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13" r:id="rId5"/>
    <p:sldMasterId id="2147483733" r:id="rId6"/>
    <p:sldMasterId id="2147483814" r:id="rId7"/>
    <p:sldMasterId id="2147483828" r:id="rId8"/>
  </p:sldMasterIdLst>
  <p:notesMasterIdLst>
    <p:notesMasterId r:id="rId47"/>
  </p:notesMasterIdLst>
  <p:handoutMasterIdLst>
    <p:handoutMasterId r:id="rId48"/>
  </p:handoutMasterIdLst>
  <p:sldIdLst>
    <p:sldId id="329" r:id="rId9"/>
    <p:sldId id="324" r:id="rId10"/>
    <p:sldId id="325" r:id="rId11"/>
    <p:sldId id="326" r:id="rId12"/>
    <p:sldId id="327" r:id="rId13"/>
    <p:sldId id="290" r:id="rId14"/>
    <p:sldId id="294" r:id="rId15"/>
    <p:sldId id="332" r:id="rId16"/>
    <p:sldId id="285" r:id="rId17"/>
    <p:sldId id="292" r:id="rId18"/>
    <p:sldId id="333" r:id="rId19"/>
    <p:sldId id="334" r:id="rId20"/>
    <p:sldId id="335" r:id="rId21"/>
    <p:sldId id="298" r:id="rId22"/>
    <p:sldId id="336" r:id="rId23"/>
    <p:sldId id="337" r:id="rId24"/>
    <p:sldId id="338" r:id="rId25"/>
    <p:sldId id="339" r:id="rId26"/>
    <p:sldId id="340" r:id="rId27"/>
    <p:sldId id="341" r:id="rId28"/>
    <p:sldId id="488" r:id="rId29"/>
    <p:sldId id="489" r:id="rId30"/>
    <p:sldId id="330" r:id="rId31"/>
    <p:sldId id="347" r:id="rId32"/>
    <p:sldId id="349" r:id="rId33"/>
    <p:sldId id="346" r:id="rId34"/>
    <p:sldId id="350" r:id="rId35"/>
    <p:sldId id="351" r:id="rId36"/>
    <p:sldId id="348" r:id="rId37"/>
    <p:sldId id="355" r:id="rId38"/>
    <p:sldId id="356" r:id="rId39"/>
    <p:sldId id="357" r:id="rId40"/>
    <p:sldId id="354" r:id="rId41"/>
    <p:sldId id="360" r:id="rId42"/>
    <p:sldId id="352" r:id="rId43"/>
    <p:sldId id="359" r:id="rId44"/>
    <p:sldId id="328" r:id="rId45"/>
    <p:sldId id="331" r:id="rId46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9B3CD02-89A1-5141-97F8-BF0BDDDAAEEC}">
          <p14:sldIdLst>
            <p14:sldId id="329"/>
            <p14:sldId id="324"/>
            <p14:sldId id="325"/>
            <p14:sldId id="326"/>
            <p14:sldId id="327"/>
          </p14:sldIdLst>
        </p14:section>
        <p14:section name="Presentation" id="{F3E8EC69-3AE5-2040-B124-DDE333AE4463}">
          <p14:sldIdLst>
            <p14:sldId id="290"/>
            <p14:sldId id="294"/>
            <p14:sldId id="332"/>
            <p14:sldId id="285"/>
            <p14:sldId id="292"/>
            <p14:sldId id="333"/>
            <p14:sldId id="334"/>
            <p14:sldId id="335"/>
            <p14:sldId id="298"/>
            <p14:sldId id="336"/>
            <p14:sldId id="337"/>
            <p14:sldId id="338"/>
            <p14:sldId id="339"/>
            <p14:sldId id="340"/>
            <p14:sldId id="341"/>
            <p14:sldId id="488"/>
            <p14:sldId id="489"/>
          </p14:sldIdLst>
        </p14:section>
        <p14:section name="Presentation" id="{3A8E3980-A42D-493A-9520-B376ACD18F40}">
          <p14:sldIdLst>
            <p14:sldId id="330"/>
            <p14:sldId id="347"/>
            <p14:sldId id="349"/>
            <p14:sldId id="346"/>
            <p14:sldId id="350"/>
            <p14:sldId id="351"/>
            <p14:sldId id="348"/>
            <p14:sldId id="355"/>
            <p14:sldId id="356"/>
            <p14:sldId id="357"/>
            <p14:sldId id="354"/>
            <p14:sldId id="360"/>
            <p14:sldId id="352"/>
            <p14:sldId id="359"/>
            <p14:sldId id="328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0628A-1A1C-D0FF-0D10-548ED4A643A4}" name="IRVING Jennie" initials="IJ" userId="S::jig@icchq.org::6796ae16-cc9f-4f63-95ae-70b37333b7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78C85-36EC-D043-842D-3CC912331953}" v="259" dt="2022-10-21T13:19:2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9"/>
    <p:restoredTop sz="84082"/>
  </p:normalViewPr>
  <p:slideViewPr>
    <p:cSldViewPr snapToGrid="0">
      <p:cViewPr varScale="1">
        <p:scale>
          <a:sx n="53" d="100"/>
          <a:sy n="53" d="100"/>
        </p:scale>
        <p:origin x="1080" y="192"/>
      </p:cViewPr>
      <p:guideLst>
        <p:guide orient="horz" pos="432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Insgård" userId="061c0aa7-ed0a-43cb-bfde-92a59cb73a81" providerId="ADAL" clId="{7CEBF77D-0222-DD4B-A88A-5CE4E5827FC4}"/>
    <pc:docChg chg="modSld">
      <pc:chgData name="Amanda Insgård" userId="061c0aa7-ed0a-43cb-bfde-92a59cb73a81" providerId="ADAL" clId="{7CEBF77D-0222-DD4B-A88A-5CE4E5827FC4}" dt="2022-10-10T08:14:04.842" v="0" actId="20577"/>
      <pc:docMkLst>
        <pc:docMk/>
      </pc:docMkLst>
      <pc:sldChg chg="modSp mod">
        <pc:chgData name="Amanda Insgård" userId="061c0aa7-ed0a-43cb-bfde-92a59cb73a81" providerId="ADAL" clId="{7CEBF77D-0222-DD4B-A88A-5CE4E5827FC4}" dt="2022-10-10T08:14:04.842" v="0" actId="20577"/>
        <pc:sldMkLst>
          <pc:docMk/>
          <pc:sldMk cId="1654224210" sldId="329"/>
        </pc:sldMkLst>
        <pc:spChg chg="mod">
          <ac:chgData name="Amanda Insgård" userId="061c0aa7-ed0a-43cb-bfde-92a59cb73a81" providerId="ADAL" clId="{7CEBF77D-0222-DD4B-A88A-5CE4E5827FC4}" dt="2022-10-10T08:14:04.842" v="0" actId="20577"/>
          <ac:spMkLst>
            <pc:docMk/>
            <pc:sldMk cId="1654224210" sldId="329"/>
            <ac:spMk id="4" creationId="{AD08A668-854E-791E-0751-33B887533651}"/>
          </ac:spMkLst>
        </pc:spChg>
      </pc:sldChg>
    </pc:docChg>
  </pc:docChgLst>
  <pc:docChgLst>
    <pc:chgData name="Henrik Blomqvist" userId="8dd5cb71-ba23-4c6e-8e46-2c785e071942" providerId="ADAL" clId="{DB825584-0E23-AB42-BA89-4933227BE6B5}"/>
    <pc:docChg chg="undo custSel addSld delSld modSld">
      <pc:chgData name="Henrik Blomqvist" userId="8dd5cb71-ba23-4c6e-8e46-2c785e071942" providerId="ADAL" clId="{DB825584-0E23-AB42-BA89-4933227BE6B5}" dt="2022-10-20T11:28:38.720" v="543" actId="20577"/>
      <pc:docMkLst>
        <pc:docMk/>
      </pc:docMkLst>
      <pc:sldChg chg="delSp modSp mod">
        <pc:chgData name="Henrik Blomqvist" userId="8dd5cb71-ba23-4c6e-8e46-2c785e071942" providerId="ADAL" clId="{DB825584-0E23-AB42-BA89-4933227BE6B5}" dt="2022-10-20T09:39:13.274" v="2" actId="478"/>
        <pc:sldMkLst>
          <pc:docMk/>
          <pc:sldMk cId="1654224210" sldId="329"/>
        </pc:sldMkLst>
        <pc:spChg chg="del">
          <ac:chgData name="Henrik Blomqvist" userId="8dd5cb71-ba23-4c6e-8e46-2c785e071942" providerId="ADAL" clId="{DB825584-0E23-AB42-BA89-4933227BE6B5}" dt="2022-10-20T09:39:13.274" v="2" actId="478"/>
          <ac:spMkLst>
            <pc:docMk/>
            <pc:sldMk cId="1654224210" sldId="329"/>
            <ac:spMk id="3" creationId="{C29BE2AD-70EC-7E23-2D7B-2031313D1E03}"/>
          </ac:spMkLst>
        </pc:spChg>
        <pc:spChg chg="mod">
          <ac:chgData name="Henrik Blomqvist" userId="8dd5cb71-ba23-4c6e-8e46-2c785e071942" providerId="ADAL" clId="{DB825584-0E23-AB42-BA89-4933227BE6B5}" dt="2022-10-20T09:39:11.045" v="1" actId="20577"/>
          <ac:spMkLst>
            <pc:docMk/>
            <pc:sldMk cId="1654224210" sldId="329"/>
            <ac:spMk id="4" creationId="{AD08A668-854E-791E-0751-33B887533651}"/>
          </ac:spMkLst>
        </pc:spChg>
      </pc:sldChg>
      <pc:sldChg chg="addSp modSp mod">
        <pc:chgData name="Henrik Blomqvist" userId="8dd5cb71-ba23-4c6e-8e46-2c785e071942" providerId="ADAL" clId="{DB825584-0E23-AB42-BA89-4933227BE6B5}" dt="2022-10-20T10:13:44.491" v="411" actId="1076"/>
        <pc:sldMkLst>
          <pc:docMk/>
          <pc:sldMk cId="280355309" sldId="330"/>
        </pc:sldMkLst>
        <pc:spChg chg="add mod">
          <ac:chgData name="Henrik Blomqvist" userId="8dd5cb71-ba23-4c6e-8e46-2c785e071942" providerId="ADAL" clId="{DB825584-0E23-AB42-BA89-4933227BE6B5}" dt="2022-10-20T09:39:41.509" v="3" actId="767"/>
          <ac:spMkLst>
            <pc:docMk/>
            <pc:sldMk cId="280355309" sldId="330"/>
            <ac:spMk id="4" creationId="{78C043B0-C42F-B481-E128-A2DE9DEBE4FF}"/>
          </ac:spMkLst>
        </pc:spChg>
        <pc:spChg chg="add mod">
          <ac:chgData name="Henrik Blomqvist" userId="8dd5cb71-ba23-4c6e-8e46-2c785e071942" providerId="ADAL" clId="{DB825584-0E23-AB42-BA89-4933227BE6B5}" dt="2022-10-20T09:40:11.115" v="20" actId="1076"/>
          <ac:spMkLst>
            <pc:docMk/>
            <pc:sldMk cId="280355309" sldId="330"/>
            <ac:spMk id="6" creationId="{C645F9AD-00D0-1938-90D3-2303F987CF03}"/>
          </ac:spMkLst>
        </pc:spChg>
        <pc:spChg chg="add mod">
          <ac:chgData name="Henrik Blomqvist" userId="8dd5cb71-ba23-4c6e-8e46-2c785e071942" providerId="ADAL" clId="{DB825584-0E23-AB42-BA89-4933227BE6B5}" dt="2022-10-20T09:40:16.720" v="24" actId="20577"/>
          <ac:spMkLst>
            <pc:docMk/>
            <pc:sldMk cId="280355309" sldId="330"/>
            <ac:spMk id="7" creationId="{738F7C3D-6DDE-6FDD-669E-41F3D43FBAE1}"/>
          </ac:spMkLst>
        </pc:spChg>
        <pc:spChg chg="add mod">
          <ac:chgData name="Henrik Blomqvist" userId="8dd5cb71-ba23-4c6e-8e46-2c785e071942" providerId="ADAL" clId="{DB825584-0E23-AB42-BA89-4933227BE6B5}" dt="2022-10-20T09:40:21.623" v="26" actId="1076"/>
          <ac:spMkLst>
            <pc:docMk/>
            <pc:sldMk cId="280355309" sldId="330"/>
            <ac:spMk id="8" creationId="{CD658513-8B60-E28C-53B0-704456CA7102}"/>
          </ac:spMkLst>
        </pc:spChg>
        <pc:spChg chg="mod">
          <ac:chgData name="Henrik Blomqvist" userId="8dd5cb71-ba23-4c6e-8e46-2c785e071942" providerId="ADAL" clId="{DB825584-0E23-AB42-BA89-4933227BE6B5}" dt="2022-10-20T09:43:28.859" v="48" actId="1076"/>
          <ac:spMkLst>
            <pc:docMk/>
            <pc:sldMk cId="280355309" sldId="330"/>
            <ac:spMk id="26" creationId="{A77972C3-7F42-CF44-EF00-5A2DAFF37DE7}"/>
          </ac:spMkLst>
        </pc:spChg>
        <pc:spChg chg="mod">
          <ac:chgData name="Henrik Blomqvist" userId="8dd5cb71-ba23-4c6e-8e46-2c785e071942" providerId="ADAL" clId="{DB825584-0E23-AB42-BA89-4933227BE6B5}" dt="2022-10-20T10:13:44.491" v="411" actId="1076"/>
          <ac:spMkLst>
            <pc:docMk/>
            <pc:sldMk cId="280355309" sldId="330"/>
            <ac:spMk id="29" creationId="{4C6D91AC-C6A7-6089-8182-86812EF6F967}"/>
          </ac:spMkLst>
        </pc:spChg>
        <pc:graphicFrameChg chg="mod">
          <ac:chgData name="Henrik Blomqvist" userId="8dd5cb71-ba23-4c6e-8e46-2c785e071942" providerId="ADAL" clId="{DB825584-0E23-AB42-BA89-4933227BE6B5}" dt="2022-10-20T09:40:09.129" v="19" actId="1076"/>
          <ac:graphicFrameMkLst>
            <pc:docMk/>
            <pc:sldMk cId="280355309" sldId="330"/>
            <ac:graphicFrameMk id="27" creationId="{4982059D-3711-4E03-8D64-861A876B1EF2}"/>
          </ac:graphicFrameMkLst>
        </pc:graphicFrameChg>
      </pc:sldChg>
      <pc:sldChg chg="addSp delSp modSp mod">
        <pc:chgData name="Henrik Blomqvist" userId="8dd5cb71-ba23-4c6e-8e46-2c785e071942" providerId="ADAL" clId="{DB825584-0E23-AB42-BA89-4933227BE6B5}" dt="2022-10-20T11:27:34.696" v="542" actId="1076"/>
        <pc:sldMkLst>
          <pc:docMk/>
          <pc:sldMk cId="1507457967" sldId="331"/>
        </pc:sldMkLst>
        <pc:spChg chg="add del mod">
          <ac:chgData name="Henrik Blomqvist" userId="8dd5cb71-ba23-4c6e-8e46-2c785e071942" providerId="ADAL" clId="{DB825584-0E23-AB42-BA89-4933227BE6B5}" dt="2022-10-20T11:27:34.696" v="542" actId="1076"/>
          <ac:spMkLst>
            <pc:docMk/>
            <pc:sldMk cId="1507457967" sldId="331"/>
            <ac:spMk id="4" creationId="{AD08A668-854E-791E-0751-33B887533651}"/>
          </ac:spMkLst>
        </pc:spChg>
        <pc:spChg chg="add del mod">
          <ac:chgData name="Henrik Blomqvist" userId="8dd5cb71-ba23-4c6e-8e46-2c785e071942" providerId="ADAL" clId="{DB825584-0E23-AB42-BA89-4933227BE6B5}" dt="2022-10-20T09:41:04.201" v="37" actId="478"/>
          <ac:spMkLst>
            <pc:docMk/>
            <pc:sldMk cId="1507457967" sldId="331"/>
            <ac:spMk id="7" creationId="{6D01E9CE-74E9-86D8-259A-C1D21B583A84}"/>
          </ac:spMkLst>
        </pc:spChg>
      </pc:sldChg>
      <pc:sldChg chg="addSp modSp mod">
        <pc:chgData name="Henrik Blomqvist" userId="8dd5cb71-ba23-4c6e-8e46-2c785e071942" providerId="ADAL" clId="{DB825584-0E23-AB42-BA89-4933227BE6B5}" dt="2022-10-20T11:28:38.720" v="543" actId="20577"/>
        <pc:sldMkLst>
          <pc:docMk/>
          <pc:sldMk cId="2463387356" sldId="332"/>
        </pc:sldMkLst>
        <pc:spChg chg="add mod">
          <ac:chgData name="Henrik Blomqvist" userId="8dd5cb71-ba23-4c6e-8e46-2c785e071942" providerId="ADAL" clId="{DB825584-0E23-AB42-BA89-4933227BE6B5}" dt="2022-10-20T09:45:52.214" v="106" actId="20577"/>
          <ac:spMkLst>
            <pc:docMk/>
            <pc:sldMk cId="2463387356" sldId="332"/>
            <ac:spMk id="6" creationId="{83F0ADA8-EB95-9C6C-4980-BD083893B87E}"/>
          </ac:spMkLst>
        </pc:spChg>
        <pc:spChg chg="mod">
          <ac:chgData name="Henrik Blomqvist" userId="8dd5cb71-ba23-4c6e-8e46-2c785e071942" providerId="ADAL" clId="{DB825584-0E23-AB42-BA89-4933227BE6B5}" dt="2022-10-20T09:44:11.058" v="99" actId="20577"/>
          <ac:spMkLst>
            <pc:docMk/>
            <pc:sldMk cId="2463387356" sldId="332"/>
            <ac:spMk id="7" creationId="{FD5D9C61-765C-17CD-9328-96C05DF4E932}"/>
          </ac:spMkLst>
        </pc:spChg>
        <pc:spChg chg="add mod">
          <ac:chgData name="Henrik Blomqvist" userId="8dd5cb71-ba23-4c6e-8e46-2c785e071942" providerId="ADAL" clId="{DB825584-0E23-AB42-BA89-4933227BE6B5}" dt="2022-10-20T09:45:53.893" v="108" actId="20577"/>
          <ac:spMkLst>
            <pc:docMk/>
            <pc:sldMk cId="2463387356" sldId="332"/>
            <ac:spMk id="8" creationId="{7CA0EFF9-5C03-0724-B176-3F06CC95811D}"/>
          </ac:spMkLst>
        </pc:spChg>
        <pc:spChg chg="add mod">
          <ac:chgData name="Henrik Blomqvist" userId="8dd5cb71-ba23-4c6e-8e46-2c785e071942" providerId="ADAL" clId="{DB825584-0E23-AB42-BA89-4933227BE6B5}" dt="2022-10-20T09:44:29.988" v="104" actId="1076"/>
          <ac:spMkLst>
            <pc:docMk/>
            <pc:sldMk cId="2463387356" sldId="332"/>
            <ac:spMk id="9" creationId="{47E14813-CF07-D634-67C5-219F871BBAC1}"/>
          </ac:spMkLst>
        </pc:spChg>
        <pc:spChg chg="add mod">
          <ac:chgData name="Henrik Blomqvist" userId="8dd5cb71-ba23-4c6e-8e46-2c785e071942" providerId="ADAL" clId="{DB825584-0E23-AB42-BA89-4933227BE6B5}" dt="2022-10-20T11:27:16.655" v="540" actId="2711"/>
          <ac:spMkLst>
            <pc:docMk/>
            <pc:sldMk cId="2463387356" sldId="332"/>
            <ac:spMk id="10" creationId="{F815BF38-3AEC-3008-19EF-C60E25B9F2B1}"/>
          </ac:spMkLst>
        </pc:spChg>
        <pc:spChg chg="add mod">
          <ac:chgData name="Henrik Blomqvist" userId="8dd5cb71-ba23-4c6e-8e46-2c785e071942" providerId="ADAL" clId="{DB825584-0E23-AB42-BA89-4933227BE6B5}" dt="2022-10-20T11:27:12.593" v="539" actId="2711"/>
          <ac:spMkLst>
            <pc:docMk/>
            <pc:sldMk cId="2463387356" sldId="332"/>
            <ac:spMk id="11" creationId="{EB107ACF-8D8F-981F-4644-A44435914D9D}"/>
          </ac:spMkLst>
        </pc:spChg>
        <pc:spChg chg="add mod">
          <ac:chgData name="Henrik Blomqvist" userId="8dd5cb71-ba23-4c6e-8e46-2c785e071942" providerId="ADAL" clId="{DB825584-0E23-AB42-BA89-4933227BE6B5}" dt="2022-10-20T11:28:38.720" v="543" actId="20577"/>
          <ac:spMkLst>
            <pc:docMk/>
            <pc:sldMk cId="2463387356" sldId="332"/>
            <ac:spMk id="12" creationId="{E2EE9F99-3EA7-AD1D-AC00-A113E05F5B34}"/>
          </ac:spMkLst>
        </pc:spChg>
        <pc:spChg chg="add mod">
          <ac:chgData name="Henrik Blomqvist" userId="8dd5cb71-ba23-4c6e-8e46-2c785e071942" providerId="ADAL" clId="{DB825584-0E23-AB42-BA89-4933227BE6B5}" dt="2022-10-20T10:15:58.908" v="535" actId="171"/>
          <ac:spMkLst>
            <pc:docMk/>
            <pc:sldMk cId="2463387356" sldId="332"/>
            <ac:spMk id="13" creationId="{37C90EDD-A6F6-AC25-ADE1-EAD759AA8512}"/>
          </ac:spMkLst>
        </pc:spChg>
        <pc:graphicFrameChg chg="mod">
          <ac:chgData name="Henrik Blomqvist" userId="8dd5cb71-ba23-4c6e-8e46-2c785e071942" providerId="ADAL" clId="{DB825584-0E23-AB42-BA89-4933227BE6B5}" dt="2022-10-20T11:26:52.229" v="536"/>
          <ac:graphicFrameMkLst>
            <pc:docMk/>
            <pc:sldMk cId="2463387356" sldId="332"/>
            <ac:graphicFrameMk id="4" creationId="{075C1BEA-126A-A669-0654-460A09C324F2}"/>
          </ac:graphicFrameMkLst>
        </pc:graphicFrameChg>
      </pc:sldChg>
      <pc:sldChg chg="modSp del mod">
        <pc:chgData name="Henrik Blomqvist" userId="8dd5cb71-ba23-4c6e-8e46-2c785e071942" providerId="ADAL" clId="{DB825584-0E23-AB42-BA89-4933227BE6B5}" dt="2022-10-20T10:06:50.273" v="305" actId="2696"/>
        <pc:sldMkLst>
          <pc:docMk/>
          <pc:sldMk cId="2643242619" sldId="333"/>
        </pc:sldMkLst>
        <pc:spChg chg="mod">
          <ac:chgData name="Henrik Blomqvist" userId="8dd5cb71-ba23-4c6e-8e46-2c785e071942" providerId="ADAL" clId="{DB825584-0E23-AB42-BA89-4933227BE6B5}" dt="2022-10-20T09:40:50.937" v="31" actId="1076"/>
          <ac:spMkLst>
            <pc:docMk/>
            <pc:sldMk cId="2643242619" sldId="333"/>
            <ac:spMk id="10" creationId="{04F64E91-6C1F-14F5-65CB-C5E8C5C0E374}"/>
          </ac:spMkLst>
        </pc:spChg>
        <pc:graphicFrameChg chg="mod">
          <ac:chgData name="Henrik Blomqvist" userId="8dd5cb71-ba23-4c6e-8e46-2c785e071942" providerId="ADAL" clId="{DB825584-0E23-AB42-BA89-4933227BE6B5}" dt="2022-10-20T09:46:17.891" v="110"/>
          <ac:graphicFrameMkLst>
            <pc:docMk/>
            <pc:sldMk cId="2643242619" sldId="333"/>
            <ac:graphicFrameMk id="8" creationId="{A40618F2-9BED-C329-0828-4A49403F86CE}"/>
          </ac:graphicFrameMkLst>
        </pc:graphicFrameChg>
      </pc:sldChg>
      <pc:sldChg chg="addSp delSp modSp add del mod">
        <pc:chgData name="Henrik Blomqvist" userId="8dd5cb71-ba23-4c6e-8e46-2c785e071942" providerId="ADAL" clId="{DB825584-0E23-AB42-BA89-4933227BE6B5}" dt="2022-10-20T10:07:58.690" v="326" actId="2696"/>
        <pc:sldMkLst>
          <pc:docMk/>
          <pc:sldMk cId="55067116" sldId="334"/>
        </pc:sldMkLst>
        <pc:graphicFrameChg chg="add del mod">
          <ac:chgData name="Henrik Blomqvist" userId="8dd5cb71-ba23-4c6e-8e46-2c785e071942" providerId="ADAL" clId="{DB825584-0E23-AB42-BA89-4933227BE6B5}" dt="2022-10-20T09:49:08.819" v="114" actId="478"/>
          <ac:graphicFrameMkLst>
            <pc:docMk/>
            <pc:sldMk cId="55067116" sldId="334"/>
            <ac:graphicFrameMk id="10" creationId="{075C1BEA-126A-A669-0654-460A09C324F2}"/>
          </ac:graphicFrameMkLst>
        </pc:graphicFrameChg>
        <pc:graphicFrameChg chg="add del mod">
          <ac:chgData name="Henrik Blomqvist" userId="8dd5cb71-ba23-4c6e-8e46-2c785e071942" providerId="ADAL" clId="{DB825584-0E23-AB42-BA89-4933227BE6B5}" dt="2022-10-20T09:49:33.460" v="119" actId="478"/>
          <ac:graphicFrameMkLst>
            <pc:docMk/>
            <pc:sldMk cId="55067116" sldId="334"/>
            <ac:graphicFrameMk id="12" creationId="{075C1BEA-126A-A669-0654-460A09C324F2}"/>
          </ac:graphicFrameMkLst>
        </pc:graphicFrameChg>
        <pc:picChg chg="add del">
          <ac:chgData name="Henrik Blomqvist" userId="8dd5cb71-ba23-4c6e-8e46-2c785e071942" providerId="ADAL" clId="{DB825584-0E23-AB42-BA89-4933227BE6B5}" dt="2022-10-20T09:49:17.108" v="116" actId="478"/>
          <ac:picMkLst>
            <pc:docMk/>
            <pc:sldMk cId="55067116" sldId="334"/>
            <ac:picMk id="11" creationId="{226A4150-3AC4-F76A-DF35-0911EB156A8C}"/>
          </ac:picMkLst>
        </pc:picChg>
      </pc:sldChg>
      <pc:sldChg chg="addSp delSp modSp add mod">
        <pc:chgData name="Henrik Blomqvist" userId="8dd5cb71-ba23-4c6e-8e46-2c785e071942" providerId="ADAL" clId="{DB825584-0E23-AB42-BA89-4933227BE6B5}" dt="2022-10-20T10:07:55.945" v="325" actId="14100"/>
        <pc:sldMkLst>
          <pc:docMk/>
          <pc:sldMk cId="1659399162" sldId="335"/>
        </pc:sldMkLst>
        <pc:spChg chg="del mod">
          <ac:chgData name="Henrik Blomqvist" userId="8dd5cb71-ba23-4c6e-8e46-2c785e071942" providerId="ADAL" clId="{DB825584-0E23-AB42-BA89-4933227BE6B5}" dt="2022-10-20T09:55:43.260" v="303" actId="478"/>
          <ac:spMkLst>
            <pc:docMk/>
            <pc:sldMk cId="1659399162" sldId="335"/>
            <ac:spMk id="5" creationId="{FE9E647F-090B-8EE6-AE21-D459F02201D3}"/>
          </ac:spMkLst>
        </pc:spChg>
        <pc:spChg chg="del">
          <ac:chgData name="Henrik Blomqvist" userId="8dd5cb71-ba23-4c6e-8e46-2c785e071942" providerId="ADAL" clId="{DB825584-0E23-AB42-BA89-4933227BE6B5}" dt="2022-10-20T09:55:00.594" v="209" actId="478"/>
          <ac:spMkLst>
            <pc:docMk/>
            <pc:sldMk cId="1659399162" sldId="335"/>
            <ac:spMk id="6" creationId="{83F0ADA8-EB95-9C6C-4980-BD083893B87E}"/>
          </ac:spMkLst>
        </pc:spChg>
        <pc:spChg chg="mod">
          <ac:chgData name="Henrik Blomqvist" userId="8dd5cb71-ba23-4c6e-8e46-2c785e071942" providerId="ADAL" clId="{DB825584-0E23-AB42-BA89-4933227BE6B5}" dt="2022-10-20T10:07:55.945" v="325" actId="14100"/>
          <ac:spMkLst>
            <pc:docMk/>
            <pc:sldMk cId="1659399162" sldId="335"/>
            <ac:spMk id="7" creationId="{FD5D9C61-765C-17CD-9328-96C05DF4E932}"/>
          </ac:spMkLst>
        </pc:spChg>
        <pc:spChg chg="del">
          <ac:chgData name="Henrik Blomqvist" userId="8dd5cb71-ba23-4c6e-8e46-2c785e071942" providerId="ADAL" clId="{DB825584-0E23-AB42-BA89-4933227BE6B5}" dt="2022-10-20T09:55:02.150" v="210" actId="478"/>
          <ac:spMkLst>
            <pc:docMk/>
            <pc:sldMk cId="1659399162" sldId="335"/>
            <ac:spMk id="8" creationId="{7CA0EFF9-5C03-0724-B176-3F06CC95811D}"/>
          </ac:spMkLst>
        </pc:spChg>
        <pc:spChg chg="del">
          <ac:chgData name="Henrik Blomqvist" userId="8dd5cb71-ba23-4c6e-8e46-2c785e071942" providerId="ADAL" clId="{DB825584-0E23-AB42-BA89-4933227BE6B5}" dt="2022-10-20T09:55:04.211" v="211" actId="478"/>
          <ac:spMkLst>
            <pc:docMk/>
            <pc:sldMk cId="1659399162" sldId="335"/>
            <ac:spMk id="9" creationId="{47E14813-CF07-D634-67C5-219F871BBAC1}"/>
          </ac:spMkLst>
        </pc:spChg>
        <pc:spChg chg="add del mod">
          <ac:chgData name="Henrik Blomqvist" userId="8dd5cb71-ba23-4c6e-8e46-2c785e071942" providerId="ADAL" clId="{DB825584-0E23-AB42-BA89-4933227BE6B5}" dt="2022-10-20T09:56:03.757" v="304" actId="14100"/>
          <ac:spMkLst>
            <pc:docMk/>
            <pc:sldMk cId="1659399162" sldId="335"/>
            <ac:spMk id="26" creationId="{A77972C3-7F42-CF44-EF00-5A2DAFF37DE7}"/>
          </ac:spMkLst>
        </pc:spChg>
        <pc:graphicFrameChg chg="del">
          <ac:chgData name="Henrik Blomqvist" userId="8dd5cb71-ba23-4c6e-8e46-2c785e071942" providerId="ADAL" clId="{DB825584-0E23-AB42-BA89-4933227BE6B5}" dt="2022-10-20T09:51:18.010" v="126" actId="478"/>
          <ac:graphicFrameMkLst>
            <pc:docMk/>
            <pc:sldMk cId="1659399162" sldId="335"/>
            <ac:graphicFrameMk id="4" creationId="{075C1BEA-126A-A669-0654-460A09C324F2}"/>
          </ac:graphicFrameMkLst>
        </pc:graphicFrameChg>
        <pc:graphicFrameChg chg="add del mod">
          <ac:chgData name="Henrik Blomqvist" userId="8dd5cb71-ba23-4c6e-8e46-2c785e071942" providerId="ADAL" clId="{DB825584-0E23-AB42-BA89-4933227BE6B5}" dt="2022-10-20T09:51:13.510" v="125" actId="478"/>
          <ac:graphicFrameMkLst>
            <pc:docMk/>
            <pc:sldMk cId="1659399162" sldId="335"/>
            <ac:graphicFrameMk id="10" creationId="{A40618F2-9BED-C329-0828-4A49403F86CE}"/>
          </ac:graphicFrameMkLst>
        </pc:graphicFrameChg>
        <pc:graphicFrameChg chg="add del mod">
          <ac:chgData name="Henrik Blomqvist" userId="8dd5cb71-ba23-4c6e-8e46-2c785e071942" providerId="ADAL" clId="{DB825584-0E23-AB42-BA89-4933227BE6B5}" dt="2022-10-20T10:07:51.408" v="324"/>
          <ac:graphicFrameMkLst>
            <pc:docMk/>
            <pc:sldMk cId="1659399162" sldId="335"/>
            <ac:graphicFrameMk id="12" creationId="{A40618F2-9BED-C329-0828-4A49403F86CE}"/>
          </ac:graphicFrameMkLst>
        </pc:graphicFrameChg>
        <pc:graphicFrameChg chg="add del mod">
          <ac:chgData name="Henrik Blomqvist" userId="8dd5cb71-ba23-4c6e-8e46-2c785e071942" providerId="ADAL" clId="{DB825584-0E23-AB42-BA89-4933227BE6B5}" dt="2022-10-20T09:53:08.358" v="154"/>
          <ac:graphicFrameMkLst>
            <pc:docMk/>
            <pc:sldMk cId="1659399162" sldId="335"/>
            <ac:graphicFrameMk id="13" creationId="{91A57F56-3278-516F-3A40-DE4A2DEEBD51}"/>
          </ac:graphicFrameMkLst>
        </pc:graphicFrameChg>
        <pc:graphicFrameChg chg="del">
          <ac:chgData name="Henrik Blomqvist" userId="8dd5cb71-ba23-4c6e-8e46-2c785e071942" providerId="ADAL" clId="{DB825584-0E23-AB42-BA89-4933227BE6B5}" dt="2022-10-20T09:51:20.064" v="127" actId="478"/>
          <ac:graphicFrameMkLst>
            <pc:docMk/>
            <pc:sldMk cId="1659399162" sldId="335"/>
            <ac:graphicFrameMk id="27" creationId="{4982059D-3711-4E03-8D64-861A876B1EF2}"/>
          </ac:graphicFrameMkLst>
        </pc:graphicFrameChg>
        <pc:picChg chg="add del">
          <ac:chgData name="Henrik Blomqvist" userId="8dd5cb71-ba23-4c6e-8e46-2c785e071942" providerId="ADAL" clId="{DB825584-0E23-AB42-BA89-4933227BE6B5}" dt="2022-10-20T09:51:29.906" v="131" actId="478"/>
          <ac:picMkLst>
            <pc:docMk/>
            <pc:sldMk cId="1659399162" sldId="335"/>
            <ac:picMk id="11" creationId="{12C74EB1-E5F0-584E-FC77-AFCDED24DB35}"/>
          </ac:picMkLst>
        </pc:picChg>
      </pc:sldChg>
      <pc:sldChg chg="addSp delSp modSp add del mod">
        <pc:chgData name="Henrik Blomqvist" userId="8dd5cb71-ba23-4c6e-8e46-2c785e071942" providerId="ADAL" clId="{DB825584-0E23-AB42-BA89-4933227BE6B5}" dt="2022-10-20T10:13:57.014" v="412" actId="2696"/>
        <pc:sldMkLst>
          <pc:docMk/>
          <pc:sldMk cId="2200722451" sldId="336"/>
        </pc:sldMkLst>
        <pc:graphicFrameChg chg="add del mod">
          <ac:chgData name="Henrik Blomqvist" userId="8dd5cb71-ba23-4c6e-8e46-2c785e071942" providerId="ADAL" clId="{DB825584-0E23-AB42-BA89-4933227BE6B5}" dt="2022-10-20T10:09:12.153" v="352" actId="478"/>
          <ac:graphicFrameMkLst>
            <pc:docMk/>
            <pc:sldMk cId="2200722451" sldId="336"/>
            <ac:graphicFrameMk id="10" creationId="{075C1BEA-126A-A669-0654-460A09C324F2}"/>
          </ac:graphicFrameMkLst>
        </pc:graphicFrameChg>
        <pc:graphicFrameChg chg="add mod">
          <ac:chgData name="Henrik Blomqvist" userId="8dd5cb71-ba23-4c6e-8e46-2c785e071942" providerId="ADAL" clId="{DB825584-0E23-AB42-BA89-4933227BE6B5}" dt="2022-10-20T10:12:47.915" v="399"/>
          <ac:graphicFrameMkLst>
            <pc:docMk/>
            <pc:sldMk cId="2200722451" sldId="336"/>
            <ac:graphicFrameMk id="11" creationId="{075C1BEA-126A-A669-0654-460A09C324F2}"/>
          </ac:graphicFrameMkLst>
        </pc:graphicFrameChg>
      </pc:sldChg>
    </pc:docChg>
  </pc:docChgLst>
  <pc:docChgLst>
    <pc:chgData name="Alfred Ram" userId="517241e9-3285-44a8-bae1-0befaec22fde" providerId="ADAL" clId="{5A878C85-36EC-D043-842D-3CC912331953}"/>
    <pc:docChg chg="undo custSel addSld delSld modSld delMainMaster">
      <pc:chgData name="Alfred Ram" userId="517241e9-3285-44a8-bae1-0befaec22fde" providerId="ADAL" clId="{5A878C85-36EC-D043-842D-3CC912331953}" dt="2022-10-21T13:19:20.334" v="784"/>
      <pc:docMkLst>
        <pc:docMk/>
      </pc:docMkLst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3840136207" sldId="262"/>
        </pc:sldMkLst>
      </pc:sldChg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2739852296" sldId="263"/>
        </pc:sldMkLst>
      </pc:sldChg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4151659900" sldId="264"/>
        </pc:sldMkLst>
      </pc:sldChg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253179835" sldId="265"/>
        </pc:sldMkLst>
      </pc:sldChg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2351513413" sldId="270"/>
        </pc:sldMkLst>
      </pc:sldChg>
      <pc:sldChg chg="add">
        <pc:chgData name="Alfred Ram" userId="517241e9-3285-44a8-bae1-0befaec22fde" providerId="ADAL" clId="{5A878C85-36EC-D043-842D-3CC912331953}" dt="2022-10-21T13:19:20.334" v="784"/>
        <pc:sldMkLst>
          <pc:docMk/>
          <pc:sldMk cId="2770472697" sldId="271"/>
        </pc:sldMkLst>
      </pc:sldChg>
      <pc:sldChg chg="del">
        <pc:chgData name="Alfred Ram" userId="517241e9-3285-44a8-bae1-0befaec22fde" providerId="ADAL" clId="{5A878C85-36EC-D043-842D-3CC912331953}" dt="2022-10-14T12:58:11.578" v="6" actId="2696"/>
        <pc:sldMkLst>
          <pc:docMk/>
          <pc:sldMk cId="3635450988" sldId="283"/>
        </pc:sldMkLst>
      </pc:sldChg>
      <pc:sldChg chg="del">
        <pc:chgData name="Alfred Ram" userId="517241e9-3285-44a8-bae1-0befaec22fde" providerId="ADAL" clId="{5A878C85-36EC-D043-842D-3CC912331953}" dt="2022-10-14T12:58:11.810" v="9" actId="2696"/>
        <pc:sldMkLst>
          <pc:docMk/>
          <pc:sldMk cId="2421108649" sldId="296"/>
        </pc:sldMkLst>
      </pc:sldChg>
      <pc:sldChg chg="del">
        <pc:chgData name="Alfred Ram" userId="517241e9-3285-44a8-bae1-0befaec22fde" providerId="ADAL" clId="{5A878C85-36EC-D043-842D-3CC912331953}" dt="2022-10-14T12:58:11.487" v="4" actId="2696"/>
        <pc:sldMkLst>
          <pc:docMk/>
          <pc:sldMk cId="2013154477" sldId="297"/>
        </pc:sldMkLst>
      </pc:sldChg>
      <pc:sldChg chg="del">
        <pc:chgData name="Alfred Ram" userId="517241e9-3285-44a8-bae1-0befaec22fde" providerId="ADAL" clId="{5A878C85-36EC-D043-842D-3CC912331953}" dt="2022-10-14T12:58:11.451" v="3" actId="2696"/>
        <pc:sldMkLst>
          <pc:docMk/>
          <pc:sldMk cId="2847294096" sldId="299"/>
        </pc:sldMkLst>
      </pc:sldChg>
      <pc:sldChg chg="del">
        <pc:chgData name="Alfred Ram" userId="517241e9-3285-44a8-bae1-0befaec22fde" providerId="ADAL" clId="{5A878C85-36EC-D043-842D-3CC912331953}" dt="2022-10-14T12:58:11.514" v="5" actId="2696"/>
        <pc:sldMkLst>
          <pc:docMk/>
          <pc:sldMk cId="1042364554" sldId="300"/>
        </pc:sldMkLst>
      </pc:sldChg>
      <pc:sldChg chg="del">
        <pc:chgData name="Alfred Ram" userId="517241e9-3285-44a8-bae1-0befaec22fde" providerId="ADAL" clId="{5A878C85-36EC-D043-842D-3CC912331953}" dt="2022-10-14T12:58:11.603" v="7" actId="2696"/>
        <pc:sldMkLst>
          <pc:docMk/>
          <pc:sldMk cId="2717888104" sldId="301"/>
        </pc:sldMkLst>
      </pc:sldChg>
      <pc:sldChg chg="del">
        <pc:chgData name="Alfred Ram" userId="517241e9-3285-44a8-bae1-0befaec22fde" providerId="ADAL" clId="{5A878C85-36EC-D043-842D-3CC912331953}" dt="2022-10-14T12:58:12.442" v="21" actId="2696"/>
        <pc:sldMkLst>
          <pc:docMk/>
          <pc:sldMk cId="867331108" sldId="302"/>
        </pc:sldMkLst>
      </pc:sldChg>
      <pc:sldChg chg="del">
        <pc:chgData name="Alfred Ram" userId="517241e9-3285-44a8-bae1-0befaec22fde" providerId="ADAL" clId="{5A878C85-36EC-D043-842D-3CC912331953}" dt="2022-10-14T12:58:11.961" v="12" actId="2696"/>
        <pc:sldMkLst>
          <pc:docMk/>
          <pc:sldMk cId="3664037901" sldId="303"/>
        </pc:sldMkLst>
      </pc:sldChg>
      <pc:sldChg chg="del">
        <pc:chgData name="Alfred Ram" userId="517241e9-3285-44a8-bae1-0befaec22fde" providerId="ADAL" clId="{5A878C85-36EC-D043-842D-3CC912331953}" dt="2022-10-14T12:58:12.077" v="14" actId="2696"/>
        <pc:sldMkLst>
          <pc:docMk/>
          <pc:sldMk cId="3258902807" sldId="304"/>
        </pc:sldMkLst>
      </pc:sldChg>
      <pc:sldChg chg="del">
        <pc:chgData name="Alfred Ram" userId="517241e9-3285-44a8-bae1-0befaec22fde" providerId="ADAL" clId="{5A878C85-36EC-D043-842D-3CC912331953}" dt="2022-10-14T12:58:12.428" v="20" actId="2696"/>
        <pc:sldMkLst>
          <pc:docMk/>
          <pc:sldMk cId="1102955542" sldId="305"/>
        </pc:sldMkLst>
      </pc:sldChg>
      <pc:sldChg chg="del">
        <pc:chgData name="Alfred Ram" userId="517241e9-3285-44a8-bae1-0befaec22fde" providerId="ADAL" clId="{5A878C85-36EC-D043-842D-3CC912331953}" dt="2022-10-14T12:58:12.342" v="17" actId="2696"/>
        <pc:sldMkLst>
          <pc:docMk/>
          <pc:sldMk cId="2862261854" sldId="306"/>
        </pc:sldMkLst>
      </pc:sldChg>
      <pc:sldChg chg="del">
        <pc:chgData name="Alfred Ram" userId="517241e9-3285-44a8-bae1-0befaec22fde" providerId="ADAL" clId="{5A878C85-36EC-D043-842D-3CC912331953}" dt="2022-10-14T12:58:11.868" v="10" actId="2696"/>
        <pc:sldMkLst>
          <pc:docMk/>
          <pc:sldMk cId="2037122370" sldId="307"/>
        </pc:sldMkLst>
      </pc:sldChg>
      <pc:sldChg chg="del">
        <pc:chgData name="Alfred Ram" userId="517241e9-3285-44a8-bae1-0befaec22fde" providerId="ADAL" clId="{5A878C85-36EC-D043-842D-3CC912331953}" dt="2022-10-14T12:58:12.024" v="13" actId="2696"/>
        <pc:sldMkLst>
          <pc:docMk/>
          <pc:sldMk cId="39458881" sldId="308"/>
        </pc:sldMkLst>
      </pc:sldChg>
      <pc:sldChg chg="del">
        <pc:chgData name="Alfred Ram" userId="517241e9-3285-44a8-bae1-0befaec22fde" providerId="ADAL" clId="{5A878C85-36EC-D043-842D-3CC912331953}" dt="2022-10-14T12:58:12.161" v="15" actId="2696"/>
        <pc:sldMkLst>
          <pc:docMk/>
          <pc:sldMk cId="3557956654" sldId="309"/>
        </pc:sldMkLst>
      </pc:sldChg>
      <pc:sldChg chg="del">
        <pc:chgData name="Alfred Ram" userId="517241e9-3285-44a8-bae1-0befaec22fde" providerId="ADAL" clId="{5A878C85-36EC-D043-842D-3CC912331953}" dt="2022-10-14T12:58:12.319" v="16" actId="2696"/>
        <pc:sldMkLst>
          <pc:docMk/>
          <pc:sldMk cId="153528723" sldId="310"/>
        </pc:sldMkLst>
      </pc:sldChg>
      <pc:sldChg chg="del">
        <pc:chgData name="Alfred Ram" userId="517241e9-3285-44a8-bae1-0befaec22fde" providerId="ADAL" clId="{5A878C85-36EC-D043-842D-3CC912331953}" dt="2022-10-14T12:58:11.943" v="11" actId="2696"/>
        <pc:sldMkLst>
          <pc:docMk/>
          <pc:sldMk cId="260408120" sldId="311"/>
        </pc:sldMkLst>
      </pc:sldChg>
      <pc:sldChg chg="del">
        <pc:chgData name="Alfred Ram" userId="517241e9-3285-44a8-bae1-0befaec22fde" providerId="ADAL" clId="{5A878C85-36EC-D043-842D-3CC912331953}" dt="2022-10-14T12:58:12.394" v="18" actId="2696"/>
        <pc:sldMkLst>
          <pc:docMk/>
          <pc:sldMk cId="770555113" sldId="312"/>
        </pc:sldMkLst>
      </pc:sldChg>
      <pc:sldChg chg="del">
        <pc:chgData name="Alfred Ram" userId="517241e9-3285-44a8-bae1-0befaec22fde" providerId="ADAL" clId="{5A878C85-36EC-D043-842D-3CC912331953}" dt="2022-10-14T12:58:11.750" v="8" actId="2696"/>
        <pc:sldMkLst>
          <pc:docMk/>
          <pc:sldMk cId="3762113100" sldId="313"/>
        </pc:sldMkLst>
      </pc:sldChg>
      <pc:sldChg chg="modSp mod">
        <pc:chgData name="Alfred Ram" userId="517241e9-3285-44a8-bae1-0befaec22fde" providerId="ADAL" clId="{5A878C85-36EC-D043-842D-3CC912331953}" dt="2022-10-14T13:01:40.725" v="238" actId="113"/>
        <pc:sldMkLst>
          <pc:docMk/>
          <pc:sldMk cId="2578066461" sldId="324"/>
        </pc:sldMkLst>
        <pc:spChg chg="mod">
          <ac:chgData name="Alfred Ram" userId="517241e9-3285-44a8-bae1-0befaec22fde" providerId="ADAL" clId="{5A878C85-36EC-D043-842D-3CC912331953}" dt="2022-10-14T13:01:40.725" v="238" actId="113"/>
          <ac:spMkLst>
            <pc:docMk/>
            <pc:sldMk cId="2578066461" sldId="324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5A878C85-36EC-D043-842D-3CC912331953}" dt="2022-10-14T13:02:33.932" v="245" actId="255"/>
        <pc:sldMkLst>
          <pc:docMk/>
          <pc:sldMk cId="3368408646" sldId="325"/>
        </pc:sldMkLst>
        <pc:spChg chg="mod">
          <ac:chgData name="Alfred Ram" userId="517241e9-3285-44a8-bae1-0befaec22fde" providerId="ADAL" clId="{5A878C85-36EC-D043-842D-3CC912331953}" dt="2022-10-14T13:02:33.932" v="245" actId="255"/>
          <ac:spMkLst>
            <pc:docMk/>
            <pc:sldMk cId="3368408646" sldId="325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5A878C85-36EC-D043-842D-3CC912331953}" dt="2022-10-19T14:25:19.115" v="365" actId="20577"/>
        <pc:sldMkLst>
          <pc:docMk/>
          <pc:sldMk cId="2070312559" sldId="326"/>
        </pc:sldMkLst>
        <pc:spChg chg="mod">
          <ac:chgData name="Alfred Ram" userId="517241e9-3285-44a8-bae1-0befaec22fde" providerId="ADAL" clId="{5A878C85-36EC-D043-842D-3CC912331953}" dt="2022-10-19T14:25:19.115" v="365" actId="20577"/>
          <ac:spMkLst>
            <pc:docMk/>
            <pc:sldMk cId="2070312559" sldId="326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5A878C85-36EC-D043-842D-3CC912331953}" dt="2022-10-14T13:03:02.193" v="248" actId="1076"/>
        <pc:sldMkLst>
          <pc:docMk/>
          <pc:sldMk cId="142394415" sldId="327"/>
        </pc:sldMkLst>
        <pc:spChg chg="mod">
          <ac:chgData name="Alfred Ram" userId="517241e9-3285-44a8-bae1-0befaec22fde" providerId="ADAL" clId="{5A878C85-36EC-D043-842D-3CC912331953}" dt="2022-10-14T13:03:02.193" v="248" actId="1076"/>
          <ac:spMkLst>
            <pc:docMk/>
            <pc:sldMk cId="142394415" sldId="327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5A878C85-36EC-D043-842D-3CC912331953}" dt="2022-10-14T13:03:11.919" v="250" actId="2711"/>
        <pc:sldMkLst>
          <pc:docMk/>
          <pc:sldMk cId="2793495780" sldId="328"/>
        </pc:sldMkLst>
        <pc:spChg chg="mod">
          <ac:chgData name="Alfred Ram" userId="517241e9-3285-44a8-bae1-0befaec22fde" providerId="ADAL" clId="{5A878C85-36EC-D043-842D-3CC912331953}" dt="2022-10-14T13:03:11.919" v="250" actId="2711"/>
          <ac:spMkLst>
            <pc:docMk/>
            <pc:sldMk cId="2793495780" sldId="328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5A878C85-36EC-D043-842D-3CC912331953}" dt="2022-10-14T13:12:02.173" v="326" actId="20577"/>
        <pc:sldMkLst>
          <pc:docMk/>
          <pc:sldMk cId="1654224210" sldId="329"/>
        </pc:sldMkLst>
        <pc:spChg chg="mod">
          <ac:chgData name="Alfred Ram" userId="517241e9-3285-44a8-bae1-0befaec22fde" providerId="ADAL" clId="{5A878C85-36EC-D043-842D-3CC912331953}" dt="2022-10-14T13:12:02.173" v="326" actId="20577"/>
          <ac:spMkLst>
            <pc:docMk/>
            <pc:sldMk cId="1654224210" sldId="329"/>
            <ac:spMk id="4" creationId="{AD08A668-854E-791E-0751-33B887533651}"/>
          </ac:spMkLst>
        </pc:spChg>
      </pc:sldChg>
      <pc:sldChg chg="addSp delSp modSp add mod">
        <pc:chgData name="Alfred Ram" userId="517241e9-3285-44a8-bae1-0befaec22fde" providerId="ADAL" clId="{5A878C85-36EC-D043-842D-3CC912331953}" dt="2022-10-20T09:08:37.282" v="613" actId="27918"/>
        <pc:sldMkLst>
          <pc:docMk/>
          <pc:sldMk cId="280355309" sldId="330"/>
        </pc:sldMkLst>
        <pc:spChg chg="add mod">
          <ac:chgData name="Alfred Ram" userId="517241e9-3285-44a8-bae1-0befaec22fde" providerId="ADAL" clId="{5A878C85-36EC-D043-842D-3CC912331953}" dt="2022-10-14T13:12:24.169" v="328" actId="27636"/>
          <ac:spMkLst>
            <pc:docMk/>
            <pc:sldMk cId="280355309" sldId="330"/>
            <ac:spMk id="2" creationId="{DBB03456-1CBF-EFE4-DD7B-8047A2AD934F}"/>
          </ac:spMkLst>
        </pc:spChg>
        <pc:spChg chg="add mod">
          <ac:chgData name="Alfred Ram" userId="517241e9-3285-44a8-bae1-0befaec22fde" providerId="ADAL" clId="{5A878C85-36EC-D043-842D-3CC912331953}" dt="2022-10-14T13:13:41.392" v="332" actId="2085"/>
          <ac:spMkLst>
            <pc:docMk/>
            <pc:sldMk cId="280355309" sldId="330"/>
            <ac:spMk id="3" creationId="{062C1993-B63E-9586-DAC6-00B0D403D5D0}"/>
          </ac:spMkLst>
        </pc:spChg>
        <pc:spChg chg="del mod">
          <ac:chgData name="Alfred Ram" userId="517241e9-3285-44a8-bae1-0befaec22fde" providerId="ADAL" clId="{5A878C85-36EC-D043-842D-3CC912331953}" dt="2022-10-20T07:43:14.368" v="377" actId="478"/>
          <ac:spMkLst>
            <pc:docMk/>
            <pc:sldMk cId="280355309" sldId="330"/>
            <ac:spMk id="4" creationId="{AD08A668-854E-791E-0751-33B887533651}"/>
          </ac:spMkLst>
        </pc:spChg>
        <pc:spChg chg="add mod">
          <ac:chgData name="Alfred Ram" userId="517241e9-3285-44a8-bae1-0befaec22fde" providerId="ADAL" clId="{5A878C85-36EC-D043-842D-3CC912331953}" dt="2022-10-14T13:13:35.532" v="331" actId="2085"/>
          <ac:spMkLst>
            <pc:docMk/>
            <pc:sldMk cId="280355309" sldId="330"/>
            <ac:spMk id="5" creationId="{FE9E647F-090B-8EE6-AE21-D459F02201D3}"/>
          </ac:spMkLst>
        </pc:spChg>
        <pc:spChg chg="add del mod">
          <ac:chgData name="Alfred Ram" userId="517241e9-3285-44a8-bae1-0befaec22fde" providerId="ADAL" clId="{5A878C85-36EC-D043-842D-3CC912331953}" dt="2022-10-20T07:43:17.163" v="378" actId="478"/>
          <ac:spMkLst>
            <pc:docMk/>
            <pc:sldMk cId="280355309" sldId="330"/>
            <ac:spMk id="10" creationId="{0F08374B-BD74-C09D-0EA1-E5A4295BB584}"/>
          </ac:spMkLst>
        </pc:spChg>
        <pc:spChg chg="add del mod">
          <ac:chgData name="Alfred Ram" userId="517241e9-3285-44a8-bae1-0befaec22fde" providerId="ADAL" clId="{5A878C85-36EC-D043-842D-3CC912331953}" dt="2022-10-20T08:51:36.408" v="440" actId="767"/>
          <ac:spMkLst>
            <pc:docMk/>
            <pc:sldMk cId="280355309" sldId="330"/>
            <ac:spMk id="23" creationId="{9C2AF3FA-16CA-9C76-A726-E0D81C8A5F16}"/>
          </ac:spMkLst>
        </pc:spChg>
        <pc:spChg chg="add del">
          <ac:chgData name="Alfred Ram" userId="517241e9-3285-44a8-bae1-0befaec22fde" providerId="ADAL" clId="{5A878C85-36EC-D043-842D-3CC912331953}" dt="2022-10-20T08:52:10.575" v="444" actId="11529"/>
          <ac:spMkLst>
            <pc:docMk/>
            <pc:sldMk cId="280355309" sldId="330"/>
            <ac:spMk id="24" creationId="{D424B29D-CC47-900D-4C23-861B8F7AF08B}"/>
          </ac:spMkLst>
        </pc:spChg>
        <pc:spChg chg="add del mod">
          <ac:chgData name="Alfred Ram" userId="517241e9-3285-44a8-bae1-0befaec22fde" providerId="ADAL" clId="{5A878C85-36EC-D043-842D-3CC912331953}" dt="2022-10-20T08:52:13.199" v="448" actId="767"/>
          <ac:spMkLst>
            <pc:docMk/>
            <pc:sldMk cId="280355309" sldId="330"/>
            <ac:spMk id="25" creationId="{0FC367A4-4EBF-4B27-C14F-59EF74C0B19A}"/>
          </ac:spMkLst>
        </pc:spChg>
        <pc:spChg chg="add mod">
          <ac:chgData name="Alfred Ram" userId="517241e9-3285-44a8-bae1-0befaec22fde" providerId="ADAL" clId="{5A878C85-36EC-D043-842D-3CC912331953}" dt="2022-10-20T08:59:45.715" v="552" actId="1076"/>
          <ac:spMkLst>
            <pc:docMk/>
            <pc:sldMk cId="280355309" sldId="330"/>
            <ac:spMk id="26" creationId="{A77972C3-7F42-CF44-EF00-5A2DAFF37DE7}"/>
          </ac:spMkLst>
        </pc:spChg>
        <pc:spChg chg="add mod">
          <ac:chgData name="Alfred Ram" userId="517241e9-3285-44a8-bae1-0befaec22fde" providerId="ADAL" clId="{5A878C85-36EC-D043-842D-3CC912331953}" dt="2022-10-20T08:59:57.829" v="555" actId="1076"/>
          <ac:spMkLst>
            <pc:docMk/>
            <pc:sldMk cId="280355309" sldId="330"/>
            <ac:spMk id="29" creationId="{4C6D91AC-C6A7-6089-8182-86812EF6F967}"/>
          </ac:spMkLst>
        </pc:spChg>
        <pc:graphicFrameChg chg="add del mod">
          <ac:chgData name="Alfred Ram" userId="517241e9-3285-44a8-bae1-0befaec22fde" providerId="ADAL" clId="{5A878C85-36EC-D043-842D-3CC912331953}" dt="2022-10-20T07:42:44.693" v="370" actId="478"/>
          <ac:graphicFrameMkLst>
            <pc:docMk/>
            <pc:sldMk cId="280355309" sldId="330"/>
            <ac:graphicFrameMk id="6" creationId="{BAEAAB73-59C8-0FE0-53F7-8A117E917613}"/>
          </ac:graphicFrameMkLst>
        </pc:graphicFrameChg>
        <pc:graphicFrameChg chg="add mod">
          <ac:chgData name="Alfred Ram" userId="517241e9-3285-44a8-bae1-0befaec22fde" providerId="ADAL" clId="{5A878C85-36EC-D043-842D-3CC912331953}" dt="2022-10-20T08:38:53.431" v="390"/>
          <ac:graphicFrameMkLst>
            <pc:docMk/>
            <pc:sldMk cId="280355309" sldId="330"/>
            <ac:graphicFrameMk id="11" creationId="{4982059D-3711-4E03-8D64-861A876B1EF2}"/>
          </ac:graphicFrameMkLst>
        </pc:graphicFrameChg>
        <pc:graphicFrameChg chg="add mod">
          <ac:chgData name="Alfred Ram" userId="517241e9-3285-44a8-bae1-0befaec22fde" providerId="ADAL" clId="{5A878C85-36EC-D043-842D-3CC912331953}" dt="2022-10-20T08:46:15.747" v="411"/>
          <ac:graphicFrameMkLst>
            <pc:docMk/>
            <pc:sldMk cId="280355309" sldId="330"/>
            <ac:graphicFrameMk id="16" creationId="{4982059D-3711-4E03-8D64-861A876B1EF2}"/>
          </ac:graphicFrameMkLst>
        </pc:graphicFrameChg>
        <pc:graphicFrameChg chg="add del mod">
          <ac:chgData name="Alfred Ram" userId="517241e9-3285-44a8-bae1-0befaec22fde" providerId="ADAL" clId="{5A878C85-36EC-D043-842D-3CC912331953}" dt="2022-10-20T08:48:59.672" v="418" actId="478"/>
          <ac:graphicFrameMkLst>
            <pc:docMk/>
            <pc:sldMk cId="280355309" sldId="330"/>
            <ac:graphicFrameMk id="19" creationId="{4982059D-3711-4E03-8D64-861A876B1EF2}"/>
          </ac:graphicFrameMkLst>
        </pc:graphicFrameChg>
        <pc:graphicFrameChg chg="add mod">
          <ac:chgData name="Alfred Ram" userId="517241e9-3285-44a8-bae1-0befaec22fde" providerId="ADAL" clId="{5A878C85-36EC-D043-842D-3CC912331953}" dt="2022-10-20T08:50:48.371" v="423"/>
          <ac:graphicFrameMkLst>
            <pc:docMk/>
            <pc:sldMk cId="280355309" sldId="330"/>
            <ac:graphicFrameMk id="20" creationId="{4982059D-3711-4E03-8D64-861A876B1EF2}"/>
          </ac:graphicFrameMkLst>
        </pc:graphicFrameChg>
        <pc:graphicFrameChg chg="add del mod">
          <ac:chgData name="Alfred Ram" userId="517241e9-3285-44a8-bae1-0befaec22fde" providerId="ADAL" clId="{5A878C85-36EC-D043-842D-3CC912331953}" dt="2022-10-20T08:51:32.351" v="436" actId="478"/>
          <ac:graphicFrameMkLst>
            <pc:docMk/>
            <pc:sldMk cId="280355309" sldId="330"/>
            <ac:graphicFrameMk id="22" creationId="{4982059D-3711-4E03-8D64-861A876B1EF2}"/>
          </ac:graphicFrameMkLst>
        </pc:graphicFrameChg>
        <pc:graphicFrameChg chg="add mod">
          <ac:chgData name="Alfred Ram" userId="517241e9-3285-44a8-bae1-0befaec22fde" providerId="ADAL" clId="{5A878C85-36EC-D043-842D-3CC912331953}" dt="2022-10-20T08:59:51.171" v="554" actId="1076"/>
          <ac:graphicFrameMkLst>
            <pc:docMk/>
            <pc:sldMk cId="280355309" sldId="330"/>
            <ac:graphicFrameMk id="27" creationId="{4982059D-3711-4E03-8D64-861A876B1EF2}"/>
          </ac:graphicFrameMkLst>
        </pc:graphicFrameChg>
        <pc:picChg chg="add del mod">
          <ac:chgData name="Alfred Ram" userId="517241e9-3285-44a8-bae1-0befaec22fde" providerId="ADAL" clId="{5A878C85-36EC-D043-842D-3CC912331953}" dt="2022-10-20T08:38:41.381" v="381" actId="478"/>
          <ac:picMkLst>
            <pc:docMk/>
            <pc:sldMk cId="280355309" sldId="330"/>
            <ac:picMk id="8" creationId="{D2647569-E2A3-0420-D53F-EF4FDF70B03C}"/>
          </ac:picMkLst>
        </pc:picChg>
        <pc:picChg chg="add del mod">
          <ac:chgData name="Alfred Ram" userId="517241e9-3285-44a8-bae1-0befaec22fde" providerId="ADAL" clId="{5A878C85-36EC-D043-842D-3CC912331953}" dt="2022-10-20T08:44:21.006" v="396" actId="478"/>
          <ac:picMkLst>
            <pc:docMk/>
            <pc:sldMk cId="280355309" sldId="330"/>
            <ac:picMk id="13" creationId="{B1BB4756-4F56-353C-2D1D-D13E9C28CF81}"/>
          </ac:picMkLst>
        </pc:picChg>
        <pc:picChg chg="add del mod">
          <ac:chgData name="Alfred Ram" userId="517241e9-3285-44a8-bae1-0befaec22fde" providerId="ADAL" clId="{5A878C85-36EC-D043-842D-3CC912331953}" dt="2022-10-20T08:46:11.284" v="408" actId="478"/>
          <ac:picMkLst>
            <pc:docMk/>
            <pc:sldMk cId="280355309" sldId="330"/>
            <ac:picMk id="15" creationId="{0B6939E7-6D1B-E472-CE1E-0F36D28B5AF1}"/>
          </ac:picMkLst>
        </pc:picChg>
        <pc:picChg chg="add del mod">
          <ac:chgData name="Alfred Ram" userId="517241e9-3285-44a8-bae1-0befaec22fde" providerId="ADAL" clId="{5A878C85-36EC-D043-842D-3CC912331953}" dt="2022-10-20T08:48:34.717" v="415" actId="478"/>
          <ac:picMkLst>
            <pc:docMk/>
            <pc:sldMk cId="280355309" sldId="330"/>
            <ac:picMk id="18" creationId="{DA75BB51-1954-B234-EC33-BEFBF3B4383E}"/>
          </ac:picMkLst>
        </pc:picChg>
        <pc:picChg chg="add del mod">
          <ac:chgData name="Alfred Ram" userId="517241e9-3285-44a8-bae1-0befaec22fde" providerId="ADAL" clId="{5A878C85-36EC-D043-842D-3CC912331953}" dt="2022-10-20T08:50:55.033" v="425"/>
          <ac:picMkLst>
            <pc:docMk/>
            <pc:sldMk cId="280355309" sldId="330"/>
            <ac:picMk id="21" creationId="{3EE199AB-0429-73F8-8D8F-8C6A053E1511}"/>
          </ac:picMkLst>
        </pc:picChg>
      </pc:sldChg>
      <pc:sldChg chg="del">
        <pc:chgData name="Alfred Ram" userId="517241e9-3285-44a8-bae1-0befaec22fde" providerId="ADAL" clId="{5A878C85-36EC-D043-842D-3CC912331953}" dt="2022-10-14T13:03:06.332" v="249" actId="2696"/>
        <pc:sldMkLst>
          <pc:docMk/>
          <pc:sldMk cId="1093016201" sldId="330"/>
        </pc:sldMkLst>
      </pc:sldChg>
      <pc:sldChg chg="del">
        <pc:chgData name="Alfred Ram" userId="517241e9-3285-44a8-bae1-0befaec22fde" providerId="ADAL" clId="{5A878C85-36EC-D043-842D-3CC912331953}" dt="2022-10-14T12:58:01.081" v="2" actId="2696"/>
        <pc:sldMkLst>
          <pc:docMk/>
          <pc:sldMk cId="1036566368" sldId="331"/>
        </pc:sldMkLst>
      </pc:sldChg>
      <pc:sldChg chg="modSp add mod">
        <pc:chgData name="Alfred Ram" userId="517241e9-3285-44a8-bae1-0befaec22fde" providerId="ADAL" clId="{5A878C85-36EC-D043-842D-3CC912331953}" dt="2022-10-20T09:31:58.673" v="783" actId="1076"/>
        <pc:sldMkLst>
          <pc:docMk/>
          <pc:sldMk cId="1507457967" sldId="331"/>
        </pc:sldMkLst>
        <pc:spChg chg="mod">
          <ac:chgData name="Alfred Ram" userId="517241e9-3285-44a8-bae1-0befaec22fde" providerId="ADAL" clId="{5A878C85-36EC-D043-842D-3CC912331953}" dt="2022-10-20T09:31:58.673" v="783" actId="1076"/>
          <ac:spMkLst>
            <pc:docMk/>
            <pc:sldMk cId="1507457967" sldId="331"/>
            <ac:spMk id="4" creationId="{AD08A668-854E-791E-0751-33B887533651}"/>
          </ac:spMkLst>
        </pc:spChg>
      </pc:sldChg>
      <pc:sldChg chg="del">
        <pc:chgData name="Alfred Ram" userId="517241e9-3285-44a8-bae1-0befaec22fde" providerId="ADAL" clId="{5A878C85-36EC-D043-842D-3CC912331953}" dt="2022-10-14T12:57:58.225" v="0" actId="2696"/>
        <pc:sldMkLst>
          <pc:docMk/>
          <pc:sldMk cId="1987149140" sldId="332"/>
        </pc:sldMkLst>
      </pc:sldChg>
      <pc:sldChg chg="addSp delSp modSp add mod">
        <pc:chgData name="Alfred Ram" userId="517241e9-3285-44a8-bae1-0befaec22fde" providerId="ADAL" clId="{5A878C85-36EC-D043-842D-3CC912331953}" dt="2022-10-20T09:30:59.502" v="771" actId="27918"/>
        <pc:sldMkLst>
          <pc:docMk/>
          <pc:sldMk cId="2463387356" sldId="332"/>
        </pc:sldMkLst>
        <pc:spChg chg="add mod">
          <ac:chgData name="Alfred Ram" userId="517241e9-3285-44a8-bae1-0befaec22fde" providerId="ADAL" clId="{5A878C85-36EC-D043-842D-3CC912331953}" dt="2022-10-20T09:21:32.711" v="690" actId="1076"/>
          <ac:spMkLst>
            <pc:docMk/>
            <pc:sldMk cId="2463387356" sldId="332"/>
            <ac:spMk id="7" creationId="{FD5D9C61-765C-17CD-9328-96C05DF4E932}"/>
          </ac:spMkLst>
        </pc:spChg>
        <pc:spChg chg="del mod">
          <ac:chgData name="Alfred Ram" userId="517241e9-3285-44a8-bae1-0befaec22fde" providerId="ADAL" clId="{5A878C85-36EC-D043-842D-3CC912331953}" dt="2022-10-20T09:16:48.458" v="637" actId="478"/>
          <ac:spMkLst>
            <pc:docMk/>
            <pc:sldMk cId="2463387356" sldId="332"/>
            <ac:spMk id="29" creationId="{4C6D91AC-C6A7-6089-8182-86812EF6F967}"/>
          </ac:spMkLst>
        </pc:spChg>
        <pc:graphicFrameChg chg="add mod">
          <ac:chgData name="Alfred Ram" userId="517241e9-3285-44a8-bae1-0befaec22fde" providerId="ADAL" clId="{5A878C85-36EC-D043-842D-3CC912331953}" dt="2022-10-20T09:30:57.541" v="770" actId="207"/>
          <ac:graphicFrameMkLst>
            <pc:docMk/>
            <pc:sldMk cId="2463387356" sldId="332"/>
            <ac:graphicFrameMk id="4" creationId="{075C1BEA-126A-A669-0654-460A09C324F2}"/>
          </ac:graphicFrameMkLst>
        </pc:graphicFrameChg>
        <pc:graphicFrameChg chg="mod">
          <ac:chgData name="Alfred Ram" userId="517241e9-3285-44a8-bae1-0befaec22fde" providerId="ADAL" clId="{5A878C85-36EC-D043-842D-3CC912331953}" dt="2022-10-20T09:18:04.518" v="660" actId="1076"/>
          <ac:graphicFrameMkLst>
            <pc:docMk/>
            <pc:sldMk cId="2463387356" sldId="332"/>
            <ac:graphicFrameMk id="27" creationId="{4982059D-3711-4E03-8D64-861A876B1EF2}"/>
          </ac:graphicFrameMkLst>
        </pc:graphicFrameChg>
      </pc:sldChg>
      <pc:sldChg chg="new del">
        <pc:chgData name="Alfred Ram" userId="517241e9-3285-44a8-bae1-0befaec22fde" providerId="ADAL" clId="{5A878C85-36EC-D043-842D-3CC912331953}" dt="2022-10-20T08:51:48.099" v="442" actId="2696"/>
        <pc:sldMkLst>
          <pc:docMk/>
          <pc:sldMk cId="3227100260" sldId="332"/>
        </pc:sldMkLst>
      </pc:sldChg>
      <pc:sldChg chg="del">
        <pc:chgData name="Alfred Ram" userId="517241e9-3285-44a8-bae1-0befaec22fde" providerId="ADAL" clId="{5A878C85-36EC-D043-842D-3CC912331953}" dt="2022-10-14T12:58:00.204" v="1" actId="2696"/>
        <pc:sldMkLst>
          <pc:docMk/>
          <pc:sldMk cId="359616660" sldId="333"/>
        </pc:sldMkLst>
      </pc:sldChg>
      <pc:sldChg chg="addSp delSp modSp add mod">
        <pc:chgData name="Alfred Ram" userId="517241e9-3285-44a8-bae1-0befaec22fde" providerId="ADAL" clId="{5A878C85-36EC-D043-842D-3CC912331953}" dt="2022-10-20T09:31:31.956" v="780" actId="27918"/>
        <pc:sldMkLst>
          <pc:docMk/>
          <pc:sldMk cId="2643242619" sldId="333"/>
        </pc:sldMkLst>
        <pc:spChg chg="del mod">
          <ac:chgData name="Alfred Ram" userId="517241e9-3285-44a8-bae1-0befaec22fde" providerId="ADAL" clId="{5A878C85-36EC-D043-842D-3CC912331953}" dt="2022-10-20T09:24:49.722" v="703" actId="478"/>
          <ac:spMkLst>
            <pc:docMk/>
            <pc:sldMk cId="2643242619" sldId="333"/>
            <ac:spMk id="7" creationId="{FD5D9C61-765C-17CD-9328-96C05DF4E932}"/>
          </ac:spMkLst>
        </pc:spChg>
        <pc:spChg chg="add mod">
          <ac:chgData name="Alfred Ram" userId="517241e9-3285-44a8-bae1-0befaec22fde" providerId="ADAL" clId="{5A878C85-36EC-D043-842D-3CC912331953}" dt="2022-10-20T09:27:33.043" v="740" actId="255"/>
          <ac:spMkLst>
            <pc:docMk/>
            <pc:sldMk cId="2643242619" sldId="333"/>
            <ac:spMk id="10" creationId="{04F64E91-6C1F-14F5-65CB-C5E8C5C0E374}"/>
          </ac:spMkLst>
        </pc:spChg>
        <pc:graphicFrameChg chg="add mod">
          <ac:chgData name="Alfred Ram" userId="517241e9-3285-44a8-bae1-0befaec22fde" providerId="ADAL" clId="{5A878C85-36EC-D043-842D-3CC912331953}" dt="2022-10-20T09:31:22.074" v="775"/>
          <ac:graphicFrameMkLst>
            <pc:docMk/>
            <pc:sldMk cId="2643242619" sldId="333"/>
            <ac:graphicFrameMk id="8" creationId="{A40618F2-9BED-C329-0828-4A49403F86CE}"/>
          </ac:graphicFrameMkLst>
        </pc:graphicFrameChg>
        <pc:picChg chg="add del">
          <ac:chgData name="Alfred Ram" userId="517241e9-3285-44a8-bae1-0befaec22fde" providerId="ADAL" clId="{5A878C85-36EC-D043-842D-3CC912331953}" dt="2022-10-20T09:25:04.674" v="705"/>
          <ac:picMkLst>
            <pc:docMk/>
            <pc:sldMk cId="2643242619" sldId="333"/>
            <ac:picMk id="6" creationId="{6D8BC2A3-9C1B-002F-A157-0320BDB34552}"/>
          </ac:picMkLst>
        </pc:picChg>
      </pc:sldChg>
      <pc:sldMasterChg chg="del delSldLayout">
        <pc:chgData name="Alfred Ram" userId="517241e9-3285-44a8-bae1-0befaec22fde" providerId="ADAL" clId="{5A878C85-36EC-D043-842D-3CC912331953}" dt="2022-10-14T12:58:12.462" v="33" actId="2696"/>
        <pc:sldMasterMkLst>
          <pc:docMk/>
          <pc:sldMasterMk cId="1716625873" sldId="2147483814"/>
        </pc:sldMasterMkLst>
        <pc:sldLayoutChg chg="del">
          <pc:chgData name="Alfred Ram" userId="517241e9-3285-44a8-bae1-0befaec22fde" providerId="ADAL" clId="{5A878C85-36EC-D043-842D-3CC912331953}" dt="2022-10-14T12:58:12.444" v="22" actId="2696"/>
          <pc:sldLayoutMkLst>
            <pc:docMk/>
            <pc:sldMasterMk cId="1716625873" sldId="2147483814"/>
            <pc:sldLayoutMk cId="3005882956" sldId="2147483815"/>
          </pc:sldLayoutMkLst>
        </pc:sldLayoutChg>
        <pc:sldLayoutChg chg="del">
          <pc:chgData name="Alfred Ram" userId="517241e9-3285-44a8-bae1-0befaec22fde" providerId="ADAL" clId="{5A878C85-36EC-D043-842D-3CC912331953}" dt="2022-10-14T12:58:12.445" v="23" actId="2696"/>
          <pc:sldLayoutMkLst>
            <pc:docMk/>
            <pc:sldMasterMk cId="1716625873" sldId="2147483814"/>
            <pc:sldLayoutMk cId="745754788" sldId="2147483816"/>
          </pc:sldLayoutMkLst>
        </pc:sldLayoutChg>
        <pc:sldLayoutChg chg="del">
          <pc:chgData name="Alfred Ram" userId="517241e9-3285-44a8-bae1-0befaec22fde" providerId="ADAL" clId="{5A878C85-36EC-D043-842D-3CC912331953}" dt="2022-10-14T12:58:12.447" v="24" actId="2696"/>
          <pc:sldLayoutMkLst>
            <pc:docMk/>
            <pc:sldMasterMk cId="1716625873" sldId="2147483814"/>
            <pc:sldLayoutMk cId="1825586028" sldId="2147483817"/>
          </pc:sldLayoutMkLst>
        </pc:sldLayoutChg>
        <pc:sldLayoutChg chg="del">
          <pc:chgData name="Alfred Ram" userId="517241e9-3285-44a8-bae1-0befaec22fde" providerId="ADAL" clId="{5A878C85-36EC-D043-842D-3CC912331953}" dt="2022-10-14T12:58:12.448" v="25" actId="2696"/>
          <pc:sldLayoutMkLst>
            <pc:docMk/>
            <pc:sldMasterMk cId="1716625873" sldId="2147483814"/>
            <pc:sldLayoutMk cId="2957718112" sldId="2147483818"/>
          </pc:sldLayoutMkLst>
        </pc:sldLayoutChg>
        <pc:sldLayoutChg chg="del">
          <pc:chgData name="Alfred Ram" userId="517241e9-3285-44a8-bae1-0befaec22fde" providerId="ADAL" clId="{5A878C85-36EC-D043-842D-3CC912331953}" dt="2022-10-14T12:58:12.450" v="26" actId="2696"/>
          <pc:sldLayoutMkLst>
            <pc:docMk/>
            <pc:sldMasterMk cId="1716625873" sldId="2147483814"/>
            <pc:sldLayoutMk cId="2774668803" sldId="2147483819"/>
          </pc:sldLayoutMkLst>
        </pc:sldLayoutChg>
        <pc:sldLayoutChg chg="del">
          <pc:chgData name="Alfred Ram" userId="517241e9-3285-44a8-bae1-0befaec22fde" providerId="ADAL" clId="{5A878C85-36EC-D043-842D-3CC912331953}" dt="2022-10-14T12:58:12.451" v="27" actId="2696"/>
          <pc:sldLayoutMkLst>
            <pc:docMk/>
            <pc:sldMasterMk cId="1716625873" sldId="2147483814"/>
            <pc:sldLayoutMk cId="4074079487" sldId="2147483820"/>
          </pc:sldLayoutMkLst>
        </pc:sldLayoutChg>
        <pc:sldLayoutChg chg="del">
          <pc:chgData name="Alfred Ram" userId="517241e9-3285-44a8-bae1-0befaec22fde" providerId="ADAL" clId="{5A878C85-36EC-D043-842D-3CC912331953}" dt="2022-10-14T12:58:12.453" v="28" actId="2696"/>
          <pc:sldLayoutMkLst>
            <pc:docMk/>
            <pc:sldMasterMk cId="1716625873" sldId="2147483814"/>
            <pc:sldLayoutMk cId="1674474534" sldId="2147483821"/>
          </pc:sldLayoutMkLst>
        </pc:sldLayoutChg>
        <pc:sldLayoutChg chg="del">
          <pc:chgData name="Alfred Ram" userId="517241e9-3285-44a8-bae1-0befaec22fde" providerId="ADAL" clId="{5A878C85-36EC-D043-842D-3CC912331953}" dt="2022-10-14T12:58:12.454" v="29" actId="2696"/>
          <pc:sldLayoutMkLst>
            <pc:docMk/>
            <pc:sldMasterMk cId="1716625873" sldId="2147483814"/>
            <pc:sldLayoutMk cId="1088151171" sldId="2147483822"/>
          </pc:sldLayoutMkLst>
        </pc:sldLayoutChg>
        <pc:sldLayoutChg chg="del">
          <pc:chgData name="Alfred Ram" userId="517241e9-3285-44a8-bae1-0befaec22fde" providerId="ADAL" clId="{5A878C85-36EC-D043-842D-3CC912331953}" dt="2022-10-14T12:58:12.456" v="30" actId="2696"/>
          <pc:sldLayoutMkLst>
            <pc:docMk/>
            <pc:sldMasterMk cId="1716625873" sldId="2147483814"/>
            <pc:sldLayoutMk cId="1391772582" sldId="2147483823"/>
          </pc:sldLayoutMkLst>
        </pc:sldLayoutChg>
        <pc:sldLayoutChg chg="del">
          <pc:chgData name="Alfred Ram" userId="517241e9-3285-44a8-bae1-0befaec22fde" providerId="ADAL" clId="{5A878C85-36EC-D043-842D-3CC912331953}" dt="2022-10-14T12:58:12.457" v="31" actId="2696"/>
          <pc:sldLayoutMkLst>
            <pc:docMk/>
            <pc:sldMasterMk cId="1716625873" sldId="2147483814"/>
            <pc:sldLayoutMk cId="949074324" sldId="2147483824"/>
          </pc:sldLayoutMkLst>
        </pc:sldLayoutChg>
        <pc:sldLayoutChg chg="del">
          <pc:chgData name="Alfred Ram" userId="517241e9-3285-44a8-bae1-0befaec22fde" providerId="ADAL" clId="{5A878C85-36EC-D043-842D-3CC912331953}" dt="2022-10-14T12:58:12.459" v="32" actId="2696"/>
          <pc:sldLayoutMkLst>
            <pc:docMk/>
            <pc:sldMasterMk cId="1716625873" sldId="2147483814"/>
            <pc:sldLayoutMk cId="2870329834" sldId="2147483825"/>
          </pc:sldLayoutMkLst>
        </pc:sldLayoutChg>
        <pc:sldLayoutChg chg="del">
          <pc:chgData name="Alfred Ram" userId="517241e9-3285-44a8-bae1-0befaec22fde" providerId="ADAL" clId="{5A878C85-36EC-D043-842D-3CC912331953}" dt="2022-10-14T12:58:12.404" v="19" actId="2696"/>
          <pc:sldLayoutMkLst>
            <pc:docMk/>
            <pc:sldMasterMk cId="1716625873" sldId="2147483814"/>
            <pc:sldLayoutMk cId="228860692" sldId="2147483826"/>
          </pc:sldLayoutMkLst>
        </pc:sldLayoutChg>
      </pc:sldMasterChg>
    </pc:docChg>
  </pc:docChgLst>
  <pc:docChgLst>
    <pc:chgData name="Alfred Ram" userId="517241e9-3285-44a8-bae1-0befaec22fde" providerId="ADAL" clId="{5860B36F-0003-E541-BB4A-DC77D58F7730}"/>
    <pc:docChg chg="undo custSel addSld delSld modSld sldOrd delMainMaster">
      <pc:chgData name="Alfred Ram" userId="517241e9-3285-44a8-bae1-0befaec22fde" providerId="ADAL" clId="{5860B36F-0003-E541-BB4A-DC77D58F7730}" dt="2022-10-12T13:23:54.266" v="365" actId="20577"/>
      <pc:docMkLst>
        <pc:docMk/>
      </pc:docMkLst>
      <pc:sldChg chg="add del">
        <pc:chgData name="Alfred Ram" userId="517241e9-3285-44a8-bae1-0befaec22fde" providerId="ADAL" clId="{5860B36F-0003-E541-BB4A-DC77D58F7730}" dt="2022-10-12T11:11:35.798" v="279" actId="2696"/>
        <pc:sldMkLst>
          <pc:docMk/>
          <pc:sldMk cId="3577908776" sldId="257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3635450988" sldId="283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421108649" sldId="296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013154477" sldId="297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847294096" sldId="299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1042364554" sldId="300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717888104" sldId="301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867331108" sldId="302"/>
        </pc:sldMkLst>
      </pc:sldChg>
      <pc:sldChg chg="modSp add del mod">
        <pc:chgData name="Alfred Ram" userId="517241e9-3285-44a8-bae1-0befaec22fde" providerId="ADAL" clId="{5860B36F-0003-E541-BB4A-DC77D58F7730}" dt="2022-10-12T11:12:20.052" v="310" actId="27636"/>
        <pc:sldMkLst>
          <pc:docMk/>
          <pc:sldMk cId="3664037901" sldId="303"/>
        </pc:sldMkLst>
        <pc:spChg chg="mod">
          <ac:chgData name="Alfred Ram" userId="517241e9-3285-44a8-bae1-0befaec22fde" providerId="ADAL" clId="{5860B36F-0003-E541-BB4A-DC77D58F7730}" dt="2022-10-12T11:12:20.052" v="310" actId="27636"/>
          <ac:spMkLst>
            <pc:docMk/>
            <pc:sldMk cId="3664037901" sldId="303"/>
            <ac:spMk id="3" creationId="{394B80A8-1481-4C8C-9CE5-83183DFEA27B}"/>
          </ac:spMkLst>
        </pc:spChg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3258902807" sldId="304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1102955542" sldId="305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862261854" sldId="306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037122370" sldId="307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39458881" sldId="308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3557956654" sldId="309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153528723" sldId="310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260408120" sldId="311"/>
        </pc:sldMkLst>
      </pc:sldChg>
      <pc:sldChg chg="add del">
        <pc:chgData name="Alfred Ram" userId="517241e9-3285-44a8-bae1-0befaec22fde" providerId="ADAL" clId="{5860B36F-0003-E541-BB4A-DC77D58F7730}" dt="2022-10-12T11:12:19.522" v="309"/>
        <pc:sldMkLst>
          <pc:docMk/>
          <pc:sldMk cId="770555113" sldId="312"/>
        </pc:sldMkLst>
      </pc:sldChg>
      <pc:sldChg chg="add">
        <pc:chgData name="Alfred Ram" userId="517241e9-3285-44a8-bae1-0befaec22fde" providerId="ADAL" clId="{5860B36F-0003-E541-BB4A-DC77D58F7730}" dt="2022-10-12T11:12:19.522" v="309"/>
        <pc:sldMkLst>
          <pc:docMk/>
          <pc:sldMk cId="3762113100" sldId="313"/>
        </pc:sldMkLst>
      </pc:sldChg>
      <pc:sldChg chg="addSp modSp mod">
        <pc:chgData name="Alfred Ram" userId="517241e9-3285-44a8-bae1-0befaec22fde" providerId="ADAL" clId="{5860B36F-0003-E541-BB4A-DC77D58F7730}" dt="2022-10-12T13:23:54.266" v="365" actId="20577"/>
        <pc:sldMkLst>
          <pc:docMk/>
          <pc:sldMk cId="1654224210" sldId="329"/>
        </pc:sldMkLst>
        <pc:spChg chg="add mod">
          <ac:chgData name="Alfred Ram" userId="517241e9-3285-44a8-bae1-0befaec22fde" providerId="ADAL" clId="{5860B36F-0003-E541-BB4A-DC77D58F7730}" dt="2022-10-12T13:23:54.266" v="365" actId="20577"/>
          <ac:spMkLst>
            <pc:docMk/>
            <pc:sldMk cId="1654224210" sldId="329"/>
            <ac:spMk id="3" creationId="{C29BE2AD-70EC-7E23-2D7B-2031313D1E03}"/>
          </ac:spMkLst>
        </pc:spChg>
      </pc:sldChg>
      <pc:sldChg chg="new del">
        <pc:chgData name="Alfred Ram" userId="517241e9-3285-44a8-bae1-0befaec22fde" providerId="ADAL" clId="{5860B36F-0003-E541-BB4A-DC77D58F7730}" dt="2022-10-10T14:41:16.220" v="3" actId="680"/>
        <pc:sldMkLst>
          <pc:docMk/>
          <pc:sldMk cId="603697386" sldId="331"/>
        </pc:sldMkLst>
      </pc:sldChg>
      <pc:sldChg chg="addSp delSp modSp add mod">
        <pc:chgData name="Alfred Ram" userId="517241e9-3285-44a8-bae1-0befaec22fde" providerId="ADAL" clId="{5860B36F-0003-E541-BB4A-DC77D58F7730}" dt="2022-10-12T12:52:34.605" v="343" actId="20577"/>
        <pc:sldMkLst>
          <pc:docMk/>
          <pc:sldMk cId="1036566368" sldId="331"/>
        </pc:sldMkLst>
        <pc:spChg chg="mod">
          <ac:chgData name="Alfred Ram" userId="517241e9-3285-44a8-bae1-0befaec22fde" providerId="ADAL" clId="{5860B36F-0003-E541-BB4A-DC77D58F7730}" dt="2022-10-12T12:52:34.605" v="343" actId="20577"/>
          <ac:spMkLst>
            <pc:docMk/>
            <pc:sldMk cId="1036566368" sldId="331"/>
            <ac:spMk id="4" creationId="{AD08A668-854E-791E-0751-33B887533651}"/>
          </ac:spMkLst>
        </pc:spChg>
        <pc:picChg chg="add del">
          <ac:chgData name="Alfred Ram" userId="517241e9-3285-44a8-bae1-0befaec22fde" providerId="ADAL" clId="{5860B36F-0003-E541-BB4A-DC77D58F7730}" dt="2022-10-11T08:54:54.437" v="233" actId="478"/>
          <ac:picMkLst>
            <pc:docMk/>
            <pc:sldMk cId="1036566368" sldId="331"/>
            <ac:picMk id="1025" creationId="{6AF3FB7E-15DE-2EC2-BBEF-3DB810AAB1B9}"/>
          </ac:picMkLst>
        </pc:picChg>
      </pc:sldChg>
      <pc:sldChg chg="addSp modSp add mod">
        <pc:chgData name="Alfred Ram" userId="517241e9-3285-44a8-bae1-0befaec22fde" providerId="ADAL" clId="{5860B36F-0003-E541-BB4A-DC77D58F7730}" dt="2022-10-11T08:56:21.178" v="242" actId="14100"/>
        <pc:sldMkLst>
          <pc:docMk/>
          <pc:sldMk cId="1987149140" sldId="332"/>
        </pc:sldMkLst>
        <pc:picChg chg="add mod">
          <ac:chgData name="Alfred Ram" userId="517241e9-3285-44a8-bae1-0befaec22fde" providerId="ADAL" clId="{5860B36F-0003-E541-BB4A-DC77D58F7730}" dt="2022-10-11T08:56:21.178" v="242" actId="14100"/>
          <ac:picMkLst>
            <pc:docMk/>
            <pc:sldMk cId="1987149140" sldId="332"/>
            <ac:picMk id="3" creationId="{DA71C34B-6D91-9099-C136-7546B0D7610E}"/>
          </ac:picMkLst>
        </pc:picChg>
      </pc:sldChg>
      <pc:sldChg chg="addSp modSp add mod ord">
        <pc:chgData name="Alfred Ram" userId="517241e9-3285-44a8-bae1-0befaec22fde" providerId="ADAL" clId="{5860B36F-0003-E541-BB4A-DC77D58F7730}" dt="2022-10-11T08:56:53.279" v="248" actId="14100"/>
        <pc:sldMkLst>
          <pc:docMk/>
          <pc:sldMk cId="359616660" sldId="333"/>
        </pc:sldMkLst>
        <pc:picChg chg="add mod">
          <ac:chgData name="Alfred Ram" userId="517241e9-3285-44a8-bae1-0befaec22fde" providerId="ADAL" clId="{5860B36F-0003-E541-BB4A-DC77D58F7730}" dt="2022-10-11T08:56:53.279" v="248" actId="14100"/>
          <ac:picMkLst>
            <pc:docMk/>
            <pc:sldMk cId="359616660" sldId="333"/>
            <ac:picMk id="3" creationId="{551D3A71-C4A9-1963-E795-08D0D3B0C2D7}"/>
          </ac:picMkLst>
        </pc:picChg>
      </pc:sldChg>
      <pc:sldMasterChg chg="del delSldLayout">
        <pc:chgData name="Alfred Ram" userId="517241e9-3285-44a8-bae1-0befaec22fde" providerId="ADAL" clId="{5860B36F-0003-E541-BB4A-DC77D58F7730}" dt="2022-10-12T11:11:36.671" v="308" actId="2696"/>
        <pc:sldMasterMkLst>
          <pc:docMk/>
          <pc:sldMasterMk cId="4031006043" sldId="2147483814"/>
        </pc:sldMasterMkLst>
        <pc:sldLayoutChg chg="del">
          <pc:chgData name="Alfred Ram" userId="517241e9-3285-44a8-bae1-0befaec22fde" providerId="ADAL" clId="{5860B36F-0003-E541-BB4A-DC77D58F7730}" dt="2022-10-12T11:11:36.652" v="297" actId="2696"/>
          <pc:sldLayoutMkLst>
            <pc:docMk/>
            <pc:sldMasterMk cId="4031006043" sldId="2147483814"/>
            <pc:sldLayoutMk cId="603004791" sldId="2147483815"/>
          </pc:sldLayoutMkLst>
        </pc:sldLayoutChg>
        <pc:sldLayoutChg chg="del">
          <pc:chgData name="Alfred Ram" userId="517241e9-3285-44a8-bae1-0befaec22fde" providerId="ADAL" clId="{5860B36F-0003-E541-BB4A-DC77D58F7730}" dt="2022-10-12T11:11:36.654" v="298" actId="2696"/>
          <pc:sldLayoutMkLst>
            <pc:docMk/>
            <pc:sldMasterMk cId="4031006043" sldId="2147483814"/>
            <pc:sldLayoutMk cId="1019806170" sldId="2147483816"/>
          </pc:sldLayoutMkLst>
        </pc:sldLayoutChg>
        <pc:sldLayoutChg chg="del">
          <pc:chgData name="Alfred Ram" userId="517241e9-3285-44a8-bae1-0befaec22fde" providerId="ADAL" clId="{5860B36F-0003-E541-BB4A-DC77D58F7730}" dt="2022-10-12T11:11:36.656" v="299" actId="2696"/>
          <pc:sldLayoutMkLst>
            <pc:docMk/>
            <pc:sldMasterMk cId="4031006043" sldId="2147483814"/>
            <pc:sldLayoutMk cId="1452185873" sldId="2147483817"/>
          </pc:sldLayoutMkLst>
        </pc:sldLayoutChg>
        <pc:sldLayoutChg chg="del">
          <pc:chgData name="Alfred Ram" userId="517241e9-3285-44a8-bae1-0befaec22fde" providerId="ADAL" clId="{5860B36F-0003-E541-BB4A-DC77D58F7730}" dt="2022-10-12T11:11:36.658" v="300" actId="2696"/>
          <pc:sldLayoutMkLst>
            <pc:docMk/>
            <pc:sldMasterMk cId="4031006043" sldId="2147483814"/>
            <pc:sldLayoutMk cId="3230457791" sldId="2147483818"/>
          </pc:sldLayoutMkLst>
        </pc:sldLayoutChg>
        <pc:sldLayoutChg chg="del">
          <pc:chgData name="Alfred Ram" userId="517241e9-3285-44a8-bae1-0befaec22fde" providerId="ADAL" clId="{5860B36F-0003-E541-BB4A-DC77D58F7730}" dt="2022-10-12T11:11:36.660" v="301" actId="2696"/>
          <pc:sldLayoutMkLst>
            <pc:docMk/>
            <pc:sldMasterMk cId="4031006043" sldId="2147483814"/>
            <pc:sldLayoutMk cId="363961025" sldId="2147483819"/>
          </pc:sldLayoutMkLst>
        </pc:sldLayoutChg>
        <pc:sldLayoutChg chg="del">
          <pc:chgData name="Alfred Ram" userId="517241e9-3285-44a8-bae1-0befaec22fde" providerId="ADAL" clId="{5860B36F-0003-E541-BB4A-DC77D58F7730}" dt="2022-10-12T11:11:36.661" v="302" actId="2696"/>
          <pc:sldLayoutMkLst>
            <pc:docMk/>
            <pc:sldMasterMk cId="4031006043" sldId="2147483814"/>
            <pc:sldLayoutMk cId="2350846554" sldId="2147483820"/>
          </pc:sldLayoutMkLst>
        </pc:sldLayoutChg>
        <pc:sldLayoutChg chg="del">
          <pc:chgData name="Alfred Ram" userId="517241e9-3285-44a8-bae1-0befaec22fde" providerId="ADAL" clId="{5860B36F-0003-E541-BB4A-DC77D58F7730}" dt="2022-10-12T11:11:36.663" v="303" actId="2696"/>
          <pc:sldLayoutMkLst>
            <pc:docMk/>
            <pc:sldMasterMk cId="4031006043" sldId="2147483814"/>
            <pc:sldLayoutMk cId="133711339" sldId="2147483821"/>
          </pc:sldLayoutMkLst>
        </pc:sldLayoutChg>
        <pc:sldLayoutChg chg="del">
          <pc:chgData name="Alfred Ram" userId="517241e9-3285-44a8-bae1-0befaec22fde" providerId="ADAL" clId="{5860B36F-0003-E541-BB4A-DC77D58F7730}" dt="2022-10-12T11:11:36.664" v="304" actId="2696"/>
          <pc:sldLayoutMkLst>
            <pc:docMk/>
            <pc:sldMasterMk cId="4031006043" sldId="2147483814"/>
            <pc:sldLayoutMk cId="3917720888" sldId="2147483822"/>
          </pc:sldLayoutMkLst>
        </pc:sldLayoutChg>
        <pc:sldLayoutChg chg="del">
          <pc:chgData name="Alfred Ram" userId="517241e9-3285-44a8-bae1-0befaec22fde" providerId="ADAL" clId="{5860B36F-0003-E541-BB4A-DC77D58F7730}" dt="2022-10-12T11:11:36.666" v="305" actId="2696"/>
          <pc:sldLayoutMkLst>
            <pc:docMk/>
            <pc:sldMasterMk cId="4031006043" sldId="2147483814"/>
            <pc:sldLayoutMk cId="3939658944" sldId="2147483823"/>
          </pc:sldLayoutMkLst>
        </pc:sldLayoutChg>
        <pc:sldLayoutChg chg="del">
          <pc:chgData name="Alfred Ram" userId="517241e9-3285-44a8-bae1-0befaec22fde" providerId="ADAL" clId="{5860B36F-0003-E541-BB4A-DC77D58F7730}" dt="2022-10-12T11:11:36.667" v="306" actId="2696"/>
          <pc:sldLayoutMkLst>
            <pc:docMk/>
            <pc:sldMasterMk cId="4031006043" sldId="2147483814"/>
            <pc:sldLayoutMk cId="682398566" sldId="2147483824"/>
          </pc:sldLayoutMkLst>
        </pc:sldLayoutChg>
        <pc:sldLayoutChg chg="del">
          <pc:chgData name="Alfred Ram" userId="517241e9-3285-44a8-bae1-0befaec22fde" providerId="ADAL" clId="{5860B36F-0003-E541-BB4A-DC77D58F7730}" dt="2022-10-12T11:11:36.668" v="307" actId="2696"/>
          <pc:sldLayoutMkLst>
            <pc:docMk/>
            <pc:sldMasterMk cId="4031006043" sldId="2147483814"/>
            <pc:sldLayoutMk cId="2367922149" sldId="2147483825"/>
          </pc:sldLayoutMkLst>
        </pc:sldLayoutChg>
        <pc:sldLayoutChg chg="del">
          <pc:chgData name="Alfred Ram" userId="517241e9-3285-44a8-bae1-0befaec22fde" providerId="ADAL" clId="{5860B36F-0003-E541-BB4A-DC77D58F7730}" dt="2022-10-12T11:11:36.613" v="294" actId="2696"/>
          <pc:sldLayoutMkLst>
            <pc:docMk/>
            <pc:sldMasterMk cId="4031006043" sldId="2147483814"/>
            <pc:sldLayoutMk cId="1836809924" sldId="2147483826"/>
          </pc:sldLayoutMkLst>
        </pc:sldLayoutChg>
      </pc:sldMasterChg>
    </pc:docChg>
  </pc:docChgLst>
  <pc:docChgLst>
    <pc:chgData name="Alfred Ram" userId="517241e9-3285-44a8-bae1-0befaec22fde" providerId="ADAL" clId="{A9E701CD-3C06-4342-A0F4-140D2DB58114}"/>
    <pc:docChg chg="undo custSel addSld delSld modSld sldOrd">
      <pc:chgData name="Alfred Ram" userId="517241e9-3285-44a8-bae1-0befaec22fde" providerId="ADAL" clId="{A9E701CD-3C06-4342-A0F4-140D2DB58114}" dt="2022-09-27T12:40:17.990" v="922" actId="6559"/>
      <pc:docMkLst>
        <pc:docMk/>
      </pc:docMkLst>
      <pc:sldChg chg="add del">
        <pc:chgData name="Alfred Ram" userId="517241e9-3285-44a8-bae1-0befaec22fde" providerId="ADAL" clId="{A9E701CD-3C06-4342-A0F4-140D2DB58114}" dt="2022-09-27T12:33:10.861" v="875"/>
        <pc:sldMkLst>
          <pc:docMk/>
          <pc:sldMk cId="0" sldId="256"/>
        </pc:sldMkLst>
      </pc:sldChg>
      <pc:sldChg chg="modSp add del mod">
        <pc:chgData name="Alfred Ram" userId="517241e9-3285-44a8-bae1-0befaec22fde" providerId="ADAL" clId="{A9E701CD-3C06-4342-A0F4-140D2DB58114}" dt="2022-09-27T12:33:26.172" v="876" actId="1076"/>
        <pc:sldMkLst>
          <pc:docMk/>
          <pc:sldMk cId="3577908776" sldId="257"/>
        </pc:sldMkLst>
        <pc:spChg chg="mod">
          <ac:chgData name="Alfred Ram" userId="517241e9-3285-44a8-bae1-0befaec22fde" providerId="ADAL" clId="{A9E701CD-3C06-4342-A0F4-140D2DB58114}" dt="2022-09-27T12:33:26.172" v="876" actId="1076"/>
          <ac:spMkLst>
            <pc:docMk/>
            <pc:sldMk cId="3577908776" sldId="257"/>
            <ac:spMk id="3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3:29.146" v="877" actId="1076"/>
        <pc:sldMkLst>
          <pc:docMk/>
          <pc:sldMk cId="0" sldId="258"/>
        </pc:sldMkLst>
        <pc:spChg chg="mod">
          <ac:chgData name="Alfred Ram" userId="517241e9-3285-44a8-bae1-0befaec22fde" providerId="ADAL" clId="{A9E701CD-3C06-4342-A0F4-140D2DB58114}" dt="2022-09-27T12:33:29.146" v="877" actId="1076"/>
          <ac:spMkLst>
            <pc:docMk/>
            <pc:sldMk cId="0" sldId="258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40:03.976" v="920" actId="6559"/>
        <pc:sldMkLst>
          <pc:docMk/>
          <pc:sldMk cId="0" sldId="259"/>
        </pc:sldMkLst>
        <pc:spChg chg="mod">
          <ac:chgData name="Alfred Ram" userId="517241e9-3285-44a8-bae1-0befaec22fde" providerId="ADAL" clId="{A9E701CD-3C06-4342-A0F4-140D2DB58114}" dt="2022-09-27T12:33:34.270" v="878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fred Ram" userId="517241e9-3285-44a8-bae1-0befaec22fde" providerId="ADAL" clId="{A9E701CD-3C06-4342-A0F4-140D2DB58114}" dt="2022-09-27T12:40:03.976" v="920" actId="6559"/>
          <ac:spMkLst>
            <pc:docMk/>
            <pc:sldMk cId="0" sldId="259"/>
            <ac:spMk id="3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40:10.667" v="921" actId="6559"/>
        <pc:sldMkLst>
          <pc:docMk/>
          <pc:sldMk cId="0" sldId="260"/>
        </pc:sldMkLst>
        <pc:spChg chg="mod">
          <ac:chgData name="Alfred Ram" userId="517241e9-3285-44a8-bae1-0befaec22fde" providerId="ADAL" clId="{A9E701CD-3C06-4342-A0F4-140D2DB58114}" dt="2022-09-27T12:40:10.667" v="921" actId="6559"/>
          <ac:spMkLst>
            <pc:docMk/>
            <pc:sldMk cId="0" sldId="260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3:50.897" v="883" actId="1076"/>
        <pc:sldMkLst>
          <pc:docMk/>
          <pc:sldMk cId="0" sldId="261"/>
        </pc:sldMkLst>
        <pc:spChg chg="mod">
          <ac:chgData name="Alfred Ram" userId="517241e9-3285-44a8-bae1-0befaec22fde" providerId="ADAL" clId="{A9E701CD-3C06-4342-A0F4-140D2DB58114}" dt="2022-09-27T12:33:50.897" v="883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40:17.990" v="922" actId="6559"/>
        <pc:sldMkLst>
          <pc:docMk/>
          <pc:sldMk cId="3840136207" sldId="262"/>
        </pc:sldMkLst>
        <pc:spChg chg="mod">
          <ac:chgData name="Alfred Ram" userId="517241e9-3285-44a8-bae1-0befaec22fde" providerId="ADAL" clId="{A9E701CD-3C06-4342-A0F4-140D2DB58114}" dt="2022-09-27T12:40:17.990" v="922" actId="6559"/>
          <ac:spMkLst>
            <pc:docMk/>
            <pc:sldMk cId="3840136207" sldId="262"/>
            <ac:spMk id="3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4:01.287" v="885" actId="1076"/>
        <pc:sldMkLst>
          <pc:docMk/>
          <pc:sldMk cId="2739852296" sldId="263"/>
        </pc:sldMkLst>
        <pc:spChg chg="mod">
          <ac:chgData name="Alfred Ram" userId="517241e9-3285-44a8-bae1-0befaec22fde" providerId="ADAL" clId="{A9E701CD-3C06-4342-A0F4-140D2DB58114}" dt="2022-09-27T12:34:01.287" v="885" actId="1076"/>
          <ac:spMkLst>
            <pc:docMk/>
            <pc:sldMk cId="2739852296" sldId="263"/>
            <ac:spMk id="4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4:07.837" v="886" actId="1076"/>
        <pc:sldMkLst>
          <pc:docMk/>
          <pc:sldMk cId="4151659900" sldId="264"/>
        </pc:sldMkLst>
        <pc:spChg chg="mod">
          <ac:chgData name="Alfred Ram" userId="517241e9-3285-44a8-bae1-0befaec22fde" providerId="ADAL" clId="{A9E701CD-3C06-4342-A0F4-140D2DB58114}" dt="2022-09-27T12:34:07.837" v="886" actId="1076"/>
          <ac:spMkLst>
            <pc:docMk/>
            <pc:sldMk cId="4151659900" sldId="264"/>
            <ac:spMk id="7" creationId="{00000000-0000-0000-0000-000000000000}"/>
          </ac:spMkLst>
        </pc:spChg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70850306" sldId="265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4283699002" sldId="266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1823228545" sldId="267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1422146173" sldId="268"/>
        </pc:sldMkLst>
      </pc:sldChg>
      <pc:sldChg chg="modSp add del mod">
        <pc:chgData name="Alfred Ram" userId="517241e9-3285-44a8-bae1-0befaec22fde" providerId="ADAL" clId="{A9E701CD-3C06-4342-A0F4-140D2DB58114}" dt="2022-09-27T12:37:51.274" v="894" actId="1076"/>
        <pc:sldMkLst>
          <pc:docMk/>
          <pc:sldMk cId="0" sldId="269"/>
        </pc:sldMkLst>
        <pc:spChg chg="mod">
          <ac:chgData name="Alfred Ram" userId="517241e9-3285-44a8-bae1-0befaec22fde" providerId="ADAL" clId="{A9E701CD-3C06-4342-A0F4-140D2DB58114}" dt="2022-09-27T12:37:51.274" v="894" actId="1076"/>
          <ac:spMkLst>
            <pc:docMk/>
            <pc:sldMk cId="0" sldId="269"/>
            <ac:spMk id="6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7:57.175" v="895" actId="1076"/>
        <pc:sldMkLst>
          <pc:docMk/>
          <pc:sldMk cId="2351513413" sldId="270"/>
        </pc:sldMkLst>
        <pc:spChg chg="mod">
          <ac:chgData name="Alfred Ram" userId="517241e9-3285-44a8-bae1-0befaec22fde" providerId="ADAL" clId="{A9E701CD-3C06-4342-A0F4-140D2DB58114}" dt="2022-09-27T12:37:57.175" v="895" actId="1076"/>
          <ac:spMkLst>
            <pc:docMk/>
            <pc:sldMk cId="2351513413" sldId="270"/>
            <ac:spMk id="7" creationId="{00000000-0000-0000-0000-000000000000}"/>
          </ac:spMkLst>
        </pc:spChg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2787152261" sldId="271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3913015403" sldId="272"/>
        </pc:sldMkLst>
      </pc:sldChg>
      <pc:sldChg chg="modSp add del mod">
        <pc:chgData name="Alfred Ram" userId="517241e9-3285-44a8-bae1-0befaec22fde" providerId="ADAL" clId="{A9E701CD-3C06-4342-A0F4-140D2DB58114}" dt="2022-09-27T12:38:17.607" v="900" actId="1076"/>
        <pc:sldMkLst>
          <pc:docMk/>
          <pc:sldMk cId="0" sldId="273"/>
        </pc:sldMkLst>
        <pc:spChg chg="mod">
          <ac:chgData name="Alfred Ram" userId="517241e9-3285-44a8-bae1-0befaec22fde" providerId="ADAL" clId="{A9E701CD-3C06-4342-A0F4-140D2DB58114}" dt="2022-09-27T12:38:17.607" v="900" actId="1076"/>
          <ac:spMkLst>
            <pc:docMk/>
            <pc:sldMk cId="0" sldId="273"/>
            <ac:spMk id="3" creationId="{00000000-0000-0000-0000-000000000000}"/>
          </ac:spMkLst>
        </pc:spChg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1681170738" sldId="274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3334619184" sldId="275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2876597962" sldId="276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2668336920" sldId="277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3795061520" sldId="292"/>
        </pc:sldMkLst>
      </pc:sldChg>
      <pc:sldChg chg="add del">
        <pc:chgData name="Alfred Ram" userId="517241e9-3285-44a8-bae1-0befaec22fde" providerId="ADAL" clId="{A9E701CD-3C06-4342-A0F4-140D2DB58114}" dt="2022-09-21T06:44:21.670" v="832"/>
        <pc:sldMkLst>
          <pc:docMk/>
          <pc:sldMk cId="2674824270" sldId="293"/>
        </pc:sldMkLst>
      </pc:sldChg>
      <pc:sldChg chg="addSp delSp modSp mod">
        <pc:chgData name="Alfred Ram" userId="517241e9-3285-44a8-bae1-0befaec22fde" providerId="ADAL" clId="{A9E701CD-3C06-4342-A0F4-140D2DB58114}" dt="2022-09-20T13:18:54.840" v="656" actId="20577"/>
        <pc:sldMkLst>
          <pc:docMk/>
          <pc:sldMk cId="2578066461" sldId="324"/>
        </pc:sldMkLst>
        <pc:spChg chg="add del">
          <ac:chgData name="Alfred Ram" userId="517241e9-3285-44a8-bae1-0befaec22fde" providerId="ADAL" clId="{A9E701CD-3C06-4342-A0F4-140D2DB58114}" dt="2022-09-16T11:33:07.786" v="19" actId="11529"/>
          <ac:spMkLst>
            <pc:docMk/>
            <pc:sldMk cId="2578066461" sldId="324"/>
            <ac:spMk id="3" creationId="{95747137-0B1F-AFD3-A56C-B8AF254E3AD2}"/>
          </ac:spMkLst>
        </pc:spChg>
        <pc:spChg chg="mod">
          <ac:chgData name="Alfred Ram" userId="517241e9-3285-44a8-bae1-0befaec22fde" providerId="ADAL" clId="{A9E701CD-3C06-4342-A0F4-140D2DB58114}" dt="2022-09-20T13:18:54.840" v="656" actId="20577"/>
          <ac:spMkLst>
            <pc:docMk/>
            <pc:sldMk cId="2578066461" sldId="324"/>
            <ac:spMk id="4" creationId="{AD08A668-854E-791E-0751-33B887533651}"/>
          </ac:spMkLst>
        </pc:spChg>
        <pc:spChg chg="add mod">
          <ac:chgData name="Alfred Ram" userId="517241e9-3285-44a8-bae1-0befaec22fde" providerId="ADAL" clId="{A9E701CD-3C06-4342-A0F4-140D2DB58114}" dt="2022-09-20T09:40:22.362" v="602" actId="167"/>
          <ac:spMkLst>
            <pc:docMk/>
            <pc:sldMk cId="2578066461" sldId="324"/>
            <ac:spMk id="5" creationId="{23F04E40-2B4E-BC70-C1E6-B230355E6497}"/>
          </ac:spMkLst>
        </pc:spChg>
        <pc:spChg chg="add mod">
          <ac:chgData name="Alfred Ram" userId="517241e9-3285-44a8-bae1-0befaec22fde" providerId="ADAL" clId="{A9E701CD-3C06-4342-A0F4-140D2DB58114}" dt="2022-09-16T11:33:56.947" v="23" actId="27636"/>
          <ac:spMkLst>
            <pc:docMk/>
            <pc:sldMk cId="2578066461" sldId="324"/>
            <ac:spMk id="6" creationId="{F780A253-2ACE-ACDA-8934-16927C15D740}"/>
          </ac:spMkLst>
        </pc:spChg>
      </pc:sldChg>
      <pc:sldChg chg="addSp delSp modSp mod">
        <pc:chgData name="Alfred Ram" userId="517241e9-3285-44a8-bae1-0befaec22fde" providerId="ADAL" clId="{A9E701CD-3C06-4342-A0F4-140D2DB58114}" dt="2022-09-21T06:43:54.316" v="829"/>
        <pc:sldMkLst>
          <pc:docMk/>
          <pc:sldMk cId="3368408646" sldId="325"/>
        </pc:sldMkLst>
        <pc:spChg chg="mod">
          <ac:chgData name="Alfred Ram" userId="517241e9-3285-44a8-bae1-0befaec22fde" providerId="ADAL" clId="{A9E701CD-3C06-4342-A0F4-140D2DB58114}" dt="2022-09-20T13:25:55.139" v="796" actId="403"/>
          <ac:spMkLst>
            <pc:docMk/>
            <pc:sldMk cId="3368408646" sldId="325"/>
            <ac:spMk id="4" creationId="{AD08A668-854E-791E-0751-33B887533651}"/>
          </ac:spMkLst>
        </pc:spChg>
        <pc:picChg chg="add del mod">
          <ac:chgData name="Alfred Ram" userId="517241e9-3285-44a8-bae1-0befaec22fde" providerId="ADAL" clId="{A9E701CD-3C06-4342-A0F4-140D2DB58114}" dt="2022-09-21T06:43:54.316" v="829"/>
          <ac:picMkLst>
            <pc:docMk/>
            <pc:sldMk cId="3368408646" sldId="325"/>
            <ac:picMk id="2" creationId="{4FC3890B-70C8-8E65-32F1-69BEA38F9967}"/>
          </ac:picMkLst>
        </pc:picChg>
      </pc:sldChg>
      <pc:sldChg chg="addSp delSp modSp mod">
        <pc:chgData name="Alfred Ram" userId="517241e9-3285-44a8-bae1-0befaec22fde" providerId="ADAL" clId="{A9E701CD-3C06-4342-A0F4-140D2DB58114}" dt="2022-09-27T11:56:22.034" v="836"/>
        <pc:sldMkLst>
          <pc:docMk/>
          <pc:sldMk cId="2070312559" sldId="326"/>
        </pc:sldMkLst>
        <pc:spChg chg="mod">
          <ac:chgData name="Alfred Ram" userId="517241e9-3285-44a8-bae1-0befaec22fde" providerId="ADAL" clId="{A9E701CD-3C06-4342-A0F4-140D2DB58114}" dt="2022-09-20T13:27:53.670" v="817" actId="14100"/>
          <ac:spMkLst>
            <pc:docMk/>
            <pc:sldMk cId="2070312559" sldId="326"/>
            <ac:spMk id="4" creationId="{AD08A668-854E-791E-0751-33B887533651}"/>
          </ac:spMkLst>
        </pc:spChg>
        <pc:picChg chg="add del mod">
          <ac:chgData name="Alfred Ram" userId="517241e9-3285-44a8-bae1-0befaec22fde" providerId="ADAL" clId="{A9E701CD-3C06-4342-A0F4-140D2DB58114}" dt="2022-09-27T11:56:14.456" v="834"/>
          <ac:picMkLst>
            <pc:docMk/>
            <pc:sldMk cId="2070312559" sldId="326"/>
            <ac:picMk id="2" creationId="{2DF7CF91-54BD-649C-95AA-DB7C420D9174}"/>
          </ac:picMkLst>
        </pc:picChg>
        <pc:picChg chg="add del mod">
          <ac:chgData name="Alfred Ram" userId="517241e9-3285-44a8-bae1-0befaec22fde" providerId="ADAL" clId="{A9E701CD-3C06-4342-A0F4-140D2DB58114}" dt="2022-09-27T11:56:22.034" v="836"/>
          <ac:picMkLst>
            <pc:docMk/>
            <pc:sldMk cId="2070312559" sldId="326"/>
            <ac:picMk id="5" creationId="{65C75B7D-77C6-B8C8-AA99-4C1D82BAB105}"/>
          </ac:picMkLst>
        </pc:picChg>
      </pc:sldChg>
      <pc:sldChg chg="modSp mod">
        <pc:chgData name="Alfred Ram" userId="517241e9-3285-44a8-bae1-0befaec22fde" providerId="ADAL" clId="{A9E701CD-3C06-4342-A0F4-140D2DB58114}" dt="2022-09-20T13:26:26.973" v="806" actId="3064"/>
        <pc:sldMkLst>
          <pc:docMk/>
          <pc:sldMk cId="142394415" sldId="327"/>
        </pc:sldMkLst>
        <pc:spChg chg="mod">
          <ac:chgData name="Alfred Ram" userId="517241e9-3285-44a8-bae1-0befaec22fde" providerId="ADAL" clId="{A9E701CD-3C06-4342-A0F4-140D2DB58114}" dt="2022-09-20T13:26:26.973" v="806" actId="3064"/>
          <ac:spMkLst>
            <pc:docMk/>
            <pc:sldMk cId="142394415" sldId="327"/>
            <ac:spMk id="4" creationId="{AD08A668-854E-791E-0751-33B887533651}"/>
          </ac:spMkLst>
        </pc:spChg>
      </pc:sldChg>
      <pc:sldChg chg="modSp mod">
        <pc:chgData name="Alfred Ram" userId="517241e9-3285-44a8-bae1-0befaec22fde" providerId="ADAL" clId="{A9E701CD-3C06-4342-A0F4-140D2DB58114}" dt="2022-09-20T13:27:32.138" v="813" actId="12789"/>
        <pc:sldMkLst>
          <pc:docMk/>
          <pc:sldMk cId="2793495780" sldId="328"/>
        </pc:sldMkLst>
        <pc:spChg chg="mod">
          <ac:chgData name="Alfred Ram" userId="517241e9-3285-44a8-bae1-0befaec22fde" providerId="ADAL" clId="{A9E701CD-3C06-4342-A0F4-140D2DB58114}" dt="2022-09-20T13:27:32.138" v="813" actId="12789"/>
          <ac:spMkLst>
            <pc:docMk/>
            <pc:sldMk cId="2793495780" sldId="328"/>
            <ac:spMk id="4" creationId="{AD08A668-854E-791E-0751-33B887533651}"/>
          </ac:spMkLst>
        </pc:spChg>
      </pc:sldChg>
      <pc:sldChg chg="modSp add mod ord">
        <pc:chgData name="Alfred Ram" userId="517241e9-3285-44a8-bae1-0befaec22fde" providerId="ADAL" clId="{A9E701CD-3C06-4342-A0F4-140D2DB58114}" dt="2022-09-20T09:44:44.113" v="630" actId="1076"/>
        <pc:sldMkLst>
          <pc:docMk/>
          <pc:sldMk cId="1654224210" sldId="329"/>
        </pc:sldMkLst>
        <pc:spChg chg="mod">
          <ac:chgData name="Alfred Ram" userId="517241e9-3285-44a8-bae1-0befaec22fde" providerId="ADAL" clId="{A9E701CD-3C06-4342-A0F4-140D2DB58114}" dt="2022-09-20T09:44:44.113" v="630" actId="1076"/>
          <ac:spMkLst>
            <pc:docMk/>
            <pc:sldMk cId="1654224210" sldId="329"/>
            <ac:spMk id="4" creationId="{AD08A668-854E-791E-0751-33B887533651}"/>
          </ac:spMkLst>
        </pc:spChg>
      </pc:sldChg>
      <pc:sldChg chg="addSp delSp modSp add mod">
        <pc:chgData name="Alfred Ram" userId="517241e9-3285-44a8-bae1-0befaec22fde" providerId="ADAL" clId="{A9E701CD-3C06-4342-A0F4-140D2DB58114}" dt="2022-09-20T13:32:04.445" v="825" actId="1076"/>
        <pc:sldMkLst>
          <pc:docMk/>
          <pc:sldMk cId="869984914" sldId="330"/>
        </pc:sldMkLst>
        <pc:spChg chg="add mod">
          <ac:chgData name="Alfred Ram" userId="517241e9-3285-44a8-bae1-0befaec22fde" providerId="ADAL" clId="{A9E701CD-3C06-4342-A0F4-140D2DB58114}" dt="2022-09-20T13:23:51.127" v="750" actId="767"/>
          <ac:spMkLst>
            <pc:docMk/>
            <pc:sldMk cId="869984914" sldId="330"/>
            <ac:spMk id="2" creationId="{D45E0E9C-4F26-006F-BE47-411D479A4B78}"/>
          </ac:spMkLst>
        </pc:spChg>
        <pc:spChg chg="add mod">
          <ac:chgData name="Alfred Ram" userId="517241e9-3285-44a8-bae1-0befaec22fde" providerId="ADAL" clId="{A9E701CD-3C06-4342-A0F4-140D2DB58114}" dt="2022-09-20T13:32:04.445" v="825" actId="1076"/>
          <ac:spMkLst>
            <pc:docMk/>
            <pc:sldMk cId="869984914" sldId="330"/>
            <ac:spMk id="3" creationId="{69045E41-9C44-B015-00A6-3685080563F3}"/>
          </ac:spMkLst>
        </pc:spChg>
        <pc:spChg chg="del mod">
          <ac:chgData name="Alfred Ram" userId="517241e9-3285-44a8-bae1-0befaec22fde" providerId="ADAL" clId="{A9E701CD-3C06-4342-A0F4-140D2DB58114}" dt="2022-09-20T13:23:47.134" v="749" actId="478"/>
          <ac:spMkLst>
            <pc:docMk/>
            <pc:sldMk cId="869984914" sldId="330"/>
            <ac:spMk id="4" creationId="{AD08A668-854E-791E-0751-33B887533651}"/>
          </ac:spMkLst>
        </pc:spChg>
      </pc:sldChg>
      <pc:sldChg chg="new del">
        <pc:chgData name="Alfred Ram" userId="517241e9-3285-44a8-bae1-0befaec22fde" providerId="ADAL" clId="{A9E701CD-3C06-4342-A0F4-140D2DB58114}" dt="2022-09-20T09:22:42.635" v="108" actId="680"/>
        <pc:sldMkLst>
          <pc:docMk/>
          <pc:sldMk cId="2789852066" sldId="330"/>
        </pc:sldMkLst>
      </pc:sldChg>
      <pc:sldChg chg="setBg">
        <pc:chgData name="Alfred Ram" userId="517241e9-3285-44a8-bae1-0befaec22fde" providerId="ADAL" clId="{A9E701CD-3C06-4342-A0F4-140D2DB58114}" dt="2022-09-27T12:18:07.011" v="838"/>
        <pc:sldMkLst>
          <pc:docMk/>
          <pc:sldMk cId="1860125656" sldId="331"/>
        </pc:sldMkLst>
      </pc:sldChg>
      <pc:sldChg chg="modSp add del mod">
        <pc:chgData name="Alfred Ram" userId="517241e9-3285-44a8-bae1-0befaec22fde" providerId="ADAL" clId="{A9E701CD-3C06-4342-A0F4-140D2DB58114}" dt="2022-09-27T12:34:28.884" v="890" actId="255"/>
        <pc:sldMkLst>
          <pc:docMk/>
          <pc:sldMk cId="359616660" sldId="333"/>
        </pc:sldMkLst>
        <pc:spChg chg="mod">
          <ac:chgData name="Alfred Ram" userId="517241e9-3285-44a8-bae1-0befaec22fde" providerId="ADAL" clId="{A9E701CD-3C06-4342-A0F4-140D2DB58114}" dt="2022-09-27T12:34:28.884" v="890" actId="255"/>
          <ac:spMkLst>
            <pc:docMk/>
            <pc:sldMk cId="359616660" sldId="333"/>
            <ac:spMk id="4" creationId="{00000000-0000-0000-0000-000000000000}"/>
          </ac:spMkLst>
        </pc:spChg>
      </pc:sldChg>
      <pc:sldChg chg="addSp modSp new del mod">
        <pc:chgData name="Alfred Ram" userId="517241e9-3285-44a8-bae1-0befaec22fde" providerId="ADAL" clId="{A9E701CD-3C06-4342-A0F4-140D2DB58114}" dt="2022-09-27T12:22:52.927" v="866" actId="2696"/>
        <pc:sldMkLst>
          <pc:docMk/>
          <pc:sldMk cId="2089710585" sldId="333"/>
        </pc:sldMkLst>
        <pc:picChg chg="add mod">
          <ac:chgData name="Alfred Ram" userId="517241e9-3285-44a8-bae1-0befaec22fde" providerId="ADAL" clId="{A9E701CD-3C06-4342-A0F4-140D2DB58114}" dt="2022-09-27T12:22:50.235" v="865" actId="14100"/>
          <ac:picMkLst>
            <pc:docMk/>
            <pc:sldMk cId="2089710585" sldId="333"/>
            <ac:picMk id="2" creationId="{553231D1-E055-120A-3F9A-57D506477AB2}"/>
          </ac:picMkLst>
        </pc:picChg>
      </pc:sldChg>
      <pc:sldChg chg="addSp delSp modSp new del mod">
        <pc:chgData name="Alfred Ram" userId="517241e9-3285-44a8-bae1-0befaec22fde" providerId="ADAL" clId="{A9E701CD-3C06-4342-A0F4-140D2DB58114}" dt="2022-09-27T12:18:56.905" v="848" actId="2696"/>
        <pc:sldMkLst>
          <pc:docMk/>
          <pc:sldMk cId="3378664360" sldId="333"/>
        </pc:sldMkLst>
        <pc:spChg chg="mod">
          <ac:chgData name="Alfred Ram" userId="517241e9-3285-44a8-bae1-0befaec22fde" providerId="ADAL" clId="{A9E701CD-3C06-4342-A0F4-140D2DB58114}" dt="2022-09-27T12:18:18.861" v="840" actId="27636"/>
          <ac:spMkLst>
            <pc:docMk/>
            <pc:sldMk cId="3378664360" sldId="333"/>
            <ac:spMk id="3" creationId="{283D5A23-070B-8A95-4235-0EE039B84F18}"/>
          </ac:spMkLst>
        </pc:spChg>
        <pc:spChg chg="del">
          <ac:chgData name="Alfred Ram" userId="517241e9-3285-44a8-bae1-0befaec22fde" providerId="ADAL" clId="{A9E701CD-3C06-4342-A0F4-140D2DB58114}" dt="2022-09-27T12:18:32.308" v="841"/>
          <ac:spMkLst>
            <pc:docMk/>
            <pc:sldMk cId="3378664360" sldId="333"/>
            <ac:spMk id="5" creationId="{E66C73E8-B03D-3A2F-D623-4FECA0EE2B62}"/>
          </ac:spMkLst>
        </pc:spChg>
        <pc:picChg chg="add mod">
          <ac:chgData name="Alfred Ram" userId="517241e9-3285-44a8-bae1-0befaec22fde" providerId="ADAL" clId="{A9E701CD-3C06-4342-A0F4-140D2DB58114}" dt="2022-09-27T12:18:43.168" v="847" actId="1076"/>
          <ac:picMkLst>
            <pc:docMk/>
            <pc:sldMk cId="3378664360" sldId="333"/>
            <ac:picMk id="7" creationId="{7DE61DAD-2A4B-D4EA-46FD-1B6142AFD06B}"/>
          </ac:picMkLst>
        </pc:picChg>
        <pc:picChg chg="add del mod">
          <ac:chgData name="Alfred Ram" userId="517241e9-3285-44a8-bae1-0befaec22fde" providerId="ADAL" clId="{A9E701CD-3C06-4342-A0F4-140D2DB58114}" dt="2022-09-27T12:18:35.789" v="843"/>
          <ac:picMkLst>
            <pc:docMk/>
            <pc:sldMk cId="3378664360" sldId="333"/>
            <ac:picMk id="9" creationId="{259DCC04-B216-80EE-48A4-FFAE36F1C0E0}"/>
          </ac:picMkLst>
        </pc:picChg>
      </pc:sldChg>
      <pc:sldChg chg="new del">
        <pc:chgData name="Alfred Ram" userId="517241e9-3285-44a8-bae1-0befaec22fde" providerId="ADAL" clId="{A9E701CD-3C06-4342-A0F4-140D2DB58114}" dt="2022-09-27T12:21:45.752" v="850" actId="680"/>
        <pc:sldMkLst>
          <pc:docMk/>
          <pc:sldMk cId="3771843549" sldId="333"/>
        </pc:sldMkLst>
      </pc:sldChg>
      <pc:sldChg chg="modSp add del mod">
        <pc:chgData name="Alfred Ram" userId="517241e9-3285-44a8-bae1-0befaec22fde" providerId="ADAL" clId="{A9E701CD-3C06-4342-A0F4-140D2DB58114}" dt="2022-09-27T12:36:59.371" v="891" actId="1076"/>
        <pc:sldMkLst>
          <pc:docMk/>
          <pc:sldMk cId="55067116" sldId="334"/>
        </pc:sldMkLst>
        <pc:spChg chg="mod">
          <ac:chgData name="Alfred Ram" userId="517241e9-3285-44a8-bae1-0befaec22fde" providerId="ADAL" clId="{A9E701CD-3C06-4342-A0F4-140D2DB58114}" dt="2022-09-27T12:36:59.371" v="891" actId="1076"/>
          <ac:spMkLst>
            <pc:docMk/>
            <pc:sldMk cId="55067116" sldId="334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7:35.088" v="892" actId="1076"/>
        <pc:sldMkLst>
          <pc:docMk/>
          <pc:sldMk cId="1659399162" sldId="335"/>
        </pc:sldMkLst>
        <pc:spChg chg="mod">
          <ac:chgData name="Alfred Ram" userId="517241e9-3285-44a8-bae1-0befaec22fde" providerId="ADAL" clId="{A9E701CD-3C06-4342-A0F4-140D2DB58114}" dt="2022-09-27T12:37:35.088" v="892" actId="1076"/>
          <ac:spMkLst>
            <pc:docMk/>
            <pc:sldMk cId="1659399162" sldId="335"/>
            <ac:spMk id="4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7:43.507" v="893" actId="1076"/>
        <pc:sldMkLst>
          <pc:docMk/>
          <pc:sldMk cId="2200722451" sldId="336"/>
        </pc:sldMkLst>
        <pc:spChg chg="mod">
          <ac:chgData name="Alfred Ram" userId="517241e9-3285-44a8-bae1-0befaec22fde" providerId="ADAL" clId="{A9E701CD-3C06-4342-A0F4-140D2DB58114}" dt="2022-09-27T12:37:43.507" v="893" actId="1076"/>
          <ac:spMkLst>
            <pc:docMk/>
            <pc:sldMk cId="2200722451" sldId="336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8:01.967" v="896" actId="1076"/>
        <pc:sldMkLst>
          <pc:docMk/>
          <pc:sldMk cId="0" sldId="337"/>
        </pc:sldMkLst>
        <pc:spChg chg="mod">
          <ac:chgData name="Alfred Ram" userId="517241e9-3285-44a8-bae1-0befaec22fde" providerId="ADAL" clId="{A9E701CD-3C06-4342-A0F4-140D2DB58114}" dt="2022-09-27T12:38:01.967" v="896" actId="1076"/>
          <ac:spMkLst>
            <pc:docMk/>
            <pc:sldMk cId="0" sldId="337"/>
            <ac:spMk id="4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8:13.233" v="899" actId="1076"/>
        <pc:sldMkLst>
          <pc:docMk/>
          <pc:sldMk cId="0" sldId="338"/>
        </pc:sldMkLst>
        <pc:spChg chg="mod">
          <ac:chgData name="Alfred Ram" userId="517241e9-3285-44a8-bae1-0befaec22fde" providerId="ADAL" clId="{A9E701CD-3C06-4342-A0F4-140D2DB58114}" dt="2022-09-27T12:38:09.855" v="898" actId="1076"/>
          <ac:spMkLst>
            <pc:docMk/>
            <pc:sldMk cId="0" sldId="338"/>
            <ac:spMk id="6" creationId="{00000000-0000-0000-0000-000000000000}"/>
          </ac:spMkLst>
        </pc:spChg>
        <pc:spChg chg="mod">
          <ac:chgData name="Alfred Ram" userId="517241e9-3285-44a8-bae1-0befaec22fde" providerId="ADAL" clId="{A9E701CD-3C06-4342-A0F4-140D2DB58114}" dt="2022-09-27T12:38:13.233" v="899" actId="1076"/>
          <ac:spMkLst>
            <pc:docMk/>
            <pc:sldMk cId="0" sldId="338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8:23.927" v="901" actId="1076"/>
        <pc:sldMkLst>
          <pc:docMk/>
          <pc:sldMk cId="0" sldId="339"/>
        </pc:sldMkLst>
        <pc:spChg chg="mod">
          <ac:chgData name="Alfred Ram" userId="517241e9-3285-44a8-bae1-0befaec22fde" providerId="ADAL" clId="{A9E701CD-3C06-4342-A0F4-140D2DB58114}" dt="2022-09-27T12:38:23.927" v="901" actId="1076"/>
          <ac:spMkLst>
            <pc:docMk/>
            <pc:sldMk cId="0" sldId="339"/>
            <ac:spMk id="7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8:28.485" v="902" actId="1076"/>
        <pc:sldMkLst>
          <pc:docMk/>
          <pc:sldMk cId="0" sldId="340"/>
        </pc:sldMkLst>
        <pc:spChg chg="mod">
          <ac:chgData name="Alfred Ram" userId="517241e9-3285-44a8-bae1-0befaec22fde" providerId="ADAL" clId="{A9E701CD-3C06-4342-A0F4-140D2DB58114}" dt="2022-09-27T12:38:28.485" v="902" actId="1076"/>
          <ac:spMkLst>
            <pc:docMk/>
            <pc:sldMk cId="0" sldId="340"/>
            <ac:spMk id="4" creationId="{00000000-0000-0000-0000-000000000000}"/>
          </ac:spMkLst>
        </pc:spChg>
      </pc:sldChg>
      <pc:sldChg chg="modSp add del mod">
        <pc:chgData name="Alfred Ram" userId="517241e9-3285-44a8-bae1-0befaec22fde" providerId="ADAL" clId="{A9E701CD-3C06-4342-A0F4-140D2DB58114}" dt="2022-09-27T12:39:10.990" v="910" actId="1076"/>
        <pc:sldMkLst>
          <pc:docMk/>
          <pc:sldMk cId="0" sldId="341"/>
        </pc:sldMkLst>
        <pc:spChg chg="mod">
          <ac:chgData name="Alfred Ram" userId="517241e9-3285-44a8-bae1-0befaec22fde" providerId="ADAL" clId="{A9E701CD-3C06-4342-A0F4-140D2DB58114}" dt="2022-09-27T12:39:10.990" v="910" actId="1076"/>
          <ac:spMkLst>
            <pc:docMk/>
            <pc:sldMk cId="0" sldId="341"/>
            <ac:spMk id="2" creationId="{00000000-0000-0000-0000-000000000000}"/>
          </ac:spMkLst>
        </pc:spChg>
        <pc:spChg chg="mod">
          <ac:chgData name="Alfred Ram" userId="517241e9-3285-44a8-bae1-0befaec22fde" providerId="ADAL" clId="{A9E701CD-3C06-4342-A0F4-140D2DB58114}" dt="2022-09-27T12:39:08.764" v="909" actId="1076"/>
          <ac:spMkLst>
            <pc:docMk/>
            <pc:sldMk cId="0" sldId="341"/>
            <ac:spMk id="3" creationId="{00000000-0000-0000-0000-000000000000}"/>
          </ac:spMkLst>
        </pc:spChg>
      </pc:sldChg>
      <pc:sldChg chg="add del">
        <pc:chgData name="Alfred Ram" userId="517241e9-3285-44a8-bae1-0befaec22fde" providerId="ADAL" clId="{A9E701CD-3C06-4342-A0F4-140D2DB58114}" dt="2022-09-27T12:33:10.861" v="875"/>
        <pc:sldMkLst>
          <pc:docMk/>
          <pc:sldMk cId="0" sldId="342"/>
        </pc:sldMkLst>
      </pc:sldChg>
    </pc:docChg>
  </pc:docChgLst>
  <pc:docChgLst>
    <pc:chgData name="Amanda Insgård" userId="061c0aa7-ed0a-43cb-bfde-92a59cb73a81" providerId="ADAL" clId="{B4400D6C-B44C-7446-B941-EC6443134893}"/>
    <pc:docChg chg="modSld">
      <pc:chgData name="Amanda Insgård" userId="061c0aa7-ed0a-43cb-bfde-92a59cb73a81" providerId="ADAL" clId="{B4400D6C-B44C-7446-B941-EC6443134893}" dt="2022-09-23T10:08:01.243" v="0" actId="1076"/>
      <pc:docMkLst>
        <pc:docMk/>
      </pc:docMkLst>
      <pc:sldChg chg="modSp mod">
        <pc:chgData name="Amanda Insgård" userId="061c0aa7-ed0a-43cb-bfde-92a59cb73a81" providerId="ADAL" clId="{B4400D6C-B44C-7446-B941-EC6443134893}" dt="2022-09-23T10:08:01.243" v="0" actId="1076"/>
        <pc:sldMkLst>
          <pc:docMk/>
          <pc:sldMk cId="1654224210" sldId="329"/>
        </pc:sldMkLst>
        <pc:spChg chg="mod">
          <ac:chgData name="Amanda Insgård" userId="061c0aa7-ed0a-43cb-bfde-92a59cb73a81" providerId="ADAL" clId="{B4400D6C-B44C-7446-B941-EC6443134893}" dt="2022-09-23T10:08:01.243" v="0" actId="1076"/>
          <ac:spMkLst>
            <pc:docMk/>
            <pc:sldMk cId="1654224210" sldId="329"/>
            <ac:spMk id="4" creationId="{AD08A668-854E-791E-0751-33B887533651}"/>
          </ac:spMkLst>
        </pc:spChg>
      </pc:sldChg>
    </pc:docChg>
  </pc:docChgLst>
  <pc:docChgLst>
    <pc:chgData name="Henrik Blomqvist" userId="8dd5cb71-ba23-4c6e-8e46-2c785e071942" providerId="ADAL" clId="{3246EB28-E9F2-DE4E-A260-562E430F86DA}"/>
    <pc:docChg chg="undo custSel addSld delSld modSld">
      <pc:chgData name="Henrik Blomqvist" userId="8dd5cb71-ba23-4c6e-8e46-2c785e071942" providerId="ADAL" clId="{3246EB28-E9F2-DE4E-A260-562E430F86DA}" dt="2022-09-20T15:12:27.954" v="341" actId="2696"/>
      <pc:docMkLst>
        <pc:docMk/>
      </pc:docMkLst>
      <pc:sldChg chg="modSp del mod">
        <pc:chgData name="Henrik Blomqvist" userId="8dd5cb71-ba23-4c6e-8e46-2c785e071942" providerId="ADAL" clId="{3246EB28-E9F2-DE4E-A260-562E430F86DA}" dt="2022-09-20T15:12:27.954" v="341" actId="2696"/>
        <pc:sldMkLst>
          <pc:docMk/>
          <pc:sldMk cId="869984914" sldId="330"/>
        </pc:sldMkLst>
        <pc:spChg chg="mod">
          <ac:chgData name="Henrik Blomqvist" userId="8dd5cb71-ba23-4c6e-8e46-2c785e071942" providerId="ADAL" clId="{3246EB28-E9F2-DE4E-A260-562E430F86DA}" dt="2022-09-20T14:59:48.773" v="1" actId="114"/>
          <ac:spMkLst>
            <pc:docMk/>
            <pc:sldMk cId="869984914" sldId="330"/>
            <ac:spMk id="3" creationId="{69045E41-9C44-B015-00A6-3685080563F3}"/>
          </ac:spMkLst>
        </pc:spChg>
      </pc:sldChg>
      <pc:sldChg chg="modSp add mod">
        <pc:chgData name="Henrik Blomqvist" userId="8dd5cb71-ba23-4c6e-8e46-2c785e071942" providerId="ADAL" clId="{3246EB28-E9F2-DE4E-A260-562E430F86DA}" dt="2022-09-20T15:10:59.163" v="319" actId="12789"/>
        <pc:sldMkLst>
          <pc:docMk/>
          <pc:sldMk cId="1860125656" sldId="331"/>
        </pc:sldMkLst>
        <pc:spChg chg="mod">
          <ac:chgData name="Henrik Blomqvist" userId="8dd5cb71-ba23-4c6e-8e46-2c785e071942" providerId="ADAL" clId="{3246EB28-E9F2-DE4E-A260-562E430F86DA}" dt="2022-09-20T15:10:59.163" v="319" actId="12789"/>
          <ac:spMkLst>
            <pc:docMk/>
            <pc:sldMk cId="1860125656" sldId="331"/>
            <ac:spMk id="3" creationId="{69045E41-9C44-B015-00A6-3685080563F3}"/>
          </ac:spMkLst>
        </pc:spChg>
      </pc:sldChg>
      <pc:sldChg chg="modSp add mod">
        <pc:chgData name="Henrik Blomqvist" userId="8dd5cb71-ba23-4c6e-8e46-2c785e071942" providerId="ADAL" clId="{3246EB28-E9F2-DE4E-A260-562E430F86DA}" dt="2022-09-20T15:12:13.764" v="340" actId="20577"/>
        <pc:sldMkLst>
          <pc:docMk/>
          <pc:sldMk cId="73137182" sldId="332"/>
        </pc:sldMkLst>
        <pc:spChg chg="mod">
          <ac:chgData name="Henrik Blomqvist" userId="8dd5cb71-ba23-4c6e-8e46-2c785e071942" providerId="ADAL" clId="{3246EB28-E9F2-DE4E-A260-562E430F86DA}" dt="2022-09-20T15:12:13.764" v="340" actId="20577"/>
          <ac:spMkLst>
            <pc:docMk/>
            <pc:sldMk cId="73137182" sldId="332"/>
            <ac:spMk id="3" creationId="{69045E41-9C44-B015-00A6-3685080563F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28A18-3F8C-4B6B-A8A4-2FB14B45A9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5C9FEC-5D2C-4F46-8D8B-2F247A4E29A3}">
      <dgm:prSet custT="1"/>
      <dgm:spPr/>
      <dgm:t>
        <a:bodyPr/>
        <a:lstStyle/>
        <a:p>
          <a:r>
            <a:rPr lang="sv-SE" sz="2400" noProof="0" dirty="0">
              <a:latin typeface="Garamond" panose="02020404030301010803" pitchFamily="18" charset="0"/>
            </a:rPr>
            <a:t>En domstol inom det enhetliga patentsystemet</a:t>
          </a:r>
        </a:p>
      </dgm:t>
    </dgm:pt>
    <dgm:pt modelId="{192C7447-6568-48AF-B6DC-386E5B1E0D75}" type="parTrans" cxnId="{639801B7-3294-486B-BBBE-777C54E99222}">
      <dgm:prSet/>
      <dgm:spPr/>
      <dgm:t>
        <a:bodyPr/>
        <a:lstStyle/>
        <a:p>
          <a:endParaRPr lang="en-US"/>
        </a:p>
      </dgm:t>
    </dgm:pt>
    <dgm:pt modelId="{E17B3948-7A22-47CA-8E21-6FC74787C404}" type="sibTrans" cxnId="{639801B7-3294-486B-BBBE-777C54E99222}">
      <dgm:prSet/>
      <dgm:spPr/>
      <dgm:t>
        <a:bodyPr/>
        <a:lstStyle/>
        <a:p>
          <a:endParaRPr lang="en-US"/>
        </a:p>
      </dgm:t>
    </dgm:pt>
    <dgm:pt modelId="{B94CD8D8-7D65-40E3-91B6-3E5231837B6B}">
      <dgm:prSet custT="1"/>
      <dgm:spPr/>
      <dgm:t>
        <a:bodyPr/>
        <a:lstStyle/>
        <a:p>
          <a:r>
            <a:rPr lang="sv-SE" sz="2400" noProof="0" dirty="0">
              <a:latin typeface="Garamond" panose="02020404030301010803" pitchFamily="18" charset="0"/>
            </a:rPr>
            <a:t>På sikt exklusiv behörighet att pröva europeiska patent validerade i stater anslutna till UPCA samt enhetliga patent.</a:t>
          </a:r>
        </a:p>
      </dgm:t>
    </dgm:pt>
    <dgm:pt modelId="{F42DCC0D-A6CF-4CC0-B5D8-39E312958DBD}" type="parTrans" cxnId="{D02BAD76-A284-4BE1-8ACF-6C7A400C4B3C}">
      <dgm:prSet/>
      <dgm:spPr/>
      <dgm:t>
        <a:bodyPr/>
        <a:lstStyle/>
        <a:p>
          <a:endParaRPr lang="en-US"/>
        </a:p>
      </dgm:t>
    </dgm:pt>
    <dgm:pt modelId="{22425B4A-CEB1-4507-B808-5FF48CA0535A}" type="sibTrans" cxnId="{D02BAD76-A284-4BE1-8ACF-6C7A400C4B3C}">
      <dgm:prSet/>
      <dgm:spPr/>
      <dgm:t>
        <a:bodyPr/>
        <a:lstStyle/>
        <a:p>
          <a:endParaRPr lang="en-US"/>
        </a:p>
      </dgm:t>
    </dgm:pt>
    <dgm:pt modelId="{6FA79E1C-8850-4BDC-B370-5C8F7E179DAC}">
      <dgm:prSet custT="1"/>
      <dgm:spPr/>
      <dgm:t>
        <a:bodyPr/>
        <a:lstStyle/>
        <a:p>
          <a:r>
            <a:rPr lang="sv-SE" sz="2400" noProof="0" dirty="0">
              <a:latin typeface="Garamond" panose="02020404030301010803" pitchFamily="18" charset="0"/>
            </a:rPr>
            <a:t>En rättegång – en dom! </a:t>
          </a:r>
        </a:p>
      </dgm:t>
    </dgm:pt>
    <dgm:pt modelId="{46D9A9A6-50FE-4343-895C-F237DF44032F}" type="parTrans" cxnId="{29630AA1-5269-41D9-A2D8-4C08F16AE823}">
      <dgm:prSet/>
      <dgm:spPr/>
      <dgm:t>
        <a:bodyPr/>
        <a:lstStyle/>
        <a:p>
          <a:endParaRPr lang="en-US"/>
        </a:p>
      </dgm:t>
    </dgm:pt>
    <dgm:pt modelId="{3DBC872B-BEBB-4BFF-A031-C21B0159805B}" type="sibTrans" cxnId="{29630AA1-5269-41D9-A2D8-4C08F16AE823}">
      <dgm:prSet/>
      <dgm:spPr/>
      <dgm:t>
        <a:bodyPr/>
        <a:lstStyle/>
        <a:p>
          <a:endParaRPr lang="en-US"/>
        </a:p>
      </dgm:t>
    </dgm:pt>
    <dgm:pt modelId="{C533D026-26D0-4FD7-BC30-5F81F1860B19}">
      <dgm:prSet custT="1"/>
      <dgm:spPr/>
      <dgm:t>
        <a:bodyPr/>
        <a:lstStyle/>
        <a:p>
          <a:r>
            <a:rPr lang="sv-SE" sz="2400" noProof="0" dirty="0">
              <a:latin typeface="Garamond" panose="02020404030301010803" pitchFamily="18" charset="0"/>
            </a:rPr>
            <a:t>Avgöranden med rättskraft inom hela EU/EES (idag 17 medlemsstater)</a:t>
          </a:r>
        </a:p>
      </dgm:t>
    </dgm:pt>
    <dgm:pt modelId="{D3D66691-03AD-4B43-9ED5-A9AFDD4C1304}" type="parTrans" cxnId="{A3C2E04C-3790-4976-96BE-A5F0E4EFCBA6}">
      <dgm:prSet/>
      <dgm:spPr/>
      <dgm:t>
        <a:bodyPr/>
        <a:lstStyle/>
        <a:p>
          <a:endParaRPr lang="en-US"/>
        </a:p>
      </dgm:t>
    </dgm:pt>
    <dgm:pt modelId="{3D2138D3-5867-40CC-8D47-E63A45607EB0}" type="sibTrans" cxnId="{A3C2E04C-3790-4976-96BE-A5F0E4EFCBA6}">
      <dgm:prSet/>
      <dgm:spPr/>
      <dgm:t>
        <a:bodyPr/>
        <a:lstStyle/>
        <a:p>
          <a:endParaRPr lang="en-US"/>
        </a:p>
      </dgm:t>
    </dgm:pt>
    <dgm:pt modelId="{6DA8866B-ABE8-4672-A5AD-D1A93766997B}" type="pres">
      <dgm:prSet presAssocID="{A5028A18-3F8C-4B6B-A8A4-2FB14B45A912}" presName="root" presStyleCnt="0">
        <dgm:presLayoutVars>
          <dgm:dir/>
          <dgm:resizeHandles val="exact"/>
        </dgm:presLayoutVars>
      </dgm:prSet>
      <dgm:spPr/>
    </dgm:pt>
    <dgm:pt modelId="{F1DCA334-054E-4597-B547-1294D3BE413D}" type="pres">
      <dgm:prSet presAssocID="{B85C9FEC-5D2C-4F46-8D8B-2F247A4E29A3}" presName="compNode" presStyleCnt="0"/>
      <dgm:spPr/>
    </dgm:pt>
    <dgm:pt modelId="{3A9392C7-EB0F-418A-ABCE-21AAA0F14693}" type="pres">
      <dgm:prSet presAssocID="{B85C9FEC-5D2C-4F46-8D8B-2F247A4E29A3}" presName="bgRect" presStyleLbl="bgShp" presStyleIdx="0" presStyleCnt="4"/>
      <dgm:spPr/>
    </dgm:pt>
    <dgm:pt modelId="{828DF443-52E6-4D46-A50E-74FAC970A0F6}" type="pres">
      <dgm:prSet presAssocID="{B85C9FEC-5D2C-4F46-8D8B-2F247A4E29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förandeklubba"/>
        </a:ext>
      </dgm:extLst>
    </dgm:pt>
    <dgm:pt modelId="{D2623266-D547-4281-BB5A-33E107E977FB}" type="pres">
      <dgm:prSet presAssocID="{B85C9FEC-5D2C-4F46-8D8B-2F247A4E29A3}" presName="spaceRect" presStyleCnt="0"/>
      <dgm:spPr/>
    </dgm:pt>
    <dgm:pt modelId="{CC41AF83-8C33-414B-9C7F-532E7666FB0E}" type="pres">
      <dgm:prSet presAssocID="{B85C9FEC-5D2C-4F46-8D8B-2F247A4E29A3}" presName="parTx" presStyleLbl="revTx" presStyleIdx="0" presStyleCnt="4">
        <dgm:presLayoutVars>
          <dgm:chMax val="0"/>
          <dgm:chPref val="0"/>
        </dgm:presLayoutVars>
      </dgm:prSet>
      <dgm:spPr/>
    </dgm:pt>
    <dgm:pt modelId="{2BE6C027-9CED-43C5-9E1E-7864B5E1730C}" type="pres">
      <dgm:prSet presAssocID="{E17B3948-7A22-47CA-8E21-6FC74787C404}" presName="sibTrans" presStyleCnt="0"/>
      <dgm:spPr/>
    </dgm:pt>
    <dgm:pt modelId="{384382A1-2C35-4923-AB59-C0EE6B3F3079}" type="pres">
      <dgm:prSet presAssocID="{B94CD8D8-7D65-40E3-91B6-3E5231837B6B}" presName="compNode" presStyleCnt="0"/>
      <dgm:spPr/>
    </dgm:pt>
    <dgm:pt modelId="{E3043102-DE9F-411D-8ADF-0FF27949A586}" type="pres">
      <dgm:prSet presAssocID="{B94CD8D8-7D65-40E3-91B6-3E5231837B6B}" presName="bgRect" presStyleLbl="bgShp" presStyleIdx="1" presStyleCnt="4"/>
      <dgm:spPr/>
    </dgm:pt>
    <dgm:pt modelId="{571F05F1-5BD4-44AA-BFA3-DBAB3F56255E}" type="pres">
      <dgm:prSet presAssocID="{B94CD8D8-7D65-40E3-91B6-3E5231837B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BDFEDE80-D285-480B-B9E6-7DBABE6D4430}" type="pres">
      <dgm:prSet presAssocID="{B94CD8D8-7D65-40E3-91B6-3E5231837B6B}" presName="spaceRect" presStyleCnt="0"/>
      <dgm:spPr/>
    </dgm:pt>
    <dgm:pt modelId="{9FC7AC2D-E794-43D8-830D-038AE588316E}" type="pres">
      <dgm:prSet presAssocID="{B94CD8D8-7D65-40E3-91B6-3E5231837B6B}" presName="parTx" presStyleLbl="revTx" presStyleIdx="1" presStyleCnt="4">
        <dgm:presLayoutVars>
          <dgm:chMax val="0"/>
          <dgm:chPref val="0"/>
        </dgm:presLayoutVars>
      </dgm:prSet>
      <dgm:spPr/>
    </dgm:pt>
    <dgm:pt modelId="{2B512B0A-B0BB-4BEC-98A9-B8D9C39EBA18}" type="pres">
      <dgm:prSet presAssocID="{22425B4A-CEB1-4507-B808-5FF48CA0535A}" presName="sibTrans" presStyleCnt="0"/>
      <dgm:spPr/>
    </dgm:pt>
    <dgm:pt modelId="{AAB1AF07-65F7-4AC2-BFFE-C447C29B5C1D}" type="pres">
      <dgm:prSet presAssocID="{6FA79E1C-8850-4BDC-B370-5C8F7E179DAC}" presName="compNode" presStyleCnt="0"/>
      <dgm:spPr/>
    </dgm:pt>
    <dgm:pt modelId="{2A424F89-6EE4-4B7C-8812-CE3553302857}" type="pres">
      <dgm:prSet presAssocID="{6FA79E1C-8850-4BDC-B370-5C8F7E179DAC}" presName="bgRect" presStyleLbl="bgShp" presStyleIdx="2" presStyleCnt="4"/>
      <dgm:spPr/>
    </dgm:pt>
    <dgm:pt modelId="{3844BAC1-5951-44CC-A418-DB528AC21A82}" type="pres">
      <dgm:prSet presAssocID="{6FA79E1C-8850-4BDC-B370-5C8F7E179D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re"/>
        </a:ext>
      </dgm:extLst>
    </dgm:pt>
    <dgm:pt modelId="{507D5981-1721-4454-9CF5-06C114FDD353}" type="pres">
      <dgm:prSet presAssocID="{6FA79E1C-8850-4BDC-B370-5C8F7E179DAC}" presName="spaceRect" presStyleCnt="0"/>
      <dgm:spPr/>
    </dgm:pt>
    <dgm:pt modelId="{27F207B0-DC4B-4620-9192-096A334D62D4}" type="pres">
      <dgm:prSet presAssocID="{6FA79E1C-8850-4BDC-B370-5C8F7E179DAC}" presName="parTx" presStyleLbl="revTx" presStyleIdx="2" presStyleCnt="4">
        <dgm:presLayoutVars>
          <dgm:chMax val="0"/>
          <dgm:chPref val="0"/>
        </dgm:presLayoutVars>
      </dgm:prSet>
      <dgm:spPr/>
    </dgm:pt>
    <dgm:pt modelId="{02F2D2C8-2D76-49A1-B39E-8E1C475BABB2}" type="pres">
      <dgm:prSet presAssocID="{3DBC872B-BEBB-4BFF-A031-C21B0159805B}" presName="sibTrans" presStyleCnt="0"/>
      <dgm:spPr/>
    </dgm:pt>
    <dgm:pt modelId="{7E9441A3-07D9-4EE2-B70D-4116BAC1D0A5}" type="pres">
      <dgm:prSet presAssocID="{C533D026-26D0-4FD7-BC30-5F81F1860B19}" presName="compNode" presStyleCnt="0"/>
      <dgm:spPr/>
    </dgm:pt>
    <dgm:pt modelId="{0A7E246B-FB62-4BD1-B9EB-525DFF495EF7}" type="pres">
      <dgm:prSet presAssocID="{C533D026-26D0-4FD7-BC30-5F81F1860B19}" presName="bgRect" presStyleLbl="bgShp" presStyleIdx="3" presStyleCnt="4"/>
      <dgm:spPr/>
    </dgm:pt>
    <dgm:pt modelId="{2AFC1259-3617-4F50-91B0-9A4383B79D48}" type="pres">
      <dgm:prSet presAssocID="{C533D026-26D0-4FD7-BC30-5F81F1860B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3008A2-5E27-42B0-AA79-1FCAB47643BD}" type="pres">
      <dgm:prSet presAssocID="{C533D026-26D0-4FD7-BC30-5F81F1860B19}" presName="spaceRect" presStyleCnt="0"/>
      <dgm:spPr/>
    </dgm:pt>
    <dgm:pt modelId="{E1A28284-92AD-492E-9F35-2963A8A7C73B}" type="pres">
      <dgm:prSet presAssocID="{C533D026-26D0-4FD7-BC30-5F81F1860B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C2E04C-3790-4976-96BE-A5F0E4EFCBA6}" srcId="{A5028A18-3F8C-4B6B-A8A4-2FB14B45A912}" destId="{C533D026-26D0-4FD7-BC30-5F81F1860B19}" srcOrd="3" destOrd="0" parTransId="{D3D66691-03AD-4B43-9ED5-A9AFDD4C1304}" sibTransId="{3D2138D3-5867-40CC-8D47-E63A45607EB0}"/>
    <dgm:cxn modelId="{0B340E67-2ED6-4692-8BFC-304F4B03DD76}" type="presOf" srcId="{C533D026-26D0-4FD7-BC30-5F81F1860B19}" destId="{E1A28284-92AD-492E-9F35-2963A8A7C73B}" srcOrd="0" destOrd="0" presId="urn:microsoft.com/office/officeart/2018/2/layout/IconVerticalSolidList"/>
    <dgm:cxn modelId="{D02BAD76-A284-4BE1-8ACF-6C7A400C4B3C}" srcId="{A5028A18-3F8C-4B6B-A8A4-2FB14B45A912}" destId="{B94CD8D8-7D65-40E3-91B6-3E5231837B6B}" srcOrd="1" destOrd="0" parTransId="{F42DCC0D-A6CF-4CC0-B5D8-39E312958DBD}" sibTransId="{22425B4A-CEB1-4507-B808-5FF48CA0535A}"/>
    <dgm:cxn modelId="{DDADCD8A-3C86-4822-9546-186538E9A044}" type="presOf" srcId="{6FA79E1C-8850-4BDC-B370-5C8F7E179DAC}" destId="{27F207B0-DC4B-4620-9192-096A334D62D4}" srcOrd="0" destOrd="0" presId="urn:microsoft.com/office/officeart/2018/2/layout/IconVerticalSolidList"/>
    <dgm:cxn modelId="{D401338D-00B9-40BC-8A8A-53D199953F99}" type="presOf" srcId="{A5028A18-3F8C-4B6B-A8A4-2FB14B45A912}" destId="{6DA8866B-ABE8-4672-A5AD-D1A93766997B}" srcOrd="0" destOrd="0" presId="urn:microsoft.com/office/officeart/2018/2/layout/IconVerticalSolidList"/>
    <dgm:cxn modelId="{29630AA1-5269-41D9-A2D8-4C08F16AE823}" srcId="{A5028A18-3F8C-4B6B-A8A4-2FB14B45A912}" destId="{6FA79E1C-8850-4BDC-B370-5C8F7E179DAC}" srcOrd="2" destOrd="0" parTransId="{46D9A9A6-50FE-4343-895C-F237DF44032F}" sibTransId="{3DBC872B-BEBB-4BFF-A031-C21B0159805B}"/>
    <dgm:cxn modelId="{639801B7-3294-486B-BBBE-777C54E99222}" srcId="{A5028A18-3F8C-4B6B-A8A4-2FB14B45A912}" destId="{B85C9FEC-5D2C-4F46-8D8B-2F247A4E29A3}" srcOrd="0" destOrd="0" parTransId="{192C7447-6568-48AF-B6DC-386E5B1E0D75}" sibTransId="{E17B3948-7A22-47CA-8E21-6FC74787C404}"/>
    <dgm:cxn modelId="{A48DB6CC-D917-4D57-B5A2-9D3D9E1C5508}" type="presOf" srcId="{B85C9FEC-5D2C-4F46-8D8B-2F247A4E29A3}" destId="{CC41AF83-8C33-414B-9C7F-532E7666FB0E}" srcOrd="0" destOrd="0" presId="urn:microsoft.com/office/officeart/2018/2/layout/IconVerticalSolidList"/>
    <dgm:cxn modelId="{D2FBF2E0-DA02-4954-A26B-D67F8DAD6880}" type="presOf" srcId="{B94CD8D8-7D65-40E3-91B6-3E5231837B6B}" destId="{9FC7AC2D-E794-43D8-830D-038AE588316E}" srcOrd="0" destOrd="0" presId="urn:microsoft.com/office/officeart/2018/2/layout/IconVerticalSolidList"/>
    <dgm:cxn modelId="{E9998093-2E4D-4E76-B1CC-89C123F4D617}" type="presParOf" srcId="{6DA8866B-ABE8-4672-A5AD-D1A93766997B}" destId="{F1DCA334-054E-4597-B547-1294D3BE413D}" srcOrd="0" destOrd="0" presId="urn:microsoft.com/office/officeart/2018/2/layout/IconVerticalSolidList"/>
    <dgm:cxn modelId="{6E449136-4C0E-4EA6-9553-D71293B054CD}" type="presParOf" srcId="{F1DCA334-054E-4597-B547-1294D3BE413D}" destId="{3A9392C7-EB0F-418A-ABCE-21AAA0F14693}" srcOrd="0" destOrd="0" presId="urn:microsoft.com/office/officeart/2018/2/layout/IconVerticalSolidList"/>
    <dgm:cxn modelId="{AB5DDE1E-DFC0-4702-A1DB-8848FB899684}" type="presParOf" srcId="{F1DCA334-054E-4597-B547-1294D3BE413D}" destId="{828DF443-52E6-4D46-A50E-74FAC970A0F6}" srcOrd="1" destOrd="0" presId="urn:microsoft.com/office/officeart/2018/2/layout/IconVerticalSolidList"/>
    <dgm:cxn modelId="{680D4812-05B1-4757-8771-11A711005E65}" type="presParOf" srcId="{F1DCA334-054E-4597-B547-1294D3BE413D}" destId="{D2623266-D547-4281-BB5A-33E107E977FB}" srcOrd="2" destOrd="0" presId="urn:microsoft.com/office/officeart/2018/2/layout/IconVerticalSolidList"/>
    <dgm:cxn modelId="{324DBC12-6BC6-482C-A85C-8E0A36218D3E}" type="presParOf" srcId="{F1DCA334-054E-4597-B547-1294D3BE413D}" destId="{CC41AF83-8C33-414B-9C7F-532E7666FB0E}" srcOrd="3" destOrd="0" presId="urn:microsoft.com/office/officeart/2018/2/layout/IconVerticalSolidList"/>
    <dgm:cxn modelId="{3315CE79-3A1F-46E5-85C4-33EDA04F54F6}" type="presParOf" srcId="{6DA8866B-ABE8-4672-A5AD-D1A93766997B}" destId="{2BE6C027-9CED-43C5-9E1E-7864B5E1730C}" srcOrd="1" destOrd="0" presId="urn:microsoft.com/office/officeart/2018/2/layout/IconVerticalSolidList"/>
    <dgm:cxn modelId="{556B54CD-8E57-49F2-B3C6-09B4B653E058}" type="presParOf" srcId="{6DA8866B-ABE8-4672-A5AD-D1A93766997B}" destId="{384382A1-2C35-4923-AB59-C0EE6B3F3079}" srcOrd="2" destOrd="0" presId="urn:microsoft.com/office/officeart/2018/2/layout/IconVerticalSolidList"/>
    <dgm:cxn modelId="{475EB166-4AD6-4182-B5AE-029DBCEF9E03}" type="presParOf" srcId="{384382A1-2C35-4923-AB59-C0EE6B3F3079}" destId="{E3043102-DE9F-411D-8ADF-0FF27949A586}" srcOrd="0" destOrd="0" presId="urn:microsoft.com/office/officeart/2018/2/layout/IconVerticalSolidList"/>
    <dgm:cxn modelId="{78A50091-73FC-4821-B7A6-6EAB07712662}" type="presParOf" srcId="{384382A1-2C35-4923-AB59-C0EE6B3F3079}" destId="{571F05F1-5BD4-44AA-BFA3-DBAB3F56255E}" srcOrd="1" destOrd="0" presId="urn:microsoft.com/office/officeart/2018/2/layout/IconVerticalSolidList"/>
    <dgm:cxn modelId="{3BFBA9BA-C3CF-4D5F-8ECF-096FA400DA36}" type="presParOf" srcId="{384382A1-2C35-4923-AB59-C0EE6B3F3079}" destId="{BDFEDE80-D285-480B-B9E6-7DBABE6D4430}" srcOrd="2" destOrd="0" presId="urn:microsoft.com/office/officeart/2018/2/layout/IconVerticalSolidList"/>
    <dgm:cxn modelId="{43CCFB28-8380-46A7-BA06-B23197AD9431}" type="presParOf" srcId="{384382A1-2C35-4923-AB59-C0EE6B3F3079}" destId="{9FC7AC2D-E794-43D8-830D-038AE588316E}" srcOrd="3" destOrd="0" presId="urn:microsoft.com/office/officeart/2018/2/layout/IconVerticalSolidList"/>
    <dgm:cxn modelId="{B10D125A-E972-4F57-9112-B802647E8E56}" type="presParOf" srcId="{6DA8866B-ABE8-4672-A5AD-D1A93766997B}" destId="{2B512B0A-B0BB-4BEC-98A9-B8D9C39EBA18}" srcOrd="3" destOrd="0" presId="urn:microsoft.com/office/officeart/2018/2/layout/IconVerticalSolidList"/>
    <dgm:cxn modelId="{3D65E95C-79A4-414E-990A-9CE98F955BE5}" type="presParOf" srcId="{6DA8866B-ABE8-4672-A5AD-D1A93766997B}" destId="{AAB1AF07-65F7-4AC2-BFFE-C447C29B5C1D}" srcOrd="4" destOrd="0" presId="urn:microsoft.com/office/officeart/2018/2/layout/IconVerticalSolidList"/>
    <dgm:cxn modelId="{705B301F-474E-49AC-AB96-878302F12E4D}" type="presParOf" srcId="{AAB1AF07-65F7-4AC2-BFFE-C447C29B5C1D}" destId="{2A424F89-6EE4-4B7C-8812-CE3553302857}" srcOrd="0" destOrd="0" presId="urn:microsoft.com/office/officeart/2018/2/layout/IconVerticalSolidList"/>
    <dgm:cxn modelId="{13430E99-2FD7-4786-8BA4-F69F438874D2}" type="presParOf" srcId="{AAB1AF07-65F7-4AC2-BFFE-C447C29B5C1D}" destId="{3844BAC1-5951-44CC-A418-DB528AC21A82}" srcOrd="1" destOrd="0" presId="urn:microsoft.com/office/officeart/2018/2/layout/IconVerticalSolidList"/>
    <dgm:cxn modelId="{9B99FCAC-4E95-4749-9F92-58952DF66A09}" type="presParOf" srcId="{AAB1AF07-65F7-4AC2-BFFE-C447C29B5C1D}" destId="{507D5981-1721-4454-9CF5-06C114FDD353}" srcOrd="2" destOrd="0" presId="urn:microsoft.com/office/officeart/2018/2/layout/IconVerticalSolidList"/>
    <dgm:cxn modelId="{DF55A6BD-2AE2-4382-ADEB-573A94CF939A}" type="presParOf" srcId="{AAB1AF07-65F7-4AC2-BFFE-C447C29B5C1D}" destId="{27F207B0-DC4B-4620-9192-096A334D62D4}" srcOrd="3" destOrd="0" presId="urn:microsoft.com/office/officeart/2018/2/layout/IconVerticalSolidList"/>
    <dgm:cxn modelId="{208A6736-5D34-4C95-B7B2-CA6FB39CB7BA}" type="presParOf" srcId="{6DA8866B-ABE8-4672-A5AD-D1A93766997B}" destId="{02F2D2C8-2D76-49A1-B39E-8E1C475BABB2}" srcOrd="5" destOrd="0" presId="urn:microsoft.com/office/officeart/2018/2/layout/IconVerticalSolidList"/>
    <dgm:cxn modelId="{6695243F-6F9A-4817-B8CA-0FD3C4DA5AA0}" type="presParOf" srcId="{6DA8866B-ABE8-4672-A5AD-D1A93766997B}" destId="{7E9441A3-07D9-4EE2-B70D-4116BAC1D0A5}" srcOrd="6" destOrd="0" presId="urn:microsoft.com/office/officeart/2018/2/layout/IconVerticalSolidList"/>
    <dgm:cxn modelId="{E2F18927-EE39-4B6D-B9C8-ACB7151C65D8}" type="presParOf" srcId="{7E9441A3-07D9-4EE2-B70D-4116BAC1D0A5}" destId="{0A7E246B-FB62-4BD1-B9EB-525DFF495EF7}" srcOrd="0" destOrd="0" presId="urn:microsoft.com/office/officeart/2018/2/layout/IconVerticalSolidList"/>
    <dgm:cxn modelId="{44669628-2669-4861-B219-B365BCF7C53B}" type="presParOf" srcId="{7E9441A3-07D9-4EE2-B70D-4116BAC1D0A5}" destId="{2AFC1259-3617-4F50-91B0-9A4383B79D48}" srcOrd="1" destOrd="0" presId="urn:microsoft.com/office/officeart/2018/2/layout/IconVerticalSolidList"/>
    <dgm:cxn modelId="{404ECE30-4B80-45C6-AD2B-14EF0E6759A8}" type="presParOf" srcId="{7E9441A3-07D9-4EE2-B70D-4116BAC1D0A5}" destId="{B23008A2-5E27-42B0-AA79-1FCAB47643BD}" srcOrd="2" destOrd="0" presId="urn:microsoft.com/office/officeart/2018/2/layout/IconVerticalSolidList"/>
    <dgm:cxn modelId="{99829060-3720-422D-8D18-1BCDE34342FD}" type="presParOf" srcId="{7E9441A3-07D9-4EE2-B70D-4116BAC1D0A5}" destId="{E1A28284-92AD-492E-9F35-2963A8A7C7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D9BC3-5ADA-44E4-8E47-26B6C2A730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70235-1BCE-44D5-9E0B-C46D1DC8DEA9}">
      <dgm:prSet/>
      <dgm:spPr/>
      <dgm:t>
        <a:bodyPr/>
        <a:lstStyle/>
        <a:p>
          <a:r>
            <a:rPr lang="en-US" dirty="0" err="1">
              <a:latin typeface="Garamond" panose="02020404030301010803" pitchFamily="18" charset="0"/>
            </a:rPr>
            <a:t>En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domstol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första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instans</a:t>
          </a:r>
          <a:endParaRPr lang="en-US" dirty="0">
            <a:latin typeface="Garamond" panose="02020404030301010803" pitchFamily="18" charset="0"/>
          </a:endParaRPr>
        </a:p>
      </dgm:t>
    </dgm:pt>
    <dgm:pt modelId="{11AFEB43-48D9-402B-9339-603EDD0A0005}" type="parTrans" cxnId="{D8124C94-A6C5-49D6-8EB3-3F9C1998B502}">
      <dgm:prSet/>
      <dgm:spPr/>
      <dgm:t>
        <a:bodyPr/>
        <a:lstStyle/>
        <a:p>
          <a:endParaRPr lang="en-US"/>
        </a:p>
      </dgm:t>
    </dgm:pt>
    <dgm:pt modelId="{F279E67A-E546-4B24-93B3-454230C72F3B}" type="sibTrans" cxnId="{D8124C94-A6C5-49D6-8EB3-3F9C1998B502}">
      <dgm:prSet/>
      <dgm:spPr/>
      <dgm:t>
        <a:bodyPr/>
        <a:lstStyle/>
        <a:p>
          <a:endParaRPr lang="en-US"/>
        </a:p>
      </dgm:t>
    </dgm:pt>
    <dgm:pt modelId="{F8D67932-3EEC-4675-AE26-03E123ADB5AE}">
      <dgm:prSet/>
      <dgm:spPr/>
      <dgm:t>
        <a:bodyPr/>
        <a:lstStyle/>
        <a:p>
          <a:r>
            <a:rPr lang="sv-SE" noProof="0" dirty="0">
              <a:latin typeface="Garamond" panose="02020404030301010803" pitchFamily="18" charset="0"/>
            </a:rPr>
            <a:t>1 central division</a:t>
          </a:r>
        </a:p>
      </dgm:t>
    </dgm:pt>
    <dgm:pt modelId="{02AF04F7-8A44-445B-818F-171CE41E88BB}" type="parTrans" cxnId="{EB06F16E-D395-49D0-8473-D48ABD17AF7E}">
      <dgm:prSet/>
      <dgm:spPr/>
      <dgm:t>
        <a:bodyPr/>
        <a:lstStyle/>
        <a:p>
          <a:endParaRPr lang="en-US"/>
        </a:p>
      </dgm:t>
    </dgm:pt>
    <dgm:pt modelId="{95298D63-4CE3-4663-9463-A3812A303093}" type="sibTrans" cxnId="{EB06F16E-D395-49D0-8473-D48ABD17AF7E}">
      <dgm:prSet/>
      <dgm:spPr/>
      <dgm:t>
        <a:bodyPr/>
        <a:lstStyle/>
        <a:p>
          <a:endParaRPr lang="en-US"/>
        </a:p>
      </dgm:t>
    </dgm:pt>
    <dgm:pt modelId="{AE133531-D312-49EE-AF78-F8755879A888}">
      <dgm:prSet/>
      <dgm:spPr/>
      <dgm:t>
        <a:bodyPr/>
        <a:lstStyle/>
        <a:p>
          <a:r>
            <a:rPr lang="sv-SE" noProof="0" dirty="0">
              <a:latin typeface="Garamond" panose="02020404030301010803" pitchFamily="18" charset="0"/>
            </a:rPr>
            <a:t>14 lokala divisioner (nationella divisioner)</a:t>
          </a:r>
        </a:p>
      </dgm:t>
    </dgm:pt>
    <dgm:pt modelId="{1AC16857-6979-4C7D-A626-0BB9674103AD}" type="parTrans" cxnId="{3C55BAB4-38B8-497C-BE6C-34EF6DB28A93}">
      <dgm:prSet/>
      <dgm:spPr/>
      <dgm:t>
        <a:bodyPr/>
        <a:lstStyle/>
        <a:p>
          <a:endParaRPr lang="en-US"/>
        </a:p>
      </dgm:t>
    </dgm:pt>
    <dgm:pt modelId="{4B02086C-43F5-48C4-B259-401834A9478C}" type="sibTrans" cxnId="{3C55BAB4-38B8-497C-BE6C-34EF6DB28A93}">
      <dgm:prSet/>
      <dgm:spPr/>
      <dgm:t>
        <a:bodyPr/>
        <a:lstStyle/>
        <a:p>
          <a:endParaRPr lang="en-US"/>
        </a:p>
      </dgm:t>
    </dgm:pt>
    <dgm:pt modelId="{E117415D-F94C-4655-9E43-3965E93C28F1}">
      <dgm:prSet/>
      <dgm:spPr/>
      <dgm:t>
        <a:bodyPr/>
        <a:lstStyle/>
        <a:p>
          <a:r>
            <a:rPr lang="sv-SE" noProof="0" dirty="0">
              <a:latin typeface="Garamond" panose="02020404030301010803" pitchFamily="18" charset="0"/>
            </a:rPr>
            <a:t>1 regional division (Sverige, Estland, Lettland och Litauen)</a:t>
          </a:r>
        </a:p>
      </dgm:t>
    </dgm:pt>
    <dgm:pt modelId="{854EEE43-81E5-4689-A972-956427F94D44}" type="parTrans" cxnId="{508F761E-03EE-43CE-ACFC-825E418775CE}">
      <dgm:prSet/>
      <dgm:spPr/>
      <dgm:t>
        <a:bodyPr/>
        <a:lstStyle/>
        <a:p>
          <a:endParaRPr lang="en-US"/>
        </a:p>
      </dgm:t>
    </dgm:pt>
    <dgm:pt modelId="{669B428B-3884-4C72-A7A2-8C2C76DF612C}" type="sibTrans" cxnId="{508F761E-03EE-43CE-ACFC-825E418775CE}">
      <dgm:prSet/>
      <dgm:spPr/>
      <dgm:t>
        <a:bodyPr/>
        <a:lstStyle/>
        <a:p>
          <a:endParaRPr lang="en-US"/>
        </a:p>
      </dgm:t>
    </dgm:pt>
    <dgm:pt modelId="{D9888F4A-B54E-470A-9F01-842E68C5F0A2}">
      <dgm:prSet/>
      <dgm:spPr/>
      <dgm:t>
        <a:bodyPr/>
        <a:lstStyle/>
        <a:p>
          <a:r>
            <a:rPr lang="en-US" dirty="0" err="1">
              <a:latin typeface="Garamond" panose="02020404030301010803" pitchFamily="18" charset="0"/>
            </a:rPr>
            <a:t>En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domstol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andra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instans</a:t>
          </a:r>
          <a:endParaRPr lang="en-US" dirty="0">
            <a:latin typeface="Garamond" panose="02020404030301010803" pitchFamily="18" charset="0"/>
          </a:endParaRPr>
        </a:p>
      </dgm:t>
    </dgm:pt>
    <dgm:pt modelId="{265B7217-FF18-4353-BC1A-08915BA613C3}" type="parTrans" cxnId="{1E23652F-EA02-4D44-9BF4-FA856E8B2E33}">
      <dgm:prSet/>
      <dgm:spPr/>
      <dgm:t>
        <a:bodyPr/>
        <a:lstStyle/>
        <a:p>
          <a:endParaRPr lang="en-US"/>
        </a:p>
      </dgm:t>
    </dgm:pt>
    <dgm:pt modelId="{2B6087E7-D5A2-493C-B075-E7B8D475E585}" type="sibTrans" cxnId="{1E23652F-EA02-4D44-9BF4-FA856E8B2E33}">
      <dgm:prSet/>
      <dgm:spPr/>
      <dgm:t>
        <a:bodyPr/>
        <a:lstStyle/>
        <a:p>
          <a:endParaRPr lang="en-US"/>
        </a:p>
      </dgm:t>
    </dgm:pt>
    <dgm:pt modelId="{330BDC51-CA0D-4265-B0A2-EA72CD8372EB}">
      <dgm:prSet/>
      <dgm:spPr/>
      <dgm:t>
        <a:bodyPr/>
        <a:lstStyle/>
        <a:p>
          <a:r>
            <a:rPr lang="en-US" dirty="0" err="1">
              <a:latin typeface="Garamond" panose="02020404030301010803" pitchFamily="18" charset="0"/>
            </a:rPr>
            <a:t>En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administrativ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enhet</a:t>
          </a:r>
          <a:r>
            <a:rPr lang="en-US" dirty="0">
              <a:latin typeface="Garamond" panose="02020404030301010803" pitchFamily="18" charset="0"/>
            </a:rPr>
            <a:t> (the registry)</a:t>
          </a:r>
        </a:p>
      </dgm:t>
    </dgm:pt>
    <dgm:pt modelId="{AC3667C5-00E9-4E68-BA28-57D340FD697D}" type="parTrans" cxnId="{A44FBA3C-4F93-463F-95B5-0DD4F397109E}">
      <dgm:prSet/>
      <dgm:spPr/>
      <dgm:t>
        <a:bodyPr/>
        <a:lstStyle/>
        <a:p>
          <a:endParaRPr lang="en-US"/>
        </a:p>
      </dgm:t>
    </dgm:pt>
    <dgm:pt modelId="{EF758A21-0CFF-4BD4-84E1-8FEDFF858FF2}" type="sibTrans" cxnId="{A44FBA3C-4F93-463F-95B5-0DD4F397109E}">
      <dgm:prSet/>
      <dgm:spPr/>
      <dgm:t>
        <a:bodyPr/>
        <a:lstStyle/>
        <a:p>
          <a:endParaRPr lang="en-US"/>
        </a:p>
      </dgm:t>
    </dgm:pt>
    <dgm:pt modelId="{70097273-9A67-48E5-828F-9B18018FAA45}">
      <dgm:prSet/>
      <dgm:spPr/>
      <dgm:t>
        <a:bodyPr/>
        <a:lstStyle/>
        <a:p>
          <a:r>
            <a:rPr lang="en-US" dirty="0" err="1">
              <a:latin typeface="Garamond" panose="02020404030301010803" pitchFamily="18" charset="0"/>
            </a:rPr>
            <a:t>Domstol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sv-SE" noProof="0" dirty="0">
              <a:latin typeface="Garamond" panose="02020404030301010803" pitchFamily="18" charset="0"/>
            </a:rPr>
            <a:t>Luxemburg</a:t>
          </a:r>
          <a:endParaRPr lang="sv-SE" noProof="0" dirty="0"/>
        </a:p>
      </dgm:t>
    </dgm:pt>
    <dgm:pt modelId="{E451529B-2B5F-48C8-8CA7-0931511FD94C}" type="parTrans" cxnId="{539A71CD-0587-41AF-A5F3-B82B3BE33B74}">
      <dgm:prSet/>
      <dgm:spPr/>
      <dgm:t>
        <a:bodyPr/>
        <a:lstStyle/>
        <a:p>
          <a:endParaRPr lang="sv-SE"/>
        </a:p>
      </dgm:t>
    </dgm:pt>
    <dgm:pt modelId="{E9CA01E2-4A4D-4886-991E-5DC61EA6278E}" type="sibTrans" cxnId="{539A71CD-0587-41AF-A5F3-B82B3BE33B74}">
      <dgm:prSet/>
      <dgm:spPr/>
      <dgm:t>
        <a:bodyPr/>
        <a:lstStyle/>
        <a:p>
          <a:endParaRPr lang="sv-SE"/>
        </a:p>
      </dgm:t>
    </dgm:pt>
    <dgm:pt modelId="{9FC84D6B-E368-4BCF-9806-DF4472E987D2}">
      <dgm:prSet/>
      <dgm:spPr/>
      <dgm:t>
        <a:bodyPr/>
        <a:lstStyle/>
        <a:p>
          <a:r>
            <a:rPr lang="sv-SE" noProof="0" dirty="0">
              <a:latin typeface="Garamond" panose="02020404030301010803" pitchFamily="18" charset="0"/>
            </a:rPr>
            <a:t>Sitter tillsammans med domstolen i andra instans i Luxemburg</a:t>
          </a:r>
          <a:endParaRPr lang="sv-SE" noProof="0" dirty="0"/>
        </a:p>
      </dgm:t>
    </dgm:pt>
    <dgm:pt modelId="{4FBE86B8-9FEC-4E14-A874-A491DEFAC3E1}" type="parTrans" cxnId="{FFE5E21C-607C-42E7-AA1E-951F4BFD3584}">
      <dgm:prSet/>
      <dgm:spPr/>
    </dgm:pt>
    <dgm:pt modelId="{DF5A6B1E-CBF0-48B9-B490-A9113AF477D0}" type="sibTrans" cxnId="{FFE5E21C-607C-42E7-AA1E-951F4BFD3584}">
      <dgm:prSet/>
      <dgm:spPr/>
    </dgm:pt>
    <dgm:pt modelId="{5A43FFC7-67A3-4BAD-8DE1-FE21C319C687}" type="pres">
      <dgm:prSet presAssocID="{A7CD9BC3-5ADA-44E4-8E47-26B6C2A73046}" presName="Name0" presStyleCnt="0">
        <dgm:presLayoutVars>
          <dgm:dir/>
          <dgm:animLvl val="lvl"/>
          <dgm:resizeHandles val="exact"/>
        </dgm:presLayoutVars>
      </dgm:prSet>
      <dgm:spPr/>
    </dgm:pt>
    <dgm:pt modelId="{1E404E57-4F95-4AD1-AA34-6122B76B6CDC}" type="pres">
      <dgm:prSet presAssocID="{3EC70235-1BCE-44D5-9E0B-C46D1DC8DEA9}" presName="composite" presStyleCnt="0"/>
      <dgm:spPr/>
    </dgm:pt>
    <dgm:pt modelId="{8EF8D0DE-7102-427C-874A-3A5A20A584FC}" type="pres">
      <dgm:prSet presAssocID="{3EC70235-1BCE-44D5-9E0B-C46D1DC8DEA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5B0EBB5-E568-4F1C-A21B-945CFA02D6AD}" type="pres">
      <dgm:prSet presAssocID="{3EC70235-1BCE-44D5-9E0B-C46D1DC8DEA9}" presName="desTx" presStyleLbl="alignAccFollowNode1" presStyleIdx="0" presStyleCnt="3">
        <dgm:presLayoutVars>
          <dgm:bulletEnabled val="1"/>
        </dgm:presLayoutVars>
      </dgm:prSet>
      <dgm:spPr/>
    </dgm:pt>
    <dgm:pt modelId="{6B8402C8-5748-416D-98BD-55EB4F07FDF9}" type="pres">
      <dgm:prSet presAssocID="{F279E67A-E546-4B24-93B3-454230C72F3B}" presName="space" presStyleCnt="0"/>
      <dgm:spPr/>
    </dgm:pt>
    <dgm:pt modelId="{0DB3D853-F626-4935-9652-A91248D7D050}" type="pres">
      <dgm:prSet presAssocID="{D9888F4A-B54E-470A-9F01-842E68C5F0A2}" presName="composite" presStyleCnt="0"/>
      <dgm:spPr/>
    </dgm:pt>
    <dgm:pt modelId="{48DC6C70-6790-406B-9579-7883CE3D50C6}" type="pres">
      <dgm:prSet presAssocID="{D9888F4A-B54E-470A-9F01-842E68C5F0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5D0A41A-23BD-416C-883A-96AA5113297A}" type="pres">
      <dgm:prSet presAssocID="{D9888F4A-B54E-470A-9F01-842E68C5F0A2}" presName="desTx" presStyleLbl="alignAccFollowNode1" presStyleIdx="1" presStyleCnt="3">
        <dgm:presLayoutVars>
          <dgm:bulletEnabled val="1"/>
        </dgm:presLayoutVars>
      </dgm:prSet>
      <dgm:spPr/>
    </dgm:pt>
    <dgm:pt modelId="{E99E07FB-09B2-4CF0-9B66-5422A7F432FB}" type="pres">
      <dgm:prSet presAssocID="{2B6087E7-D5A2-493C-B075-E7B8D475E585}" presName="space" presStyleCnt="0"/>
      <dgm:spPr/>
    </dgm:pt>
    <dgm:pt modelId="{67A0C618-C8CF-4D00-8DF1-9E9CB95D2B9F}" type="pres">
      <dgm:prSet presAssocID="{330BDC51-CA0D-4265-B0A2-EA72CD8372EB}" presName="composite" presStyleCnt="0"/>
      <dgm:spPr/>
    </dgm:pt>
    <dgm:pt modelId="{2B0B2052-3587-45A3-99F3-10A53127E17C}" type="pres">
      <dgm:prSet presAssocID="{330BDC51-CA0D-4265-B0A2-EA72CD8372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01F9EC6-D30D-441C-8336-E9B1DB711E11}" type="pres">
      <dgm:prSet presAssocID="{330BDC51-CA0D-4265-B0A2-EA72CD8372E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E5E21C-607C-42E7-AA1E-951F4BFD3584}" srcId="{330BDC51-CA0D-4265-B0A2-EA72CD8372EB}" destId="{9FC84D6B-E368-4BCF-9806-DF4472E987D2}" srcOrd="0" destOrd="0" parTransId="{4FBE86B8-9FEC-4E14-A874-A491DEFAC3E1}" sibTransId="{DF5A6B1E-CBF0-48B9-B490-A9113AF477D0}"/>
    <dgm:cxn modelId="{508F761E-03EE-43CE-ACFC-825E418775CE}" srcId="{3EC70235-1BCE-44D5-9E0B-C46D1DC8DEA9}" destId="{E117415D-F94C-4655-9E43-3965E93C28F1}" srcOrd="2" destOrd="0" parTransId="{854EEE43-81E5-4689-A972-956427F94D44}" sibTransId="{669B428B-3884-4C72-A7A2-8C2C76DF612C}"/>
    <dgm:cxn modelId="{1E23652F-EA02-4D44-9BF4-FA856E8B2E33}" srcId="{A7CD9BC3-5ADA-44E4-8E47-26B6C2A73046}" destId="{D9888F4A-B54E-470A-9F01-842E68C5F0A2}" srcOrd="1" destOrd="0" parTransId="{265B7217-FF18-4353-BC1A-08915BA613C3}" sibTransId="{2B6087E7-D5A2-493C-B075-E7B8D475E585}"/>
    <dgm:cxn modelId="{A44FBA3C-4F93-463F-95B5-0DD4F397109E}" srcId="{A7CD9BC3-5ADA-44E4-8E47-26B6C2A73046}" destId="{330BDC51-CA0D-4265-B0A2-EA72CD8372EB}" srcOrd="2" destOrd="0" parTransId="{AC3667C5-00E9-4E68-BA28-57D340FD697D}" sibTransId="{EF758A21-0CFF-4BD4-84E1-8FEDFF858FF2}"/>
    <dgm:cxn modelId="{9EE03C42-1DD4-4A97-ABB5-F6B15F30D747}" type="presOf" srcId="{9FC84D6B-E368-4BCF-9806-DF4472E987D2}" destId="{701F9EC6-D30D-441C-8336-E9B1DB711E11}" srcOrd="0" destOrd="0" presId="urn:microsoft.com/office/officeart/2005/8/layout/hList1"/>
    <dgm:cxn modelId="{FC6F9C61-3E60-4891-9CD0-F99DCD129F01}" type="presOf" srcId="{3EC70235-1BCE-44D5-9E0B-C46D1DC8DEA9}" destId="{8EF8D0DE-7102-427C-874A-3A5A20A584FC}" srcOrd="0" destOrd="0" presId="urn:microsoft.com/office/officeart/2005/8/layout/hList1"/>
    <dgm:cxn modelId="{EB06F16E-D395-49D0-8473-D48ABD17AF7E}" srcId="{3EC70235-1BCE-44D5-9E0B-C46D1DC8DEA9}" destId="{F8D67932-3EEC-4675-AE26-03E123ADB5AE}" srcOrd="0" destOrd="0" parTransId="{02AF04F7-8A44-445B-818F-171CE41E88BB}" sibTransId="{95298D63-4CE3-4663-9463-A3812A303093}"/>
    <dgm:cxn modelId="{5224CF82-7E42-409A-A1A8-1136194334D7}" type="presOf" srcId="{D9888F4A-B54E-470A-9F01-842E68C5F0A2}" destId="{48DC6C70-6790-406B-9579-7883CE3D50C6}" srcOrd="0" destOrd="0" presId="urn:microsoft.com/office/officeart/2005/8/layout/hList1"/>
    <dgm:cxn modelId="{9C65B486-F948-439C-9EDB-B2453D470EF7}" type="presOf" srcId="{A7CD9BC3-5ADA-44E4-8E47-26B6C2A73046}" destId="{5A43FFC7-67A3-4BAD-8DE1-FE21C319C687}" srcOrd="0" destOrd="0" presId="urn:microsoft.com/office/officeart/2005/8/layout/hList1"/>
    <dgm:cxn modelId="{56114187-A805-44D6-8F19-CFF574CD0D00}" type="presOf" srcId="{AE133531-D312-49EE-AF78-F8755879A888}" destId="{85B0EBB5-E568-4F1C-A21B-945CFA02D6AD}" srcOrd="0" destOrd="1" presId="urn:microsoft.com/office/officeart/2005/8/layout/hList1"/>
    <dgm:cxn modelId="{9330C48E-1B54-4BBA-9049-ACBACA364436}" type="presOf" srcId="{E117415D-F94C-4655-9E43-3965E93C28F1}" destId="{85B0EBB5-E568-4F1C-A21B-945CFA02D6AD}" srcOrd="0" destOrd="2" presId="urn:microsoft.com/office/officeart/2005/8/layout/hList1"/>
    <dgm:cxn modelId="{D8124C94-A6C5-49D6-8EB3-3F9C1998B502}" srcId="{A7CD9BC3-5ADA-44E4-8E47-26B6C2A73046}" destId="{3EC70235-1BCE-44D5-9E0B-C46D1DC8DEA9}" srcOrd="0" destOrd="0" parTransId="{11AFEB43-48D9-402B-9339-603EDD0A0005}" sibTransId="{F279E67A-E546-4B24-93B3-454230C72F3B}"/>
    <dgm:cxn modelId="{1DE4FAA2-544A-446F-8A6E-2D522AAE334E}" type="presOf" srcId="{F8D67932-3EEC-4675-AE26-03E123ADB5AE}" destId="{85B0EBB5-E568-4F1C-A21B-945CFA02D6AD}" srcOrd="0" destOrd="0" presId="urn:microsoft.com/office/officeart/2005/8/layout/hList1"/>
    <dgm:cxn modelId="{6FC15BB3-704E-4F25-A6B4-42A05FD59E22}" type="presOf" srcId="{70097273-9A67-48E5-828F-9B18018FAA45}" destId="{15D0A41A-23BD-416C-883A-96AA5113297A}" srcOrd="0" destOrd="0" presId="urn:microsoft.com/office/officeart/2005/8/layout/hList1"/>
    <dgm:cxn modelId="{3C55BAB4-38B8-497C-BE6C-34EF6DB28A93}" srcId="{3EC70235-1BCE-44D5-9E0B-C46D1DC8DEA9}" destId="{AE133531-D312-49EE-AF78-F8755879A888}" srcOrd="1" destOrd="0" parTransId="{1AC16857-6979-4C7D-A626-0BB9674103AD}" sibTransId="{4B02086C-43F5-48C4-B259-401834A9478C}"/>
    <dgm:cxn modelId="{F12344BF-1571-47B6-B6C4-BDF136B36ADE}" type="presOf" srcId="{330BDC51-CA0D-4265-B0A2-EA72CD8372EB}" destId="{2B0B2052-3587-45A3-99F3-10A53127E17C}" srcOrd="0" destOrd="0" presId="urn:microsoft.com/office/officeart/2005/8/layout/hList1"/>
    <dgm:cxn modelId="{539A71CD-0587-41AF-A5F3-B82B3BE33B74}" srcId="{D9888F4A-B54E-470A-9F01-842E68C5F0A2}" destId="{70097273-9A67-48E5-828F-9B18018FAA45}" srcOrd="0" destOrd="0" parTransId="{E451529B-2B5F-48C8-8CA7-0931511FD94C}" sibTransId="{E9CA01E2-4A4D-4886-991E-5DC61EA6278E}"/>
    <dgm:cxn modelId="{E627A2BD-D153-482A-AACC-882267EC11AC}" type="presParOf" srcId="{5A43FFC7-67A3-4BAD-8DE1-FE21C319C687}" destId="{1E404E57-4F95-4AD1-AA34-6122B76B6CDC}" srcOrd="0" destOrd="0" presId="urn:microsoft.com/office/officeart/2005/8/layout/hList1"/>
    <dgm:cxn modelId="{29A17867-B77A-4C1B-ABEA-E4A454AF9967}" type="presParOf" srcId="{1E404E57-4F95-4AD1-AA34-6122B76B6CDC}" destId="{8EF8D0DE-7102-427C-874A-3A5A20A584FC}" srcOrd="0" destOrd="0" presId="urn:microsoft.com/office/officeart/2005/8/layout/hList1"/>
    <dgm:cxn modelId="{15BFDEA1-05A1-4520-ADFC-4147F35F9353}" type="presParOf" srcId="{1E404E57-4F95-4AD1-AA34-6122B76B6CDC}" destId="{85B0EBB5-E568-4F1C-A21B-945CFA02D6AD}" srcOrd="1" destOrd="0" presId="urn:microsoft.com/office/officeart/2005/8/layout/hList1"/>
    <dgm:cxn modelId="{3E60CEE4-B578-48FF-89F3-525C9207E762}" type="presParOf" srcId="{5A43FFC7-67A3-4BAD-8DE1-FE21C319C687}" destId="{6B8402C8-5748-416D-98BD-55EB4F07FDF9}" srcOrd="1" destOrd="0" presId="urn:microsoft.com/office/officeart/2005/8/layout/hList1"/>
    <dgm:cxn modelId="{851BDA1E-A696-435F-B5AC-5C7BA562BC62}" type="presParOf" srcId="{5A43FFC7-67A3-4BAD-8DE1-FE21C319C687}" destId="{0DB3D853-F626-4935-9652-A91248D7D050}" srcOrd="2" destOrd="0" presId="urn:microsoft.com/office/officeart/2005/8/layout/hList1"/>
    <dgm:cxn modelId="{07FE82EE-D27B-40FE-881A-722A38148DAC}" type="presParOf" srcId="{0DB3D853-F626-4935-9652-A91248D7D050}" destId="{48DC6C70-6790-406B-9579-7883CE3D50C6}" srcOrd="0" destOrd="0" presId="urn:microsoft.com/office/officeart/2005/8/layout/hList1"/>
    <dgm:cxn modelId="{FBB29623-DFD2-44AB-B214-787508D85C69}" type="presParOf" srcId="{0DB3D853-F626-4935-9652-A91248D7D050}" destId="{15D0A41A-23BD-416C-883A-96AA5113297A}" srcOrd="1" destOrd="0" presId="urn:microsoft.com/office/officeart/2005/8/layout/hList1"/>
    <dgm:cxn modelId="{5723F608-D5E9-45BC-9840-859A28FEDCE9}" type="presParOf" srcId="{5A43FFC7-67A3-4BAD-8DE1-FE21C319C687}" destId="{E99E07FB-09B2-4CF0-9B66-5422A7F432FB}" srcOrd="3" destOrd="0" presId="urn:microsoft.com/office/officeart/2005/8/layout/hList1"/>
    <dgm:cxn modelId="{EC19AD11-63C7-48D8-8A6B-5C5F62D313DD}" type="presParOf" srcId="{5A43FFC7-67A3-4BAD-8DE1-FE21C319C687}" destId="{67A0C618-C8CF-4D00-8DF1-9E9CB95D2B9F}" srcOrd="4" destOrd="0" presId="urn:microsoft.com/office/officeart/2005/8/layout/hList1"/>
    <dgm:cxn modelId="{9CF1765F-3B71-43DD-8F2F-C94EC36F472B}" type="presParOf" srcId="{67A0C618-C8CF-4D00-8DF1-9E9CB95D2B9F}" destId="{2B0B2052-3587-45A3-99F3-10A53127E17C}" srcOrd="0" destOrd="0" presId="urn:microsoft.com/office/officeart/2005/8/layout/hList1"/>
    <dgm:cxn modelId="{FBA83E59-4A1E-4DAD-9608-61E4DC25AF9A}" type="presParOf" srcId="{67A0C618-C8CF-4D00-8DF1-9E9CB95D2B9F}" destId="{701F9EC6-D30D-441C-8336-E9B1DB711E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92C7-EB0F-418A-ABCE-21AAA0F14693}">
      <dsp:nvSpPr>
        <dsp:cNvPr id="0" name=""/>
        <dsp:cNvSpPr/>
      </dsp:nvSpPr>
      <dsp:spPr>
        <a:xfrm>
          <a:off x="0" y="2979"/>
          <a:ext cx="20013901" cy="1510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DF443-52E6-4D46-A50E-74FAC970A0F6}">
      <dsp:nvSpPr>
        <dsp:cNvPr id="0" name=""/>
        <dsp:cNvSpPr/>
      </dsp:nvSpPr>
      <dsp:spPr>
        <a:xfrm>
          <a:off x="456864" y="342796"/>
          <a:ext cx="830662" cy="830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1AF83-8C33-414B-9C7F-532E7666FB0E}">
      <dsp:nvSpPr>
        <dsp:cNvPr id="0" name=""/>
        <dsp:cNvSpPr/>
      </dsp:nvSpPr>
      <dsp:spPr>
        <a:xfrm>
          <a:off x="1744390" y="2979"/>
          <a:ext cx="18269510" cy="1510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159840" rIns="159840" bIns="159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Garamond" panose="02020404030301010803" pitchFamily="18" charset="0"/>
            </a:rPr>
            <a:t>En domstol inom det enhetliga patentsystemet</a:t>
          </a:r>
        </a:p>
      </dsp:txBody>
      <dsp:txXfrm>
        <a:off x="1744390" y="2979"/>
        <a:ext cx="18269510" cy="1510294"/>
      </dsp:txXfrm>
    </dsp:sp>
    <dsp:sp modelId="{E3043102-DE9F-411D-8ADF-0FF27949A586}">
      <dsp:nvSpPr>
        <dsp:cNvPr id="0" name=""/>
        <dsp:cNvSpPr/>
      </dsp:nvSpPr>
      <dsp:spPr>
        <a:xfrm>
          <a:off x="0" y="1890848"/>
          <a:ext cx="20013901" cy="1510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05F1-5BD4-44AA-BFA3-DBAB3F56255E}">
      <dsp:nvSpPr>
        <dsp:cNvPr id="0" name=""/>
        <dsp:cNvSpPr/>
      </dsp:nvSpPr>
      <dsp:spPr>
        <a:xfrm>
          <a:off x="456864" y="2230664"/>
          <a:ext cx="830662" cy="830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7AC2D-E794-43D8-830D-038AE588316E}">
      <dsp:nvSpPr>
        <dsp:cNvPr id="0" name=""/>
        <dsp:cNvSpPr/>
      </dsp:nvSpPr>
      <dsp:spPr>
        <a:xfrm>
          <a:off x="1744390" y="1890848"/>
          <a:ext cx="18269510" cy="1510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159840" rIns="159840" bIns="159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Garamond" panose="02020404030301010803" pitchFamily="18" charset="0"/>
            </a:rPr>
            <a:t>På sikt exklusiv behörighet att pröva europeiska patent validerade i stater anslutna till UPCA samt enhetliga patent.</a:t>
          </a:r>
        </a:p>
      </dsp:txBody>
      <dsp:txXfrm>
        <a:off x="1744390" y="1890848"/>
        <a:ext cx="18269510" cy="1510294"/>
      </dsp:txXfrm>
    </dsp:sp>
    <dsp:sp modelId="{2A424F89-6EE4-4B7C-8812-CE3553302857}">
      <dsp:nvSpPr>
        <dsp:cNvPr id="0" name=""/>
        <dsp:cNvSpPr/>
      </dsp:nvSpPr>
      <dsp:spPr>
        <a:xfrm>
          <a:off x="0" y="3778716"/>
          <a:ext cx="20013901" cy="1510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4BAC1-5951-44CC-A418-DB528AC21A82}">
      <dsp:nvSpPr>
        <dsp:cNvPr id="0" name=""/>
        <dsp:cNvSpPr/>
      </dsp:nvSpPr>
      <dsp:spPr>
        <a:xfrm>
          <a:off x="456864" y="4118532"/>
          <a:ext cx="830662" cy="830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207B0-DC4B-4620-9192-096A334D62D4}">
      <dsp:nvSpPr>
        <dsp:cNvPr id="0" name=""/>
        <dsp:cNvSpPr/>
      </dsp:nvSpPr>
      <dsp:spPr>
        <a:xfrm>
          <a:off x="1744390" y="3778716"/>
          <a:ext cx="18269510" cy="1510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159840" rIns="159840" bIns="159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Garamond" panose="02020404030301010803" pitchFamily="18" charset="0"/>
            </a:rPr>
            <a:t>En rättegång – en dom! </a:t>
          </a:r>
        </a:p>
      </dsp:txBody>
      <dsp:txXfrm>
        <a:off x="1744390" y="3778716"/>
        <a:ext cx="18269510" cy="1510294"/>
      </dsp:txXfrm>
    </dsp:sp>
    <dsp:sp modelId="{0A7E246B-FB62-4BD1-B9EB-525DFF495EF7}">
      <dsp:nvSpPr>
        <dsp:cNvPr id="0" name=""/>
        <dsp:cNvSpPr/>
      </dsp:nvSpPr>
      <dsp:spPr>
        <a:xfrm>
          <a:off x="0" y="5666584"/>
          <a:ext cx="20013901" cy="1510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C1259-3617-4F50-91B0-9A4383B79D48}">
      <dsp:nvSpPr>
        <dsp:cNvPr id="0" name=""/>
        <dsp:cNvSpPr/>
      </dsp:nvSpPr>
      <dsp:spPr>
        <a:xfrm>
          <a:off x="456864" y="6006400"/>
          <a:ext cx="830662" cy="830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28284-92AD-492E-9F35-2963A8A7C73B}">
      <dsp:nvSpPr>
        <dsp:cNvPr id="0" name=""/>
        <dsp:cNvSpPr/>
      </dsp:nvSpPr>
      <dsp:spPr>
        <a:xfrm>
          <a:off x="1744390" y="5666584"/>
          <a:ext cx="18269510" cy="1510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159840" rIns="159840" bIns="159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Garamond" panose="02020404030301010803" pitchFamily="18" charset="0"/>
            </a:rPr>
            <a:t>Avgöranden med rättskraft inom hela EU/EES (idag 17 medlemsstater)</a:t>
          </a:r>
        </a:p>
      </dsp:txBody>
      <dsp:txXfrm>
        <a:off x="1744390" y="5666584"/>
        <a:ext cx="18269510" cy="1510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8D0DE-7102-427C-874A-3A5A20A584FC}">
      <dsp:nvSpPr>
        <dsp:cNvPr id="0" name=""/>
        <dsp:cNvSpPr/>
      </dsp:nvSpPr>
      <dsp:spPr>
        <a:xfrm>
          <a:off x="6254" y="47228"/>
          <a:ext cx="6097985" cy="1463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Garamond" panose="02020404030301010803" pitchFamily="18" charset="0"/>
            </a:rPr>
            <a:t>En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domstol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i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första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instans</a:t>
          </a:r>
          <a:endParaRPr lang="en-US" sz="4300" kern="1200" dirty="0">
            <a:latin typeface="Garamond" panose="02020404030301010803" pitchFamily="18" charset="0"/>
          </a:endParaRPr>
        </a:p>
      </dsp:txBody>
      <dsp:txXfrm>
        <a:off x="6254" y="47228"/>
        <a:ext cx="6097985" cy="1463548"/>
      </dsp:txXfrm>
    </dsp:sp>
    <dsp:sp modelId="{85B0EBB5-E568-4F1C-A21B-945CFA02D6AD}">
      <dsp:nvSpPr>
        <dsp:cNvPr id="0" name=""/>
        <dsp:cNvSpPr/>
      </dsp:nvSpPr>
      <dsp:spPr>
        <a:xfrm>
          <a:off x="6254" y="1510776"/>
          <a:ext cx="6097985" cy="4131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4300" kern="1200" noProof="0" dirty="0">
              <a:latin typeface="Garamond" panose="02020404030301010803" pitchFamily="18" charset="0"/>
            </a:rPr>
            <a:t>1 central division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4300" kern="1200" noProof="0" dirty="0">
              <a:latin typeface="Garamond" panose="02020404030301010803" pitchFamily="18" charset="0"/>
            </a:rPr>
            <a:t>14 lokala divisioner (nationella divisioner)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4300" kern="1200" noProof="0" dirty="0">
              <a:latin typeface="Garamond" panose="02020404030301010803" pitchFamily="18" charset="0"/>
            </a:rPr>
            <a:t>1 regional division (Sverige, Estland, Lettland och Litauen)</a:t>
          </a:r>
        </a:p>
      </dsp:txBody>
      <dsp:txXfrm>
        <a:off x="6254" y="1510776"/>
        <a:ext cx="6097985" cy="4131225"/>
      </dsp:txXfrm>
    </dsp:sp>
    <dsp:sp modelId="{48DC6C70-6790-406B-9579-7883CE3D50C6}">
      <dsp:nvSpPr>
        <dsp:cNvPr id="0" name=""/>
        <dsp:cNvSpPr/>
      </dsp:nvSpPr>
      <dsp:spPr>
        <a:xfrm>
          <a:off x="6957957" y="47228"/>
          <a:ext cx="6097985" cy="1463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Garamond" panose="02020404030301010803" pitchFamily="18" charset="0"/>
            </a:rPr>
            <a:t>En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domstol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i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andra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instans</a:t>
          </a:r>
          <a:endParaRPr lang="en-US" sz="4300" kern="1200" dirty="0">
            <a:latin typeface="Garamond" panose="02020404030301010803" pitchFamily="18" charset="0"/>
          </a:endParaRPr>
        </a:p>
      </dsp:txBody>
      <dsp:txXfrm>
        <a:off x="6957957" y="47228"/>
        <a:ext cx="6097985" cy="1463548"/>
      </dsp:txXfrm>
    </dsp:sp>
    <dsp:sp modelId="{15D0A41A-23BD-416C-883A-96AA5113297A}">
      <dsp:nvSpPr>
        <dsp:cNvPr id="0" name=""/>
        <dsp:cNvSpPr/>
      </dsp:nvSpPr>
      <dsp:spPr>
        <a:xfrm>
          <a:off x="6957957" y="1510776"/>
          <a:ext cx="6097985" cy="4131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 err="1">
              <a:latin typeface="Garamond" panose="02020404030301010803" pitchFamily="18" charset="0"/>
            </a:rPr>
            <a:t>Domstol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i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sv-SE" sz="4300" kern="1200" noProof="0" dirty="0">
              <a:latin typeface="Garamond" panose="02020404030301010803" pitchFamily="18" charset="0"/>
            </a:rPr>
            <a:t>Luxemburg</a:t>
          </a:r>
          <a:endParaRPr lang="sv-SE" sz="4300" kern="1200" noProof="0" dirty="0"/>
        </a:p>
      </dsp:txBody>
      <dsp:txXfrm>
        <a:off x="6957957" y="1510776"/>
        <a:ext cx="6097985" cy="4131225"/>
      </dsp:txXfrm>
    </dsp:sp>
    <dsp:sp modelId="{2B0B2052-3587-45A3-99F3-10A53127E17C}">
      <dsp:nvSpPr>
        <dsp:cNvPr id="0" name=""/>
        <dsp:cNvSpPr/>
      </dsp:nvSpPr>
      <dsp:spPr>
        <a:xfrm>
          <a:off x="13909661" y="47228"/>
          <a:ext cx="6097985" cy="1463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Garamond" panose="02020404030301010803" pitchFamily="18" charset="0"/>
            </a:rPr>
            <a:t>En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administrativ</a:t>
          </a:r>
          <a:r>
            <a:rPr lang="en-US" sz="4300" kern="1200" dirty="0">
              <a:latin typeface="Garamond" panose="02020404030301010803" pitchFamily="18" charset="0"/>
            </a:rPr>
            <a:t> </a:t>
          </a:r>
          <a:r>
            <a:rPr lang="en-US" sz="4300" kern="1200" dirty="0" err="1">
              <a:latin typeface="Garamond" panose="02020404030301010803" pitchFamily="18" charset="0"/>
            </a:rPr>
            <a:t>enhet</a:t>
          </a:r>
          <a:r>
            <a:rPr lang="en-US" sz="4300" kern="1200" dirty="0">
              <a:latin typeface="Garamond" panose="02020404030301010803" pitchFamily="18" charset="0"/>
            </a:rPr>
            <a:t> (the registry)</a:t>
          </a:r>
        </a:p>
      </dsp:txBody>
      <dsp:txXfrm>
        <a:off x="13909661" y="47228"/>
        <a:ext cx="6097985" cy="1463548"/>
      </dsp:txXfrm>
    </dsp:sp>
    <dsp:sp modelId="{701F9EC6-D30D-441C-8336-E9B1DB711E11}">
      <dsp:nvSpPr>
        <dsp:cNvPr id="0" name=""/>
        <dsp:cNvSpPr/>
      </dsp:nvSpPr>
      <dsp:spPr>
        <a:xfrm>
          <a:off x="13909661" y="1510776"/>
          <a:ext cx="6097985" cy="41312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4300" kern="1200" noProof="0" dirty="0">
              <a:latin typeface="Garamond" panose="02020404030301010803" pitchFamily="18" charset="0"/>
            </a:rPr>
            <a:t>Sitter tillsammans med domstolen i andra instans i Luxemburg</a:t>
          </a:r>
          <a:endParaRPr lang="sv-SE" sz="4300" kern="1200" noProof="0" dirty="0"/>
        </a:p>
      </dsp:txBody>
      <dsp:txXfrm>
        <a:off x="13909661" y="1510776"/>
        <a:ext cx="6097985" cy="413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1C766B-6DAA-E67A-6B33-D0EE4C05B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AA4CC-7E37-DF53-5A82-4EEC486E05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4BA2F-AD78-41C3-8B88-BB51D5A9F4ED}" type="datetimeFigureOut">
              <a:rPr lang="fr-FR" smtClean="0"/>
              <a:t>22/11/2022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8461E-A465-782C-C275-08B75D2C8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23EA4-2C28-1D65-B266-8C09E8E205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5459-8E98-4AA8-875E-0092CA2950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8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91BA-F6DE-9849-AAA9-3ADE579FB839}" type="datetimeFigureOut">
              <a:rPr lang="fr-FR" smtClean="0"/>
              <a:t>22/11/2022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AC09F-C668-CC4E-8AC3-4D6B6C31F3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20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1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0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15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91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07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6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813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85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32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2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996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879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6067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568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36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984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>
              <a:solidFill>
                <a:srgbClr val="F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78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7427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874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28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968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99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C09F-C668-CC4E-8AC3-4D6B6C31F3B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9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75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35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77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08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87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16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769923-6217-1642-9321-3070050D9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400" y="12154829"/>
            <a:ext cx="0" cy="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C71423-F5C7-3D45-BD67-92D704988660}"/>
              </a:ext>
            </a:extLst>
          </p:cNvPr>
          <p:cNvSpPr txBox="1"/>
          <p:nvPr userDrawn="1"/>
        </p:nvSpPr>
        <p:spPr>
          <a:xfrm>
            <a:off x="5325979" y="148068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fr-FR">
              <a:latin typeface="Gotham Medium" pitchFamily="2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27E5254-9896-155D-A1D9-E0FDA4FD4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7444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76B315F-CFF9-8F3F-67BC-1D7948FDC0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7444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tx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60B405D2-1615-5255-2A94-35450D92D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7444" y="8041708"/>
            <a:ext cx="9521894" cy="4421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2"/>
                </a:solidFill>
                <a:latin typeface="+mn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515D9-D2FE-AEAA-848E-9540497D95E8}"/>
              </a:ext>
            </a:extLst>
          </p:cNvPr>
          <p:cNvSpPr txBox="1"/>
          <p:nvPr userDrawn="1"/>
        </p:nvSpPr>
        <p:spPr>
          <a:xfrm>
            <a:off x="13716000" y="753386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en-US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2514569-207B-BF1D-F7BF-968DA34F9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9153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solidFill>
                  <a:schemeClr val="bg1"/>
                </a:solidFill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E7AEAA2-3093-4C62-4573-6F01E219D3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9153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tx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7C637E84-EDAB-6D7E-5FB9-C1B24D19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99153" y="8041708"/>
            <a:ext cx="9521894" cy="724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4A12C47-1A11-30E1-0D59-3D8B84E90A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0" y="0"/>
            <a:ext cx="12191226" cy="13760674"/>
          </a:xfrm>
          <a:custGeom>
            <a:avLst/>
            <a:gdLst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104"/>
              <a:gd name="connsiteY0" fmla="*/ 0 h 13716000"/>
              <a:gd name="connsiteX1" fmla="*/ 6858000 w 13716104"/>
              <a:gd name="connsiteY1" fmla="*/ 0 h 13716000"/>
              <a:gd name="connsiteX2" fmla="*/ 13716000 w 13716104"/>
              <a:gd name="connsiteY2" fmla="*/ 6858000 h 13716000"/>
              <a:gd name="connsiteX3" fmla="*/ 6858000 w 13716104"/>
              <a:gd name="connsiteY3" fmla="*/ 13716000 h 13716000"/>
              <a:gd name="connsiteX4" fmla="*/ 0 w 13716104"/>
              <a:gd name="connsiteY4" fmla="*/ 13716000 h 13716000"/>
              <a:gd name="connsiteX5" fmla="*/ 0 w 13716104"/>
              <a:gd name="connsiteY5" fmla="*/ 0 h 13716000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25236"/>
              <a:gd name="connsiteX1" fmla="*/ 6858000 w 13716104"/>
              <a:gd name="connsiteY1" fmla="*/ 0 h 13725236"/>
              <a:gd name="connsiteX2" fmla="*/ 13716000 w 13716104"/>
              <a:gd name="connsiteY2" fmla="*/ 6858000 h 13725236"/>
              <a:gd name="connsiteX3" fmla="*/ 6858000 w 13716104"/>
              <a:gd name="connsiteY3" fmla="*/ 13716000 h 13725236"/>
              <a:gd name="connsiteX4" fmla="*/ 0 w 13716104"/>
              <a:gd name="connsiteY4" fmla="*/ 13716000 h 13725236"/>
              <a:gd name="connsiteX5" fmla="*/ 0 w 13716104"/>
              <a:gd name="connsiteY5" fmla="*/ 0 h 13725236"/>
              <a:gd name="connsiteX0" fmla="*/ 0 w 13718480"/>
              <a:gd name="connsiteY0" fmla="*/ 0 h 13725236"/>
              <a:gd name="connsiteX1" fmla="*/ 6858000 w 13718480"/>
              <a:gd name="connsiteY1" fmla="*/ 0 h 13725236"/>
              <a:gd name="connsiteX2" fmla="*/ 13716000 w 13718480"/>
              <a:gd name="connsiteY2" fmla="*/ 6858000 h 13725236"/>
              <a:gd name="connsiteX3" fmla="*/ 6858000 w 13718480"/>
              <a:gd name="connsiteY3" fmla="*/ 13716000 h 13725236"/>
              <a:gd name="connsiteX4" fmla="*/ 0 w 13718480"/>
              <a:gd name="connsiteY4" fmla="*/ 13716000 h 13725236"/>
              <a:gd name="connsiteX5" fmla="*/ 0 w 13718480"/>
              <a:gd name="connsiteY5" fmla="*/ 0 h 13725236"/>
              <a:gd name="connsiteX0" fmla="*/ 0 w 11541124"/>
              <a:gd name="connsiteY0" fmla="*/ 0 h 13725236"/>
              <a:gd name="connsiteX1" fmla="*/ 6858000 w 11541124"/>
              <a:gd name="connsiteY1" fmla="*/ 0 h 13725236"/>
              <a:gd name="connsiteX2" fmla="*/ 11533909 w 11541124"/>
              <a:gd name="connsiteY2" fmla="*/ 7045036 h 13725236"/>
              <a:gd name="connsiteX3" fmla="*/ 6858000 w 11541124"/>
              <a:gd name="connsiteY3" fmla="*/ 13716000 h 13725236"/>
              <a:gd name="connsiteX4" fmla="*/ 0 w 11541124"/>
              <a:gd name="connsiteY4" fmla="*/ 13716000 h 13725236"/>
              <a:gd name="connsiteX5" fmla="*/ 0 w 11541124"/>
              <a:gd name="connsiteY5" fmla="*/ 0 h 13725236"/>
              <a:gd name="connsiteX0" fmla="*/ 0 w 10742920"/>
              <a:gd name="connsiteY0" fmla="*/ 0 h 13725236"/>
              <a:gd name="connsiteX1" fmla="*/ 6858000 w 10742920"/>
              <a:gd name="connsiteY1" fmla="*/ 0 h 13725236"/>
              <a:gd name="connsiteX2" fmla="*/ 10723418 w 10742920"/>
              <a:gd name="connsiteY2" fmla="*/ 7065817 h 13725236"/>
              <a:gd name="connsiteX3" fmla="*/ 6858000 w 10742920"/>
              <a:gd name="connsiteY3" fmla="*/ 13716000 h 13725236"/>
              <a:gd name="connsiteX4" fmla="*/ 0 w 10742920"/>
              <a:gd name="connsiteY4" fmla="*/ 13716000 h 13725236"/>
              <a:gd name="connsiteX5" fmla="*/ 0 w 10742920"/>
              <a:gd name="connsiteY5" fmla="*/ 0 h 13725236"/>
              <a:gd name="connsiteX0" fmla="*/ 0 w 10748541"/>
              <a:gd name="connsiteY0" fmla="*/ 0 h 13725236"/>
              <a:gd name="connsiteX1" fmla="*/ 6858000 w 10748541"/>
              <a:gd name="connsiteY1" fmla="*/ 0 h 13725236"/>
              <a:gd name="connsiteX2" fmla="*/ 10723418 w 10748541"/>
              <a:gd name="connsiteY2" fmla="*/ 7065817 h 13725236"/>
              <a:gd name="connsiteX3" fmla="*/ 6858000 w 10748541"/>
              <a:gd name="connsiteY3" fmla="*/ 13716000 h 13725236"/>
              <a:gd name="connsiteX4" fmla="*/ 0 w 10748541"/>
              <a:gd name="connsiteY4" fmla="*/ 13716000 h 13725236"/>
              <a:gd name="connsiteX5" fmla="*/ 0 w 10748541"/>
              <a:gd name="connsiteY5" fmla="*/ 0 h 13725236"/>
              <a:gd name="connsiteX0" fmla="*/ 0 w 10728816"/>
              <a:gd name="connsiteY0" fmla="*/ 0 h 13725236"/>
              <a:gd name="connsiteX1" fmla="*/ 6858000 w 10728816"/>
              <a:gd name="connsiteY1" fmla="*/ 0 h 13725236"/>
              <a:gd name="connsiteX2" fmla="*/ 10723418 w 10728816"/>
              <a:gd name="connsiteY2" fmla="*/ 7065817 h 13725236"/>
              <a:gd name="connsiteX3" fmla="*/ 6858000 w 10728816"/>
              <a:gd name="connsiteY3" fmla="*/ 13716000 h 13725236"/>
              <a:gd name="connsiteX4" fmla="*/ 0 w 10728816"/>
              <a:gd name="connsiteY4" fmla="*/ 13716000 h 13725236"/>
              <a:gd name="connsiteX5" fmla="*/ 0 w 10728816"/>
              <a:gd name="connsiteY5" fmla="*/ 0 h 13725236"/>
              <a:gd name="connsiteX0" fmla="*/ 0 w 10726293"/>
              <a:gd name="connsiteY0" fmla="*/ 24 h 13725260"/>
              <a:gd name="connsiteX1" fmla="*/ 6858000 w 10726293"/>
              <a:gd name="connsiteY1" fmla="*/ 24 h 13725260"/>
              <a:gd name="connsiteX2" fmla="*/ 10723418 w 10726293"/>
              <a:gd name="connsiteY2" fmla="*/ 7065841 h 13725260"/>
              <a:gd name="connsiteX3" fmla="*/ 6858000 w 10726293"/>
              <a:gd name="connsiteY3" fmla="*/ 13716024 h 13725260"/>
              <a:gd name="connsiteX4" fmla="*/ 0 w 10726293"/>
              <a:gd name="connsiteY4" fmla="*/ 13716024 h 13725260"/>
              <a:gd name="connsiteX5" fmla="*/ 0 w 10726293"/>
              <a:gd name="connsiteY5" fmla="*/ 24 h 13725260"/>
              <a:gd name="connsiteX0" fmla="*/ 0 w 10723438"/>
              <a:gd name="connsiteY0" fmla="*/ 24 h 13725260"/>
              <a:gd name="connsiteX1" fmla="*/ 6858000 w 10723438"/>
              <a:gd name="connsiteY1" fmla="*/ 24 h 13725260"/>
              <a:gd name="connsiteX2" fmla="*/ 10723418 w 10723438"/>
              <a:gd name="connsiteY2" fmla="*/ 7065841 h 13725260"/>
              <a:gd name="connsiteX3" fmla="*/ 6858000 w 10723438"/>
              <a:gd name="connsiteY3" fmla="*/ 13716024 h 13725260"/>
              <a:gd name="connsiteX4" fmla="*/ 0 w 10723438"/>
              <a:gd name="connsiteY4" fmla="*/ 13716024 h 13725260"/>
              <a:gd name="connsiteX5" fmla="*/ 0 w 10723438"/>
              <a:gd name="connsiteY5" fmla="*/ 24 h 13725260"/>
              <a:gd name="connsiteX0" fmla="*/ 0 w 9066104"/>
              <a:gd name="connsiteY0" fmla="*/ 24 h 13725260"/>
              <a:gd name="connsiteX1" fmla="*/ 6858000 w 9066104"/>
              <a:gd name="connsiteY1" fmla="*/ 24 h 13725260"/>
              <a:gd name="connsiteX2" fmla="*/ 9066068 w 9066104"/>
              <a:gd name="connsiteY2" fmla="*/ 7080128 h 13725260"/>
              <a:gd name="connsiteX3" fmla="*/ 6858000 w 9066104"/>
              <a:gd name="connsiteY3" fmla="*/ 13716024 h 13725260"/>
              <a:gd name="connsiteX4" fmla="*/ 0 w 9066104"/>
              <a:gd name="connsiteY4" fmla="*/ 13716024 h 13725260"/>
              <a:gd name="connsiteX5" fmla="*/ 0 w 9066104"/>
              <a:gd name="connsiteY5" fmla="*/ 24 h 13725260"/>
              <a:gd name="connsiteX0" fmla="*/ 0 w 8723211"/>
              <a:gd name="connsiteY0" fmla="*/ 24 h 13725260"/>
              <a:gd name="connsiteX1" fmla="*/ 6858000 w 8723211"/>
              <a:gd name="connsiteY1" fmla="*/ 24 h 13725260"/>
              <a:gd name="connsiteX2" fmla="*/ 8723168 w 8723211"/>
              <a:gd name="connsiteY2" fmla="*/ 7080128 h 13725260"/>
              <a:gd name="connsiteX3" fmla="*/ 6858000 w 8723211"/>
              <a:gd name="connsiteY3" fmla="*/ 13716024 h 13725260"/>
              <a:gd name="connsiteX4" fmla="*/ 0 w 8723211"/>
              <a:gd name="connsiteY4" fmla="*/ 13716024 h 13725260"/>
              <a:gd name="connsiteX5" fmla="*/ 0 w 8723211"/>
              <a:gd name="connsiteY5" fmla="*/ 24 h 13725260"/>
              <a:gd name="connsiteX0" fmla="*/ 0 w 8851796"/>
              <a:gd name="connsiteY0" fmla="*/ 24 h 13725260"/>
              <a:gd name="connsiteX1" fmla="*/ 6858000 w 8851796"/>
              <a:gd name="connsiteY1" fmla="*/ 24 h 13725260"/>
              <a:gd name="connsiteX2" fmla="*/ 8851756 w 8851796"/>
              <a:gd name="connsiteY2" fmla="*/ 7094415 h 13725260"/>
              <a:gd name="connsiteX3" fmla="*/ 6858000 w 8851796"/>
              <a:gd name="connsiteY3" fmla="*/ 13716024 h 13725260"/>
              <a:gd name="connsiteX4" fmla="*/ 0 w 8851796"/>
              <a:gd name="connsiteY4" fmla="*/ 13716024 h 13725260"/>
              <a:gd name="connsiteX5" fmla="*/ 0 w 8851796"/>
              <a:gd name="connsiteY5" fmla="*/ 24 h 13725260"/>
              <a:gd name="connsiteX0" fmla="*/ 0 w 8851796"/>
              <a:gd name="connsiteY0" fmla="*/ 24 h 13716463"/>
              <a:gd name="connsiteX1" fmla="*/ 6858000 w 8851796"/>
              <a:gd name="connsiteY1" fmla="*/ 24 h 13716463"/>
              <a:gd name="connsiteX2" fmla="*/ 8851756 w 8851796"/>
              <a:gd name="connsiteY2" fmla="*/ 7094415 h 13716463"/>
              <a:gd name="connsiteX3" fmla="*/ 6858000 w 8851796"/>
              <a:gd name="connsiteY3" fmla="*/ 13716024 h 13716463"/>
              <a:gd name="connsiteX4" fmla="*/ 0 w 8851796"/>
              <a:gd name="connsiteY4" fmla="*/ 13716024 h 13716463"/>
              <a:gd name="connsiteX5" fmla="*/ 0 w 8851796"/>
              <a:gd name="connsiteY5" fmla="*/ 24 h 13716463"/>
              <a:gd name="connsiteX0" fmla="*/ 0 w 9022293"/>
              <a:gd name="connsiteY0" fmla="*/ 25 h 13716440"/>
              <a:gd name="connsiteX1" fmla="*/ 6858000 w 9022293"/>
              <a:gd name="connsiteY1" fmla="*/ 25 h 13716440"/>
              <a:gd name="connsiteX2" fmla="*/ 9022256 w 9022293"/>
              <a:gd name="connsiteY2" fmla="*/ 6923917 h 13716440"/>
              <a:gd name="connsiteX3" fmla="*/ 6858000 w 9022293"/>
              <a:gd name="connsiteY3" fmla="*/ 13716025 h 13716440"/>
              <a:gd name="connsiteX4" fmla="*/ 0 w 9022293"/>
              <a:gd name="connsiteY4" fmla="*/ 13716025 h 13716440"/>
              <a:gd name="connsiteX5" fmla="*/ 0 w 9022293"/>
              <a:gd name="connsiteY5" fmla="*/ 25 h 13716440"/>
              <a:gd name="connsiteX0" fmla="*/ 0 w 8993877"/>
              <a:gd name="connsiteY0" fmla="*/ 25 h 13716440"/>
              <a:gd name="connsiteX1" fmla="*/ 6858000 w 8993877"/>
              <a:gd name="connsiteY1" fmla="*/ 25 h 13716440"/>
              <a:gd name="connsiteX2" fmla="*/ 8993840 w 8993877"/>
              <a:gd name="connsiteY2" fmla="*/ 6923917 h 13716440"/>
              <a:gd name="connsiteX3" fmla="*/ 6858000 w 8993877"/>
              <a:gd name="connsiteY3" fmla="*/ 13716025 h 13716440"/>
              <a:gd name="connsiteX4" fmla="*/ 0 w 8993877"/>
              <a:gd name="connsiteY4" fmla="*/ 13716025 h 13716440"/>
              <a:gd name="connsiteX5" fmla="*/ 0 w 8993877"/>
              <a:gd name="connsiteY5" fmla="*/ 25 h 13716440"/>
              <a:gd name="connsiteX0" fmla="*/ 0 w 12081381"/>
              <a:gd name="connsiteY0" fmla="*/ 25 h 13716440"/>
              <a:gd name="connsiteX1" fmla="*/ 9945504 w 12081381"/>
              <a:gd name="connsiteY1" fmla="*/ 25 h 13716440"/>
              <a:gd name="connsiteX2" fmla="*/ 12081344 w 12081381"/>
              <a:gd name="connsiteY2" fmla="*/ 6923917 h 13716440"/>
              <a:gd name="connsiteX3" fmla="*/ 9945504 w 12081381"/>
              <a:gd name="connsiteY3" fmla="*/ 13716025 h 13716440"/>
              <a:gd name="connsiteX4" fmla="*/ 3087504 w 12081381"/>
              <a:gd name="connsiteY4" fmla="*/ 13716025 h 13716440"/>
              <a:gd name="connsiteX5" fmla="*/ 0 w 12081381"/>
              <a:gd name="connsiteY5" fmla="*/ 25 h 13716440"/>
              <a:gd name="connsiteX0" fmla="*/ 42294 w 12123675"/>
              <a:gd name="connsiteY0" fmla="*/ 25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42294 w 12123675"/>
              <a:gd name="connsiteY5" fmla="*/ 25 h 13716440"/>
              <a:gd name="connsiteX0" fmla="*/ 0 w 12123675"/>
              <a:gd name="connsiteY0" fmla="*/ 21172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1172 h 13716440"/>
              <a:gd name="connsiteX0" fmla="*/ 0 w 12123675"/>
              <a:gd name="connsiteY0" fmla="*/ 24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4 h 1371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675" h="13716440">
                <a:moveTo>
                  <a:pt x="0" y="24"/>
                </a:moveTo>
                <a:lnTo>
                  <a:pt x="9987798" y="25"/>
                </a:lnTo>
                <a:cubicBezTo>
                  <a:pt x="10005982" y="-10367"/>
                  <a:pt x="12134029" y="3168903"/>
                  <a:pt x="12123638" y="6923917"/>
                </a:cubicBezTo>
                <a:cubicBezTo>
                  <a:pt x="12113247" y="10678931"/>
                  <a:pt x="10008580" y="13757588"/>
                  <a:pt x="9987798" y="13716025"/>
                </a:cubicBezTo>
                <a:lnTo>
                  <a:pt x="0" y="13694878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8000">
                <a:solidFill>
                  <a:schemeClr val="bg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/>
              <a:t>Insert photo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1283E0F7-75A1-A240-94F8-A1F33FBB5A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76957" y="4532365"/>
            <a:ext cx="4651270" cy="46512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 b="0" i="0">
                <a:solidFill>
                  <a:srgbClr val="FFFFFF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headshot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4E9E973-A84F-ABBF-3DC9-D247C439E0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15688" y="7997924"/>
            <a:ext cx="11925666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spc="0" baseline="0">
                <a:solidFill>
                  <a:schemeClr val="bg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Name</a:t>
            </a:r>
          </a:p>
        </p:txBody>
      </p:sp>
      <p:sp>
        <p:nvSpPr>
          <p:cNvPr id="9" name="Espace réservé du texte 19">
            <a:extLst>
              <a:ext uri="{FF2B5EF4-FFF2-40B4-BE49-F238E27FC236}">
                <a16:creationId xmlns:a16="http://schemas.microsoft.com/office/drawing/2014/main" id="{282D8DB3-50C9-1C91-3A39-147A52837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15688" y="930729"/>
            <a:ext cx="11925666" cy="6690502"/>
          </a:xfrm>
          <a:prstGeom prst="rect">
            <a:avLst/>
          </a:prstGeom>
        </p:spPr>
        <p:txBody>
          <a:bodyPr anchor="b"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600" b="0" i="0" smtClean="0">
                <a:solidFill>
                  <a:schemeClr val="bg1"/>
                </a:solidFill>
                <a:effectLst/>
                <a:latin typeface="+mj-lt"/>
                <a:cs typeface="Gellix" pitchFamily="2" charset="77"/>
              </a:defRPr>
            </a:lvl1pPr>
            <a:lvl2pPr marL="914354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2pPr>
            <a:lvl3pPr marL="1828709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3pPr>
            <a:lvl4pPr marL="2743063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4pPr>
            <a:lvl5pPr marL="3657417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5pPr>
          </a:lstStyle>
          <a:p>
            <a:pPr lvl="0"/>
            <a:r>
              <a:rPr lang="fr-FR"/>
              <a:t>« </a:t>
            </a:r>
            <a:r>
              <a:rPr lang="fr-FR" err="1"/>
              <a:t>Quote</a:t>
            </a:r>
            <a:r>
              <a:rPr lang="fr-FR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02249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B1A54-1DC0-1348-180B-AD5656D4790F}"/>
              </a:ext>
            </a:extLst>
          </p:cNvPr>
          <p:cNvSpPr/>
          <p:nvPr userDrawn="1"/>
        </p:nvSpPr>
        <p:spPr>
          <a:xfrm>
            <a:off x="-1336431" y="-304800"/>
            <a:ext cx="26236246" cy="145600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Avsl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D17404B-8B2E-441F-897B-CAF0259C5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1605" y="5232818"/>
            <a:ext cx="12239203" cy="2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84254" y="2178050"/>
            <a:ext cx="20013897" cy="2736848"/>
          </a:xfrm>
        </p:spPr>
        <p:txBody>
          <a:bodyPr anchor="t"/>
          <a:lstStyle>
            <a:lvl1pPr algn="l">
              <a:defRPr sz="9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184258" y="5416551"/>
            <a:ext cx="10581587" cy="1441450"/>
          </a:xfrm>
        </p:spPr>
        <p:txBody>
          <a:bodyPr/>
          <a:lstStyle>
            <a:lvl1pPr marL="0" indent="0" algn="l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DA8B-2FAC-4295-9C9C-816987D898C5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107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4FF27BB-758A-476A-BCE7-3F7C3E631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4382413" cy="11106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84254" y="2178050"/>
            <a:ext cx="20013897" cy="2736848"/>
          </a:xfrm>
        </p:spPr>
        <p:txBody>
          <a:bodyPr anchor="t"/>
          <a:lstStyle>
            <a:lvl1pPr>
              <a:defRPr sz="9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AECB-CAF0-4020-AF1F-DEE968EA042F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99E7-6ED0-4690-864C-15F74CECC86A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4" y="5416550"/>
            <a:ext cx="20013901" cy="568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635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494-30A8-458B-8FD4-3BBC3A91377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9" y="5416550"/>
            <a:ext cx="9432312" cy="568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5845" y="5416550"/>
            <a:ext cx="9432306" cy="568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192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184258" y="5416551"/>
            <a:ext cx="6263592" cy="5689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9059409" y="5416553"/>
            <a:ext cx="6263592" cy="5689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C249-C79A-4C94-BAAF-F0693342EA1C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A846CE44-A74E-480E-8F12-7703F48C10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4559" y="5416553"/>
            <a:ext cx="6263592" cy="5689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88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F54DE-6315-4907-8BE8-7BA0C774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5" y="2178050"/>
            <a:ext cx="9432316" cy="273684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195E9B-403C-47E8-B62F-EEB35690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323-6DE7-4786-815A-72387E48B270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C6556-F96D-4BC5-AE68-17FF2C4F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AB91E4-4806-45A8-942E-AD308C65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3121FB-22DA-4440-8286-FC93CC9C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9" y="5416550"/>
            <a:ext cx="9432312" cy="568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C5562BC0-98C7-4AC6-AF04-4BD8719703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65845" y="2178050"/>
            <a:ext cx="9432310" cy="89281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84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769923-6217-1642-9321-3070050D9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400" y="12154829"/>
            <a:ext cx="0" cy="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C71423-F5C7-3D45-BD67-92D704988660}"/>
              </a:ext>
            </a:extLst>
          </p:cNvPr>
          <p:cNvSpPr txBox="1"/>
          <p:nvPr userDrawn="1"/>
        </p:nvSpPr>
        <p:spPr>
          <a:xfrm>
            <a:off x="5325979" y="148068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fr-FR">
              <a:latin typeface="Gotham Medium" pitchFamily="2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27E5254-9896-155D-A1D9-E0FDA4FD4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9153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76B315F-CFF9-8F3F-67BC-1D7948FDC0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9153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tx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6BC1648-C276-934B-CB91-D64EBE6781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0" y="0"/>
            <a:ext cx="12191226" cy="13760674"/>
          </a:xfrm>
          <a:custGeom>
            <a:avLst/>
            <a:gdLst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104"/>
              <a:gd name="connsiteY0" fmla="*/ 0 h 13716000"/>
              <a:gd name="connsiteX1" fmla="*/ 6858000 w 13716104"/>
              <a:gd name="connsiteY1" fmla="*/ 0 h 13716000"/>
              <a:gd name="connsiteX2" fmla="*/ 13716000 w 13716104"/>
              <a:gd name="connsiteY2" fmla="*/ 6858000 h 13716000"/>
              <a:gd name="connsiteX3" fmla="*/ 6858000 w 13716104"/>
              <a:gd name="connsiteY3" fmla="*/ 13716000 h 13716000"/>
              <a:gd name="connsiteX4" fmla="*/ 0 w 13716104"/>
              <a:gd name="connsiteY4" fmla="*/ 13716000 h 13716000"/>
              <a:gd name="connsiteX5" fmla="*/ 0 w 13716104"/>
              <a:gd name="connsiteY5" fmla="*/ 0 h 13716000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25236"/>
              <a:gd name="connsiteX1" fmla="*/ 6858000 w 13716104"/>
              <a:gd name="connsiteY1" fmla="*/ 0 h 13725236"/>
              <a:gd name="connsiteX2" fmla="*/ 13716000 w 13716104"/>
              <a:gd name="connsiteY2" fmla="*/ 6858000 h 13725236"/>
              <a:gd name="connsiteX3" fmla="*/ 6858000 w 13716104"/>
              <a:gd name="connsiteY3" fmla="*/ 13716000 h 13725236"/>
              <a:gd name="connsiteX4" fmla="*/ 0 w 13716104"/>
              <a:gd name="connsiteY4" fmla="*/ 13716000 h 13725236"/>
              <a:gd name="connsiteX5" fmla="*/ 0 w 13716104"/>
              <a:gd name="connsiteY5" fmla="*/ 0 h 13725236"/>
              <a:gd name="connsiteX0" fmla="*/ 0 w 13718480"/>
              <a:gd name="connsiteY0" fmla="*/ 0 h 13725236"/>
              <a:gd name="connsiteX1" fmla="*/ 6858000 w 13718480"/>
              <a:gd name="connsiteY1" fmla="*/ 0 h 13725236"/>
              <a:gd name="connsiteX2" fmla="*/ 13716000 w 13718480"/>
              <a:gd name="connsiteY2" fmla="*/ 6858000 h 13725236"/>
              <a:gd name="connsiteX3" fmla="*/ 6858000 w 13718480"/>
              <a:gd name="connsiteY3" fmla="*/ 13716000 h 13725236"/>
              <a:gd name="connsiteX4" fmla="*/ 0 w 13718480"/>
              <a:gd name="connsiteY4" fmla="*/ 13716000 h 13725236"/>
              <a:gd name="connsiteX5" fmla="*/ 0 w 13718480"/>
              <a:gd name="connsiteY5" fmla="*/ 0 h 13725236"/>
              <a:gd name="connsiteX0" fmla="*/ 0 w 11541124"/>
              <a:gd name="connsiteY0" fmla="*/ 0 h 13725236"/>
              <a:gd name="connsiteX1" fmla="*/ 6858000 w 11541124"/>
              <a:gd name="connsiteY1" fmla="*/ 0 h 13725236"/>
              <a:gd name="connsiteX2" fmla="*/ 11533909 w 11541124"/>
              <a:gd name="connsiteY2" fmla="*/ 7045036 h 13725236"/>
              <a:gd name="connsiteX3" fmla="*/ 6858000 w 11541124"/>
              <a:gd name="connsiteY3" fmla="*/ 13716000 h 13725236"/>
              <a:gd name="connsiteX4" fmla="*/ 0 w 11541124"/>
              <a:gd name="connsiteY4" fmla="*/ 13716000 h 13725236"/>
              <a:gd name="connsiteX5" fmla="*/ 0 w 11541124"/>
              <a:gd name="connsiteY5" fmla="*/ 0 h 13725236"/>
              <a:gd name="connsiteX0" fmla="*/ 0 w 10742920"/>
              <a:gd name="connsiteY0" fmla="*/ 0 h 13725236"/>
              <a:gd name="connsiteX1" fmla="*/ 6858000 w 10742920"/>
              <a:gd name="connsiteY1" fmla="*/ 0 h 13725236"/>
              <a:gd name="connsiteX2" fmla="*/ 10723418 w 10742920"/>
              <a:gd name="connsiteY2" fmla="*/ 7065817 h 13725236"/>
              <a:gd name="connsiteX3" fmla="*/ 6858000 w 10742920"/>
              <a:gd name="connsiteY3" fmla="*/ 13716000 h 13725236"/>
              <a:gd name="connsiteX4" fmla="*/ 0 w 10742920"/>
              <a:gd name="connsiteY4" fmla="*/ 13716000 h 13725236"/>
              <a:gd name="connsiteX5" fmla="*/ 0 w 10742920"/>
              <a:gd name="connsiteY5" fmla="*/ 0 h 13725236"/>
              <a:gd name="connsiteX0" fmla="*/ 0 w 10748541"/>
              <a:gd name="connsiteY0" fmla="*/ 0 h 13725236"/>
              <a:gd name="connsiteX1" fmla="*/ 6858000 w 10748541"/>
              <a:gd name="connsiteY1" fmla="*/ 0 h 13725236"/>
              <a:gd name="connsiteX2" fmla="*/ 10723418 w 10748541"/>
              <a:gd name="connsiteY2" fmla="*/ 7065817 h 13725236"/>
              <a:gd name="connsiteX3" fmla="*/ 6858000 w 10748541"/>
              <a:gd name="connsiteY3" fmla="*/ 13716000 h 13725236"/>
              <a:gd name="connsiteX4" fmla="*/ 0 w 10748541"/>
              <a:gd name="connsiteY4" fmla="*/ 13716000 h 13725236"/>
              <a:gd name="connsiteX5" fmla="*/ 0 w 10748541"/>
              <a:gd name="connsiteY5" fmla="*/ 0 h 13725236"/>
              <a:gd name="connsiteX0" fmla="*/ 0 w 10728816"/>
              <a:gd name="connsiteY0" fmla="*/ 0 h 13725236"/>
              <a:gd name="connsiteX1" fmla="*/ 6858000 w 10728816"/>
              <a:gd name="connsiteY1" fmla="*/ 0 h 13725236"/>
              <a:gd name="connsiteX2" fmla="*/ 10723418 w 10728816"/>
              <a:gd name="connsiteY2" fmla="*/ 7065817 h 13725236"/>
              <a:gd name="connsiteX3" fmla="*/ 6858000 w 10728816"/>
              <a:gd name="connsiteY3" fmla="*/ 13716000 h 13725236"/>
              <a:gd name="connsiteX4" fmla="*/ 0 w 10728816"/>
              <a:gd name="connsiteY4" fmla="*/ 13716000 h 13725236"/>
              <a:gd name="connsiteX5" fmla="*/ 0 w 10728816"/>
              <a:gd name="connsiteY5" fmla="*/ 0 h 13725236"/>
              <a:gd name="connsiteX0" fmla="*/ 0 w 10726293"/>
              <a:gd name="connsiteY0" fmla="*/ 24 h 13725260"/>
              <a:gd name="connsiteX1" fmla="*/ 6858000 w 10726293"/>
              <a:gd name="connsiteY1" fmla="*/ 24 h 13725260"/>
              <a:gd name="connsiteX2" fmla="*/ 10723418 w 10726293"/>
              <a:gd name="connsiteY2" fmla="*/ 7065841 h 13725260"/>
              <a:gd name="connsiteX3" fmla="*/ 6858000 w 10726293"/>
              <a:gd name="connsiteY3" fmla="*/ 13716024 h 13725260"/>
              <a:gd name="connsiteX4" fmla="*/ 0 w 10726293"/>
              <a:gd name="connsiteY4" fmla="*/ 13716024 h 13725260"/>
              <a:gd name="connsiteX5" fmla="*/ 0 w 10726293"/>
              <a:gd name="connsiteY5" fmla="*/ 24 h 13725260"/>
              <a:gd name="connsiteX0" fmla="*/ 0 w 10723438"/>
              <a:gd name="connsiteY0" fmla="*/ 24 h 13725260"/>
              <a:gd name="connsiteX1" fmla="*/ 6858000 w 10723438"/>
              <a:gd name="connsiteY1" fmla="*/ 24 h 13725260"/>
              <a:gd name="connsiteX2" fmla="*/ 10723418 w 10723438"/>
              <a:gd name="connsiteY2" fmla="*/ 7065841 h 13725260"/>
              <a:gd name="connsiteX3" fmla="*/ 6858000 w 10723438"/>
              <a:gd name="connsiteY3" fmla="*/ 13716024 h 13725260"/>
              <a:gd name="connsiteX4" fmla="*/ 0 w 10723438"/>
              <a:gd name="connsiteY4" fmla="*/ 13716024 h 13725260"/>
              <a:gd name="connsiteX5" fmla="*/ 0 w 10723438"/>
              <a:gd name="connsiteY5" fmla="*/ 24 h 13725260"/>
              <a:gd name="connsiteX0" fmla="*/ 0 w 9066104"/>
              <a:gd name="connsiteY0" fmla="*/ 24 h 13725260"/>
              <a:gd name="connsiteX1" fmla="*/ 6858000 w 9066104"/>
              <a:gd name="connsiteY1" fmla="*/ 24 h 13725260"/>
              <a:gd name="connsiteX2" fmla="*/ 9066068 w 9066104"/>
              <a:gd name="connsiteY2" fmla="*/ 7080128 h 13725260"/>
              <a:gd name="connsiteX3" fmla="*/ 6858000 w 9066104"/>
              <a:gd name="connsiteY3" fmla="*/ 13716024 h 13725260"/>
              <a:gd name="connsiteX4" fmla="*/ 0 w 9066104"/>
              <a:gd name="connsiteY4" fmla="*/ 13716024 h 13725260"/>
              <a:gd name="connsiteX5" fmla="*/ 0 w 9066104"/>
              <a:gd name="connsiteY5" fmla="*/ 24 h 13725260"/>
              <a:gd name="connsiteX0" fmla="*/ 0 w 8723211"/>
              <a:gd name="connsiteY0" fmla="*/ 24 h 13725260"/>
              <a:gd name="connsiteX1" fmla="*/ 6858000 w 8723211"/>
              <a:gd name="connsiteY1" fmla="*/ 24 h 13725260"/>
              <a:gd name="connsiteX2" fmla="*/ 8723168 w 8723211"/>
              <a:gd name="connsiteY2" fmla="*/ 7080128 h 13725260"/>
              <a:gd name="connsiteX3" fmla="*/ 6858000 w 8723211"/>
              <a:gd name="connsiteY3" fmla="*/ 13716024 h 13725260"/>
              <a:gd name="connsiteX4" fmla="*/ 0 w 8723211"/>
              <a:gd name="connsiteY4" fmla="*/ 13716024 h 13725260"/>
              <a:gd name="connsiteX5" fmla="*/ 0 w 8723211"/>
              <a:gd name="connsiteY5" fmla="*/ 24 h 13725260"/>
              <a:gd name="connsiteX0" fmla="*/ 0 w 8851796"/>
              <a:gd name="connsiteY0" fmla="*/ 24 h 13725260"/>
              <a:gd name="connsiteX1" fmla="*/ 6858000 w 8851796"/>
              <a:gd name="connsiteY1" fmla="*/ 24 h 13725260"/>
              <a:gd name="connsiteX2" fmla="*/ 8851756 w 8851796"/>
              <a:gd name="connsiteY2" fmla="*/ 7094415 h 13725260"/>
              <a:gd name="connsiteX3" fmla="*/ 6858000 w 8851796"/>
              <a:gd name="connsiteY3" fmla="*/ 13716024 h 13725260"/>
              <a:gd name="connsiteX4" fmla="*/ 0 w 8851796"/>
              <a:gd name="connsiteY4" fmla="*/ 13716024 h 13725260"/>
              <a:gd name="connsiteX5" fmla="*/ 0 w 8851796"/>
              <a:gd name="connsiteY5" fmla="*/ 24 h 13725260"/>
              <a:gd name="connsiteX0" fmla="*/ 0 w 8851796"/>
              <a:gd name="connsiteY0" fmla="*/ 24 h 13716463"/>
              <a:gd name="connsiteX1" fmla="*/ 6858000 w 8851796"/>
              <a:gd name="connsiteY1" fmla="*/ 24 h 13716463"/>
              <a:gd name="connsiteX2" fmla="*/ 8851756 w 8851796"/>
              <a:gd name="connsiteY2" fmla="*/ 7094415 h 13716463"/>
              <a:gd name="connsiteX3" fmla="*/ 6858000 w 8851796"/>
              <a:gd name="connsiteY3" fmla="*/ 13716024 h 13716463"/>
              <a:gd name="connsiteX4" fmla="*/ 0 w 8851796"/>
              <a:gd name="connsiteY4" fmla="*/ 13716024 h 13716463"/>
              <a:gd name="connsiteX5" fmla="*/ 0 w 8851796"/>
              <a:gd name="connsiteY5" fmla="*/ 24 h 13716463"/>
              <a:gd name="connsiteX0" fmla="*/ 0 w 9022293"/>
              <a:gd name="connsiteY0" fmla="*/ 25 h 13716440"/>
              <a:gd name="connsiteX1" fmla="*/ 6858000 w 9022293"/>
              <a:gd name="connsiteY1" fmla="*/ 25 h 13716440"/>
              <a:gd name="connsiteX2" fmla="*/ 9022256 w 9022293"/>
              <a:gd name="connsiteY2" fmla="*/ 6923917 h 13716440"/>
              <a:gd name="connsiteX3" fmla="*/ 6858000 w 9022293"/>
              <a:gd name="connsiteY3" fmla="*/ 13716025 h 13716440"/>
              <a:gd name="connsiteX4" fmla="*/ 0 w 9022293"/>
              <a:gd name="connsiteY4" fmla="*/ 13716025 h 13716440"/>
              <a:gd name="connsiteX5" fmla="*/ 0 w 9022293"/>
              <a:gd name="connsiteY5" fmla="*/ 25 h 13716440"/>
              <a:gd name="connsiteX0" fmla="*/ 0 w 8993877"/>
              <a:gd name="connsiteY0" fmla="*/ 25 h 13716440"/>
              <a:gd name="connsiteX1" fmla="*/ 6858000 w 8993877"/>
              <a:gd name="connsiteY1" fmla="*/ 25 h 13716440"/>
              <a:gd name="connsiteX2" fmla="*/ 8993840 w 8993877"/>
              <a:gd name="connsiteY2" fmla="*/ 6923917 h 13716440"/>
              <a:gd name="connsiteX3" fmla="*/ 6858000 w 8993877"/>
              <a:gd name="connsiteY3" fmla="*/ 13716025 h 13716440"/>
              <a:gd name="connsiteX4" fmla="*/ 0 w 8993877"/>
              <a:gd name="connsiteY4" fmla="*/ 13716025 h 13716440"/>
              <a:gd name="connsiteX5" fmla="*/ 0 w 8993877"/>
              <a:gd name="connsiteY5" fmla="*/ 25 h 13716440"/>
              <a:gd name="connsiteX0" fmla="*/ 0 w 12081381"/>
              <a:gd name="connsiteY0" fmla="*/ 25 h 13716440"/>
              <a:gd name="connsiteX1" fmla="*/ 9945504 w 12081381"/>
              <a:gd name="connsiteY1" fmla="*/ 25 h 13716440"/>
              <a:gd name="connsiteX2" fmla="*/ 12081344 w 12081381"/>
              <a:gd name="connsiteY2" fmla="*/ 6923917 h 13716440"/>
              <a:gd name="connsiteX3" fmla="*/ 9945504 w 12081381"/>
              <a:gd name="connsiteY3" fmla="*/ 13716025 h 13716440"/>
              <a:gd name="connsiteX4" fmla="*/ 3087504 w 12081381"/>
              <a:gd name="connsiteY4" fmla="*/ 13716025 h 13716440"/>
              <a:gd name="connsiteX5" fmla="*/ 0 w 12081381"/>
              <a:gd name="connsiteY5" fmla="*/ 25 h 13716440"/>
              <a:gd name="connsiteX0" fmla="*/ 42294 w 12123675"/>
              <a:gd name="connsiteY0" fmla="*/ 25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42294 w 12123675"/>
              <a:gd name="connsiteY5" fmla="*/ 25 h 13716440"/>
              <a:gd name="connsiteX0" fmla="*/ 0 w 12123675"/>
              <a:gd name="connsiteY0" fmla="*/ 21172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1172 h 13716440"/>
              <a:gd name="connsiteX0" fmla="*/ 0 w 12123675"/>
              <a:gd name="connsiteY0" fmla="*/ 24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4 h 1371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675" h="13716440">
                <a:moveTo>
                  <a:pt x="0" y="24"/>
                </a:moveTo>
                <a:lnTo>
                  <a:pt x="9987798" y="25"/>
                </a:lnTo>
                <a:cubicBezTo>
                  <a:pt x="10005982" y="-10367"/>
                  <a:pt x="12134029" y="3168903"/>
                  <a:pt x="12123638" y="6923917"/>
                </a:cubicBezTo>
                <a:cubicBezTo>
                  <a:pt x="12113247" y="10678931"/>
                  <a:pt x="10008580" y="13757588"/>
                  <a:pt x="9987798" y="13716025"/>
                </a:cubicBezTo>
                <a:lnTo>
                  <a:pt x="0" y="13694878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+mn-lt"/>
                <a:cs typeface="Gellix" pitchFamily="2" charset="77"/>
              </a:defRPr>
            </a:lvl1pPr>
          </a:lstStyle>
          <a:p>
            <a:r>
              <a:rPr lang="en-GB"/>
              <a:t>Insert photo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60B405D2-1615-5255-2A94-35450D92D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99153" y="8041709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2"/>
                </a:solidFill>
                <a:latin typeface="+mj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515D9-D2FE-AEAA-848E-9540497D95E8}"/>
              </a:ext>
            </a:extLst>
          </p:cNvPr>
          <p:cNvSpPr txBox="1"/>
          <p:nvPr userDrawn="1"/>
        </p:nvSpPr>
        <p:spPr>
          <a:xfrm>
            <a:off x="13716000" y="753386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en-US">
              <a:latin typeface="Gotham Medium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8FB375-DA7F-401E-0BCC-FAAC10034840}"/>
              </a:ext>
            </a:extLst>
          </p:cNvPr>
          <p:cNvSpPr txBox="1"/>
          <p:nvPr userDrawn="1"/>
        </p:nvSpPr>
        <p:spPr>
          <a:xfrm>
            <a:off x="8258175" y="1430178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en-GB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21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F54DE-6315-4907-8BE8-7BA0C774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5" y="2178050"/>
            <a:ext cx="9432316" cy="273684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195E9B-403C-47E8-B62F-EEB35690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12FA-3D56-472A-9B47-65E547D26DD2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C6556-F96D-4BC5-AE68-17FF2C4F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AB91E4-4806-45A8-942E-AD308C65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3121FB-22DA-4440-8286-FC93CC9C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9" y="5416550"/>
            <a:ext cx="9432312" cy="568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B990FE2-C268-4435-B265-D580C08732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765846" y="2178050"/>
            <a:ext cx="9432312" cy="8928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9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BAA289A0-0100-461B-90FF-6415A1578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2413" cy="1371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49BBC1-16C1-46C3-A98F-D88B6C04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70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2BF2-2C29-47E6-83DB-288D9D4F5161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9817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refe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D63453-C536-49AC-B64B-7FF196DD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D6E4-2987-4A1B-BA64-10455E8BD61E}" type="datetime1">
              <a:rPr lang="sv-SE" smtClean="0"/>
              <a:t>2022-11-22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2510F7-D601-4329-B293-8EB356A2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BE6E4C-309A-47C4-B830-A6BACA80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C90-5F3A-4B81-9DC9-DAD12D7A8AA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B3FAB1D-0823-47A0-95D4-5BF54D4C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047"/>
            <a:ext cx="14916385" cy="1438278"/>
          </a:xfrm>
        </p:spPr>
        <p:txBody>
          <a:bodyPr/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B10A54A8-444C-44A2-B3C5-C400B97B6E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84250" y="4048127"/>
            <a:ext cx="20013901" cy="70580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C55E1BD2-22C9-4F0A-A476-E8038A362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65383" y="2178050"/>
            <a:ext cx="4932773" cy="1438276"/>
          </a:xfrm>
        </p:spPr>
        <p:txBody>
          <a:bodyPr/>
          <a:lstStyle>
            <a:lvl1pPr marL="0" indent="0" algn="r">
              <a:buNone/>
              <a:defRPr sz="2000" i="1"/>
            </a:lvl1pPr>
            <a:lvl2pPr>
              <a:defRPr sz="2400" i="1"/>
            </a:lvl2pPr>
            <a:lvl3pPr>
              <a:defRPr sz="2400" i="1"/>
            </a:lvl3pPr>
            <a:lvl4pPr>
              <a:defRPr sz="2400" i="1"/>
            </a:lvl4pPr>
            <a:lvl5pPr>
              <a:defRPr sz="2400" i="1"/>
            </a:lvl5pPr>
          </a:lstStyle>
          <a:p>
            <a:pPr lvl="0"/>
            <a:r>
              <a:rPr lang="sv-SE" dirty="0"/>
              <a:t>Bilaga [FÄLT med text Nr] (ab [fält med text Nr])</a:t>
            </a:r>
            <a:br>
              <a:rPr lang="sv-SE" dirty="0"/>
            </a:br>
            <a:r>
              <a:rPr lang="sv-SE" dirty="0"/>
              <a:t>[FÄLT med text Namn på handling] Bevispärm sid. [FÄLT med text Nr]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9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460-543F-4C2F-91A3-150CF7A63A8E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3690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, text och refe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D63453-C536-49AC-B64B-7FF196DD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71" y="12458701"/>
            <a:ext cx="1368337" cy="288926"/>
          </a:xfrm>
        </p:spPr>
        <p:txBody>
          <a:bodyPr/>
          <a:lstStyle/>
          <a:p>
            <a:fld id="{5837D6E4-2987-4A1B-BA64-10455E8BD61E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2510F7-D601-4329-B293-8EB356A2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2000" y="14878051"/>
            <a:ext cx="9933929" cy="288926"/>
          </a:xfrm>
        </p:spPr>
        <p:txBody>
          <a:bodyPr/>
          <a:lstStyle/>
          <a:p>
            <a:endParaRPr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BE6E4C-309A-47C4-B830-A6BACA80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C90-5F3A-4B81-9DC9-DAD12D7A8AA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B3FAB1D-0823-47A0-95D4-5BF54D4C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048"/>
            <a:ext cx="20013897" cy="1383300"/>
          </a:xfrm>
        </p:spPr>
        <p:txBody>
          <a:bodyPr/>
          <a:lstStyle>
            <a:lvl1pPr>
              <a:defRPr sz="4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B10A54A8-444C-44A2-B3C5-C400B97B6E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84250" y="4048127"/>
            <a:ext cx="13138749" cy="70580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059EFC29-6EC1-481F-9BA5-2C234E58F9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34557" y="4048129"/>
            <a:ext cx="6263592" cy="7058026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6441B40-E409-4151-8BE1-0CDF2A29E0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8587" y="11353799"/>
            <a:ext cx="14692352" cy="1393826"/>
          </a:xfrm>
        </p:spPr>
        <p:txBody>
          <a:bodyPr anchor="b" anchorCtr="0"/>
          <a:lstStyle>
            <a:lvl1pPr marL="0" indent="0" algn="l">
              <a:buNone/>
              <a:defRPr sz="2000" i="0"/>
            </a:lvl1pPr>
            <a:lvl2pPr>
              <a:defRPr sz="2400" i="1"/>
            </a:lvl2pPr>
            <a:lvl3pPr>
              <a:defRPr sz="2400" i="1"/>
            </a:lvl3pPr>
            <a:lvl4pPr>
              <a:defRPr sz="2400" i="1"/>
            </a:lvl4pPr>
            <a:lvl5pPr>
              <a:defRPr sz="2400" i="1"/>
            </a:lvl5pPr>
          </a:lstStyle>
          <a:p>
            <a:pPr lvl="0"/>
            <a:r>
              <a:rPr lang="sv-SE" dirty="0"/>
              <a:t>Bilaga [FÄLT med text Nr] (ab [fält med text Nr]), [FÄLT med text Namn på handling], Bevispärm sid. [FÄLT med text Nr]</a:t>
            </a:r>
          </a:p>
        </p:txBody>
      </p:sp>
    </p:spTree>
    <p:extLst>
      <p:ext uri="{BB962C8B-B14F-4D97-AF65-F5344CB8AC3E}">
        <p14:creationId xmlns:p14="http://schemas.microsoft.com/office/powerpoint/2010/main" val="753767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22890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B4F6E-5C76-8B4E-8422-1DDBCEF1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0DAE43-EF56-4741-8A80-434FB27FE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8121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  <a:prstGeom prst="rect">
            <a:avLst/>
          </a:prstGeom>
        </p:spPr>
        <p:txBody>
          <a:bodyPr anchor="b"/>
          <a:lstStyle>
            <a:lvl1pPr>
              <a:defRPr sz="11999"/>
            </a:lvl1pPr>
          </a:lstStyle>
          <a:p>
            <a:r>
              <a:t>Titeltext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592" y="9178924"/>
            <a:ext cx="21029831" cy="30003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latin typeface="+mj-lt"/>
                <a:ea typeface="+mj-ea"/>
                <a:cs typeface="+mj-cs"/>
                <a:sym typeface="Calibri"/>
              </a:defRPr>
            </a:lvl1pPr>
            <a:lvl2pPr marL="0" indent="914354">
              <a:buSzTx/>
              <a:buFontTx/>
              <a:buNone/>
              <a:defRPr sz="4800">
                <a:latin typeface="+mj-lt"/>
                <a:ea typeface="+mj-ea"/>
                <a:cs typeface="+mj-cs"/>
                <a:sym typeface="Calibri"/>
              </a:defRPr>
            </a:lvl2pPr>
            <a:lvl3pPr marL="0" indent="1828709">
              <a:buSzTx/>
              <a:buFontTx/>
              <a:buNone/>
              <a:defRPr sz="4800">
                <a:latin typeface="+mj-lt"/>
                <a:ea typeface="+mj-ea"/>
                <a:cs typeface="+mj-cs"/>
                <a:sym typeface="Calibri"/>
              </a:defRPr>
            </a:lvl3pPr>
            <a:lvl4pPr marL="0" indent="2743063">
              <a:buSzTx/>
              <a:buFontTx/>
              <a:buNone/>
              <a:defRPr sz="4800">
                <a:latin typeface="+mj-lt"/>
                <a:ea typeface="+mj-ea"/>
                <a:cs typeface="+mj-cs"/>
                <a:sym typeface="Calibri"/>
              </a:defRPr>
            </a:lvl4pPr>
            <a:lvl5pPr marL="0" indent="3657417">
              <a:buSzTx/>
              <a:buFontTx/>
              <a:buNone/>
              <a:defRPr sz="4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90372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466" y="730251"/>
            <a:ext cx="21029833" cy="26511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465" y="3362327"/>
            <a:ext cx="10314907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>
                <a:latin typeface="+mj-lt"/>
                <a:ea typeface="+mj-ea"/>
                <a:cs typeface="+mj-cs"/>
                <a:sym typeface="Calibri"/>
              </a:defRPr>
            </a:lvl1pPr>
            <a:lvl2pPr marL="0" indent="914354">
              <a:buSzTx/>
              <a:buFontTx/>
              <a:buNone/>
              <a:defRPr sz="4800" b="1">
                <a:latin typeface="+mj-lt"/>
                <a:ea typeface="+mj-ea"/>
                <a:cs typeface="+mj-cs"/>
                <a:sym typeface="Calibri"/>
              </a:defRPr>
            </a:lvl2pPr>
            <a:lvl3pPr marL="0" indent="1828709">
              <a:buSzTx/>
              <a:buFontTx/>
              <a:buNone/>
              <a:defRPr sz="4800" b="1">
                <a:latin typeface="+mj-lt"/>
                <a:ea typeface="+mj-ea"/>
                <a:cs typeface="+mj-cs"/>
                <a:sym typeface="Calibri"/>
              </a:defRPr>
            </a:lvl3pPr>
            <a:lvl4pPr marL="0" indent="2743063">
              <a:buSzTx/>
              <a:buFontTx/>
              <a:buNone/>
              <a:defRPr sz="4800" b="1">
                <a:latin typeface="+mj-lt"/>
                <a:ea typeface="+mj-ea"/>
                <a:cs typeface="+mj-cs"/>
                <a:sym typeface="Calibri"/>
              </a:defRPr>
            </a:lvl4pPr>
            <a:lvl5pPr marL="0" indent="3657417">
              <a:buSzTx/>
              <a:buFontTx/>
              <a:buNone/>
              <a:defRPr sz="48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3597" y="3362327"/>
            <a:ext cx="10365701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3094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1283E0F7-75A1-A240-94F8-A1F33FBB5A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76957" y="4532365"/>
            <a:ext cx="4651270" cy="46512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 b="0" i="0">
                <a:solidFill>
                  <a:srgbClr val="FFFFFF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headshot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here</a:t>
            </a:r>
            <a:endParaRPr lang="fr-FR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28A7C74-AC92-6D4A-5A87-606F00821D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15688" y="7997924"/>
            <a:ext cx="11925666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spc="0" baseline="0">
                <a:solidFill>
                  <a:schemeClr val="bg2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Name</a:t>
            </a:r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1F32DEA-7761-00CE-FC12-2770148526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15688" y="930729"/>
            <a:ext cx="11925666" cy="6690502"/>
          </a:xfrm>
          <a:prstGeom prst="rect">
            <a:avLst/>
          </a:prstGeom>
        </p:spPr>
        <p:txBody>
          <a:bodyPr anchor="b"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600" b="0" i="0" smtClean="0">
                <a:solidFill>
                  <a:schemeClr val="tx1"/>
                </a:solidFill>
                <a:effectLst/>
                <a:latin typeface="+mj-lt"/>
                <a:cs typeface="Gellix" pitchFamily="2" charset="77"/>
              </a:defRPr>
            </a:lvl1pPr>
            <a:lvl2pPr marL="914354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2pPr>
            <a:lvl3pPr marL="1828709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3pPr>
            <a:lvl4pPr marL="2743063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4pPr>
            <a:lvl5pPr marL="3657417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5pPr>
          </a:lstStyle>
          <a:p>
            <a:pPr lvl="0"/>
            <a:r>
              <a:rPr lang="fr-FR"/>
              <a:t>« </a:t>
            </a:r>
            <a:r>
              <a:rPr lang="fr-FR" err="1"/>
              <a:t>Quote</a:t>
            </a:r>
            <a:r>
              <a:rPr lang="fr-FR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026162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86238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466" y="914400"/>
            <a:ext cx="786396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Titeltext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5700" y="1974851"/>
            <a:ext cx="12343599" cy="9747250"/>
          </a:xfrm>
          <a:prstGeom prst="rect">
            <a:avLst/>
          </a:prstGeom>
        </p:spPr>
        <p:txBody>
          <a:bodyPr/>
          <a:lstStyle>
            <a:lvl1pPr marL="457177" indent="-457177">
              <a:defRPr sz="6400">
                <a:latin typeface="+mj-lt"/>
                <a:ea typeface="+mj-ea"/>
                <a:cs typeface="+mj-cs"/>
                <a:sym typeface="Calibri"/>
              </a:defRPr>
            </a:lvl1pPr>
            <a:lvl2pPr marL="1436842" indent="-522488">
              <a:defRPr sz="6400">
                <a:latin typeface="+mj-lt"/>
                <a:ea typeface="+mj-ea"/>
                <a:cs typeface="+mj-cs"/>
                <a:sym typeface="Calibri"/>
              </a:defRPr>
            </a:lvl2pPr>
            <a:lvl3pPr marL="2438278" indent="-609570">
              <a:defRPr sz="6400">
                <a:latin typeface="+mj-lt"/>
                <a:ea typeface="+mj-ea"/>
                <a:cs typeface="+mj-cs"/>
                <a:sym typeface="Calibri"/>
              </a:defRPr>
            </a:lvl3pPr>
            <a:lvl4pPr marL="3474546" indent="-731483">
              <a:defRPr sz="6400">
                <a:latin typeface="+mj-lt"/>
                <a:ea typeface="+mj-ea"/>
                <a:cs typeface="+mj-cs"/>
                <a:sym typeface="Calibri"/>
              </a:defRPr>
            </a:lvl4pPr>
            <a:lvl5pPr marL="4388901" indent="-731483">
              <a:defRPr sz="6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465" y="4114800"/>
            <a:ext cx="7863964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9874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466" y="914400"/>
            <a:ext cx="786396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Titeltext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5700" y="1974851"/>
            <a:ext cx="12343599" cy="9747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466" y="4114800"/>
            <a:ext cx="786396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1pPr>
            <a:lvl2pPr marL="0" indent="914354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2pPr>
            <a:lvl3pPr marL="0" indent="1828709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3pPr>
            <a:lvl4pPr marL="0" indent="2743063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4pPr>
            <a:lvl5pPr marL="0" indent="3657417">
              <a:buSzTx/>
              <a:buFontTx/>
              <a:buNone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31715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98116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8664" y="730250"/>
            <a:ext cx="5257458" cy="1162367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291" y="730250"/>
            <a:ext cx="15467593" cy="11623676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9622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C35AFD-0EFE-3DC7-819B-D7CD44530DF4}"/>
              </a:ext>
            </a:extLst>
          </p:cNvPr>
          <p:cNvSpPr/>
          <p:nvPr userDrawn="1"/>
        </p:nvSpPr>
        <p:spPr>
          <a:xfrm>
            <a:off x="-1336431" y="-304800"/>
            <a:ext cx="26236246" cy="1456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769923-6217-1642-9321-3070050D9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400" y="12154829"/>
            <a:ext cx="0" cy="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C71423-F5C7-3D45-BD67-92D704988660}"/>
              </a:ext>
            </a:extLst>
          </p:cNvPr>
          <p:cNvSpPr txBox="1"/>
          <p:nvPr userDrawn="1"/>
        </p:nvSpPr>
        <p:spPr>
          <a:xfrm>
            <a:off x="5325979" y="148068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fr-FR">
              <a:latin typeface="Gotham Medium" pitchFamily="2" charset="0"/>
            </a:endParaRP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AA0555A1-A7DC-B22D-A9FE-E2DA22053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7444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4C36FC-89ED-842E-4879-1C9A04DA9B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7444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bg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8203812-A78B-2C3E-0C50-43979D007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7444" y="8041708"/>
            <a:ext cx="9521894" cy="4421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2"/>
                </a:solidFill>
                <a:latin typeface="+mj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</p:spTree>
    <p:extLst>
      <p:ext uri="{BB962C8B-B14F-4D97-AF65-F5344CB8AC3E}">
        <p14:creationId xmlns:p14="http://schemas.microsoft.com/office/powerpoint/2010/main" val="414181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8">
            <a:extLst>
              <a:ext uri="{FF2B5EF4-FFF2-40B4-BE49-F238E27FC236}">
                <a16:creationId xmlns:a16="http://schemas.microsoft.com/office/drawing/2014/main" id="{86C00C43-C28A-BADE-9421-C13B83CB7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9153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4248B490-AF6F-B410-F139-7DE113A829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9153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bg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336FB6A5-C1E4-DAC4-C36E-C226019C7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99153" y="8041709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2"/>
                </a:solidFill>
                <a:latin typeface="+mj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421EA594-3EB3-E2D5-87AF-8D2F3E1B11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0" y="0"/>
            <a:ext cx="12191226" cy="13760674"/>
          </a:xfrm>
          <a:custGeom>
            <a:avLst/>
            <a:gdLst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000"/>
              <a:gd name="connsiteY0" fmla="*/ 0 h 13716000"/>
              <a:gd name="connsiteX1" fmla="*/ 6858000 w 13716000"/>
              <a:gd name="connsiteY1" fmla="*/ 0 h 13716000"/>
              <a:gd name="connsiteX2" fmla="*/ 13716000 w 13716000"/>
              <a:gd name="connsiteY2" fmla="*/ 6858000 h 13716000"/>
              <a:gd name="connsiteX3" fmla="*/ 6858000 w 13716000"/>
              <a:gd name="connsiteY3" fmla="*/ 13716000 h 13716000"/>
              <a:gd name="connsiteX4" fmla="*/ 0 w 13716000"/>
              <a:gd name="connsiteY4" fmla="*/ 13716000 h 13716000"/>
              <a:gd name="connsiteX5" fmla="*/ 0 w 13716000"/>
              <a:gd name="connsiteY5" fmla="*/ 0 h 13716000"/>
              <a:gd name="connsiteX0" fmla="*/ 0 w 13716104"/>
              <a:gd name="connsiteY0" fmla="*/ 0 h 13716000"/>
              <a:gd name="connsiteX1" fmla="*/ 6858000 w 13716104"/>
              <a:gd name="connsiteY1" fmla="*/ 0 h 13716000"/>
              <a:gd name="connsiteX2" fmla="*/ 13716000 w 13716104"/>
              <a:gd name="connsiteY2" fmla="*/ 6858000 h 13716000"/>
              <a:gd name="connsiteX3" fmla="*/ 6858000 w 13716104"/>
              <a:gd name="connsiteY3" fmla="*/ 13716000 h 13716000"/>
              <a:gd name="connsiteX4" fmla="*/ 0 w 13716104"/>
              <a:gd name="connsiteY4" fmla="*/ 13716000 h 13716000"/>
              <a:gd name="connsiteX5" fmla="*/ 0 w 13716104"/>
              <a:gd name="connsiteY5" fmla="*/ 0 h 13716000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3709"/>
              <a:gd name="connsiteX1" fmla="*/ 6858000 w 13716104"/>
              <a:gd name="connsiteY1" fmla="*/ 0 h 13743709"/>
              <a:gd name="connsiteX2" fmla="*/ 13716000 w 13716104"/>
              <a:gd name="connsiteY2" fmla="*/ 6858000 h 13743709"/>
              <a:gd name="connsiteX3" fmla="*/ 6858000 w 13716104"/>
              <a:gd name="connsiteY3" fmla="*/ 13716000 h 13743709"/>
              <a:gd name="connsiteX4" fmla="*/ 0 w 13716104"/>
              <a:gd name="connsiteY4" fmla="*/ 13716000 h 13743709"/>
              <a:gd name="connsiteX5" fmla="*/ 0 w 13716104"/>
              <a:gd name="connsiteY5" fmla="*/ 0 h 13743709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40710"/>
              <a:gd name="connsiteX1" fmla="*/ 6858000 w 13716104"/>
              <a:gd name="connsiteY1" fmla="*/ 0 h 13740710"/>
              <a:gd name="connsiteX2" fmla="*/ 13716000 w 13716104"/>
              <a:gd name="connsiteY2" fmla="*/ 6858000 h 13740710"/>
              <a:gd name="connsiteX3" fmla="*/ 6858000 w 13716104"/>
              <a:gd name="connsiteY3" fmla="*/ 13716000 h 13740710"/>
              <a:gd name="connsiteX4" fmla="*/ 0 w 13716104"/>
              <a:gd name="connsiteY4" fmla="*/ 13716000 h 13740710"/>
              <a:gd name="connsiteX5" fmla="*/ 0 w 13716104"/>
              <a:gd name="connsiteY5" fmla="*/ 0 h 13740710"/>
              <a:gd name="connsiteX0" fmla="*/ 0 w 13716104"/>
              <a:gd name="connsiteY0" fmla="*/ 0 h 13725236"/>
              <a:gd name="connsiteX1" fmla="*/ 6858000 w 13716104"/>
              <a:gd name="connsiteY1" fmla="*/ 0 h 13725236"/>
              <a:gd name="connsiteX2" fmla="*/ 13716000 w 13716104"/>
              <a:gd name="connsiteY2" fmla="*/ 6858000 h 13725236"/>
              <a:gd name="connsiteX3" fmla="*/ 6858000 w 13716104"/>
              <a:gd name="connsiteY3" fmla="*/ 13716000 h 13725236"/>
              <a:gd name="connsiteX4" fmla="*/ 0 w 13716104"/>
              <a:gd name="connsiteY4" fmla="*/ 13716000 h 13725236"/>
              <a:gd name="connsiteX5" fmla="*/ 0 w 13716104"/>
              <a:gd name="connsiteY5" fmla="*/ 0 h 13725236"/>
              <a:gd name="connsiteX0" fmla="*/ 0 w 13718480"/>
              <a:gd name="connsiteY0" fmla="*/ 0 h 13725236"/>
              <a:gd name="connsiteX1" fmla="*/ 6858000 w 13718480"/>
              <a:gd name="connsiteY1" fmla="*/ 0 h 13725236"/>
              <a:gd name="connsiteX2" fmla="*/ 13716000 w 13718480"/>
              <a:gd name="connsiteY2" fmla="*/ 6858000 h 13725236"/>
              <a:gd name="connsiteX3" fmla="*/ 6858000 w 13718480"/>
              <a:gd name="connsiteY3" fmla="*/ 13716000 h 13725236"/>
              <a:gd name="connsiteX4" fmla="*/ 0 w 13718480"/>
              <a:gd name="connsiteY4" fmla="*/ 13716000 h 13725236"/>
              <a:gd name="connsiteX5" fmla="*/ 0 w 13718480"/>
              <a:gd name="connsiteY5" fmla="*/ 0 h 13725236"/>
              <a:gd name="connsiteX0" fmla="*/ 0 w 11541124"/>
              <a:gd name="connsiteY0" fmla="*/ 0 h 13725236"/>
              <a:gd name="connsiteX1" fmla="*/ 6858000 w 11541124"/>
              <a:gd name="connsiteY1" fmla="*/ 0 h 13725236"/>
              <a:gd name="connsiteX2" fmla="*/ 11533909 w 11541124"/>
              <a:gd name="connsiteY2" fmla="*/ 7045036 h 13725236"/>
              <a:gd name="connsiteX3" fmla="*/ 6858000 w 11541124"/>
              <a:gd name="connsiteY3" fmla="*/ 13716000 h 13725236"/>
              <a:gd name="connsiteX4" fmla="*/ 0 w 11541124"/>
              <a:gd name="connsiteY4" fmla="*/ 13716000 h 13725236"/>
              <a:gd name="connsiteX5" fmla="*/ 0 w 11541124"/>
              <a:gd name="connsiteY5" fmla="*/ 0 h 13725236"/>
              <a:gd name="connsiteX0" fmla="*/ 0 w 10742920"/>
              <a:gd name="connsiteY0" fmla="*/ 0 h 13725236"/>
              <a:gd name="connsiteX1" fmla="*/ 6858000 w 10742920"/>
              <a:gd name="connsiteY1" fmla="*/ 0 h 13725236"/>
              <a:gd name="connsiteX2" fmla="*/ 10723418 w 10742920"/>
              <a:gd name="connsiteY2" fmla="*/ 7065817 h 13725236"/>
              <a:gd name="connsiteX3" fmla="*/ 6858000 w 10742920"/>
              <a:gd name="connsiteY3" fmla="*/ 13716000 h 13725236"/>
              <a:gd name="connsiteX4" fmla="*/ 0 w 10742920"/>
              <a:gd name="connsiteY4" fmla="*/ 13716000 h 13725236"/>
              <a:gd name="connsiteX5" fmla="*/ 0 w 10742920"/>
              <a:gd name="connsiteY5" fmla="*/ 0 h 13725236"/>
              <a:gd name="connsiteX0" fmla="*/ 0 w 10748541"/>
              <a:gd name="connsiteY0" fmla="*/ 0 h 13725236"/>
              <a:gd name="connsiteX1" fmla="*/ 6858000 w 10748541"/>
              <a:gd name="connsiteY1" fmla="*/ 0 h 13725236"/>
              <a:gd name="connsiteX2" fmla="*/ 10723418 w 10748541"/>
              <a:gd name="connsiteY2" fmla="*/ 7065817 h 13725236"/>
              <a:gd name="connsiteX3" fmla="*/ 6858000 w 10748541"/>
              <a:gd name="connsiteY3" fmla="*/ 13716000 h 13725236"/>
              <a:gd name="connsiteX4" fmla="*/ 0 w 10748541"/>
              <a:gd name="connsiteY4" fmla="*/ 13716000 h 13725236"/>
              <a:gd name="connsiteX5" fmla="*/ 0 w 10748541"/>
              <a:gd name="connsiteY5" fmla="*/ 0 h 13725236"/>
              <a:gd name="connsiteX0" fmla="*/ 0 w 10728816"/>
              <a:gd name="connsiteY0" fmla="*/ 0 h 13725236"/>
              <a:gd name="connsiteX1" fmla="*/ 6858000 w 10728816"/>
              <a:gd name="connsiteY1" fmla="*/ 0 h 13725236"/>
              <a:gd name="connsiteX2" fmla="*/ 10723418 w 10728816"/>
              <a:gd name="connsiteY2" fmla="*/ 7065817 h 13725236"/>
              <a:gd name="connsiteX3" fmla="*/ 6858000 w 10728816"/>
              <a:gd name="connsiteY3" fmla="*/ 13716000 h 13725236"/>
              <a:gd name="connsiteX4" fmla="*/ 0 w 10728816"/>
              <a:gd name="connsiteY4" fmla="*/ 13716000 h 13725236"/>
              <a:gd name="connsiteX5" fmla="*/ 0 w 10728816"/>
              <a:gd name="connsiteY5" fmla="*/ 0 h 13725236"/>
              <a:gd name="connsiteX0" fmla="*/ 0 w 10726293"/>
              <a:gd name="connsiteY0" fmla="*/ 24 h 13725260"/>
              <a:gd name="connsiteX1" fmla="*/ 6858000 w 10726293"/>
              <a:gd name="connsiteY1" fmla="*/ 24 h 13725260"/>
              <a:gd name="connsiteX2" fmla="*/ 10723418 w 10726293"/>
              <a:gd name="connsiteY2" fmla="*/ 7065841 h 13725260"/>
              <a:gd name="connsiteX3" fmla="*/ 6858000 w 10726293"/>
              <a:gd name="connsiteY3" fmla="*/ 13716024 h 13725260"/>
              <a:gd name="connsiteX4" fmla="*/ 0 w 10726293"/>
              <a:gd name="connsiteY4" fmla="*/ 13716024 h 13725260"/>
              <a:gd name="connsiteX5" fmla="*/ 0 w 10726293"/>
              <a:gd name="connsiteY5" fmla="*/ 24 h 13725260"/>
              <a:gd name="connsiteX0" fmla="*/ 0 w 10723438"/>
              <a:gd name="connsiteY0" fmla="*/ 24 h 13725260"/>
              <a:gd name="connsiteX1" fmla="*/ 6858000 w 10723438"/>
              <a:gd name="connsiteY1" fmla="*/ 24 h 13725260"/>
              <a:gd name="connsiteX2" fmla="*/ 10723418 w 10723438"/>
              <a:gd name="connsiteY2" fmla="*/ 7065841 h 13725260"/>
              <a:gd name="connsiteX3" fmla="*/ 6858000 w 10723438"/>
              <a:gd name="connsiteY3" fmla="*/ 13716024 h 13725260"/>
              <a:gd name="connsiteX4" fmla="*/ 0 w 10723438"/>
              <a:gd name="connsiteY4" fmla="*/ 13716024 h 13725260"/>
              <a:gd name="connsiteX5" fmla="*/ 0 w 10723438"/>
              <a:gd name="connsiteY5" fmla="*/ 24 h 13725260"/>
              <a:gd name="connsiteX0" fmla="*/ 0 w 9066104"/>
              <a:gd name="connsiteY0" fmla="*/ 24 h 13725260"/>
              <a:gd name="connsiteX1" fmla="*/ 6858000 w 9066104"/>
              <a:gd name="connsiteY1" fmla="*/ 24 h 13725260"/>
              <a:gd name="connsiteX2" fmla="*/ 9066068 w 9066104"/>
              <a:gd name="connsiteY2" fmla="*/ 7080128 h 13725260"/>
              <a:gd name="connsiteX3" fmla="*/ 6858000 w 9066104"/>
              <a:gd name="connsiteY3" fmla="*/ 13716024 h 13725260"/>
              <a:gd name="connsiteX4" fmla="*/ 0 w 9066104"/>
              <a:gd name="connsiteY4" fmla="*/ 13716024 h 13725260"/>
              <a:gd name="connsiteX5" fmla="*/ 0 w 9066104"/>
              <a:gd name="connsiteY5" fmla="*/ 24 h 13725260"/>
              <a:gd name="connsiteX0" fmla="*/ 0 w 8723211"/>
              <a:gd name="connsiteY0" fmla="*/ 24 h 13725260"/>
              <a:gd name="connsiteX1" fmla="*/ 6858000 w 8723211"/>
              <a:gd name="connsiteY1" fmla="*/ 24 h 13725260"/>
              <a:gd name="connsiteX2" fmla="*/ 8723168 w 8723211"/>
              <a:gd name="connsiteY2" fmla="*/ 7080128 h 13725260"/>
              <a:gd name="connsiteX3" fmla="*/ 6858000 w 8723211"/>
              <a:gd name="connsiteY3" fmla="*/ 13716024 h 13725260"/>
              <a:gd name="connsiteX4" fmla="*/ 0 w 8723211"/>
              <a:gd name="connsiteY4" fmla="*/ 13716024 h 13725260"/>
              <a:gd name="connsiteX5" fmla="*/ 0 w 8723211"/>
              <a:gd name="connsiteY5" fmla="*/ 24 h 13725260"/>
              <a:gd name="connsiteX0" fmla="*/ 0 w 8851796"/>
              <a:gd name="connsiteY0" fmla="*/ 24 h 13725260"/>
              <a:gd name="connsiteX1" fmla="*/ 6858000 w 8851796"/>
              <a:gd name="connsiteY1" fmla="*/ 24 h 13725260"/>
              <a:gd name="connsiteX2" fmla="*/ 8851756 w 8851796"/>
              <a:gd name="connsiteY2" fmla="*/ 7094415 h 13725260"/>
              <a:gd name="connsiteX3" fmla="*/ 6858000 w 8851796"/>
              <a:gd name="connsiteY3" fmla="*/ 13716024 h 13725260"/>
              <a:gd name="connsiteX4" fmla="*/ 0 w 8851796"/>
              <a:gd name="connsiteY4" fmla="*/ 13716024 h 13725260"/>
              <a:gd name="connsiteX5" fmla="*/ 0 w 8851796"/>
              <a:gd name="connsiteY5" fmla="*/ 24 h 13725260"/>
              <a:gd name="connsiteX0" fmla="*/ 0 w 8851796"/>
              <a:gd name="connsiteY0" fmla="*/ 24 h 13716463"/>
              <a:gd name="connsiteX1" fmla="*/ 6858000 w 8851796"/>
              <a:gd name="connsiteY1" fmla="*/ 24 h 13716463"/>
              <a:gd name="connsiteX2" fmla="*/ 8851756 w 8851796"/>
              <a:gd name="connsiteY2" fmla="*/ 7094415 h 13716463"/>
              <a:gd name="connsiteX3" fmla="*/ 6858000 w 8851796"/>
              <a:gd name="connsiteY3" fmla="*/ 13716024 h 13716463"/>
              <a:gd name="connsiteX4" fmla="*/ 0 w 8851796"/>
              <a:gd name="connsiteY4" fmla="*/ 13716024 h 13716463"/>
              <a:gd name="connsiteX5" fmla="*/ 0 w 8851796"/>
              <a:gd name="connsiteY5" fmla="*/ 24 h 13716463"/>
              <a:gd name="connsiteX0" fmla="*/ 0 w 9022293"/>
              <a:gd name="connsiteY0" fmla="*/ 25 h 13716440"/>
              <a:gd name="connsiteX1" fmla="*/ 6858000 w 9022293"/>
              <a:gd name="connsiteY1" fmla="*/ 25 h 13716440"/>
              <a:gd name="connsiteX2" fmla="*/ 9022256 w 9022293"/>
              <a:gd name="connsiteY2" fmla="*/ 6923917 h 13716440"/>
              <a:gd name="connsiteX3" fmla="*/ 6858000 w 9022293"/>
              <a:gd name="connsiteY3" fmla="*/ 13716025 h 13716440"/>
              <a:gd name="connsiteX4" fmla="*/ 0 w 9022293"/>
              <a:gd name="connsiteY4" fmla="*/ 13716025 h 13716440"/>
              <a:gd name="connsiteX5" fmla="*/ 0 w 9022293"/>
              <a:gd name="connsiteY5" fmla="*/ 25 h 13716440"/>
              <a:gd name="connsiteX0" fmla="*/ 0 w 8993877"/>
              <a:gd name="connsiteY0" fmla="*/ 25 h 13716440"/>
              <a:gd name="connsiteX1" fmla="*/ 6858000 w 8993877"/>
              <a:gd name="connsiteY1" fmla="*/ 25 h 13716440"/>
              <a:gd name="connsiteX2" fmla="*/ 8993840 w 8993877"/>
              <a:gd name="connsiteY2" fmla="*/ 6923917 h 13716440"/>
              <a:gd name="connsiteX3" fmla="*/ 6858000 w 8993877"/>
              <a:gd name="connsiteY3" fmla="*/ 13716025 h 13716440"/>
              <a:gd name="connsiteX4" fmla="*/ 0 w 8993877"/>
              <a:gd name="connsiteY4" fmla="*/ 13716025 h 13716440"/>
              <a:gd name="connsiteX5" fmla="*/ 0 w 8993877"/>
              <a:gd name="connsiteY5" fmla="*/ 25 h 13716440"/>
              <a:gd name="connsiteX0" fmla="*/ 0 w 12081381"/>
              <a:gd name="connsiteY0" fmla="*/ 25 h 13716440"/>
              <a:gd name="connsiteX1" fmla="*/ 9945504 w 12081381"/>
              <a:gd name="connsiteY1" fmla="*/ 25 h 13716440"/>
              <a:gd name="connsiteX2" fmla="*/ 12081344 w 12081381"/>
              <a:gd name="connsiteY2" fmla="*/ 6923917 h 13716440"/>
              <a:gd name="connsiteX3" fmla="*/ 9945504 w 12081381"/>
              <a:gd name="connsiteY3" fmla="*/ 13716025 h 13716440"/>
              <a:gd name="connsiteX4" fmla="*/ 3087504 w 12081381"/>
              <a:gd name="connsiteY4" fmla="*/ 13716025 h 13716440"/>
              <a:gd name="connsiteX5" fmla="*/ 0 w 12081381"/>
              <a:gd name="connsiteY5" fmla="*/ 25 h 13716440"/>
              <a:gd name="connsiteX0" fmla="*/ 42294 w 12123675"/>
              <a:gd name="connsiteY0" fmla="*/ 25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42294 w 12123675"/>
              <a:gd name="connsiteY5" fmla="*/ 25 h 13716440"/>
              <a:gd name="connsiteX0" fmla="*/ 0 w 12123675"/>
              <a:gd name="connsiteY0" fmla="*/ 21172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1172 h 13716440"/>
              <a:gd name="connsiteX0" fmla="*/ 0 w 12123675"/>
              <a:gd name="connsiteY0" fmla="*/ 24 h 13716440"/>
              <a:gd name="connsiteX1" fmla="*/ 9987798 w 12123675"/>
              <a:gd name="connsiteY1" fmla="*/ 25 h 13716440"/>
              <a:gd name="connsiteX2" fmla="*/ 12123638 w 12123675"/>
              <a:gd name="connsiteY2" fmla="*/ 6923917 h 13716440"/>
              <a:gd name="connsiteX3" fmla="*/ 9987798 w 12123675"/>
              <a:gd name="connsiteY3" fmla="*/ 13716025 h 13716440"/>
              <a:gd name="connsiteX4" fmla="*/ 0 w 12123675"/>
              <a:gd name="connsiteY4" fmla="*/ 13694878 h 13716440"/>
              <a:gd name="connsiteX5" fmla="*/ 0 w 12123675"/>
              <a:gd name="connsiteY5" fmla="*/ 24 h 1371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3675" h="13716440">
                <a:moveTo>
                  <a:pt x="0" y="24"/>
                </a:moveTo>
                <a:lnTo>
                  <a:pt x="9987798" y="25"/>
                </a:lnTo>
                <a:cubicBezTo>
                  <a:pt x="10005982" y="-10367"/>
                  <a:pt x="12134029" y="3168903"/>
                  <a:pt x="12123638" y="6923917"/>
                </a:cubicBezTo>
                <a:cubicBezTo>
                  <a:pt x="12113247" y="10678931"/>
                  <a:pt x="10008580" y="13757588"/>
                  <a:pt x="9987798" y="13716025"/>
                </a:cubicBezTo>
                <a:lnTo>
                  <a:pt x="0" y="13694878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8000">
                <a:solidFill>
                  <a:schemeClr val="bg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/>
              <a:t>Insert photo here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8C2AC8-460E-1AD6-8F9D-087CA8B81699}"/>
              </a:ext>
            </a:extLst>
          </p:cNvPr>
          <p:cNvSpPr txBox="1"/>
          <p:nvPr userDrawn="1"/>
        </p:nvSpPr>
        <p:spPr>
          <a:xfrm>
            <a:off x="12865395" y="-397657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en-GB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1283E0F7-75A1-A240-94F8-A1F33FBB5A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76957" y="4532365"/>
            <a:ext cx="4651270" cy="46512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 b="0" i="0">
                <a:solidFill>
                  <a:srgbClr val="FFFFFF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fr-FR"/>
              <a:t>Insert </a:t>
            </a:r>
            <a:br>
              <a:rPr lang="fr-FR"/>
            </a:br>
            <a:r>
              <a:rPr lang="fr-FR" err="1"/>
              <a:t>headshot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here</a:t>
            </a:r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5704AA0-CC42-C7D4-FC85-71C563B31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15688" y="7997924"/>
            <a:ext cx="11925666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spc="0" baseline="0">
                <a:solidFill>
                  <a:schemeClr val="bg2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Name</a:t>
            </a:r>
          </a:p>
        </p:txBody>
      </p:sp>
      <p:sp>
        <p:nvSpPr>
          <p:cNvPr id="5" name="Espace réservé du texte 19">
            <a:extLst>
              <a:ext uri="{FF2B5EF4-FFF2-40B4-BE49-F238E27FC236}">
                <a16:creationId xmlns:a16="http://schemas.microsoft.com/office/drawing/2014/main" id="{597CE383-6EFB-CB02-3036-8F8A555BD7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15688" y="930729"/>
            <a:ext cx="11925666" cy="6690502"/>
          </a:xfrm>
          <a:prstGeom prst="rect">
            <a:avLst/>
          </a:prstGeom>
        </p:spPr>
        <p:txBody>
          <a:bodyPr anchor="b"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600" b="0" i="0" smtClean="0">
                <a:solidFill>
                  <a:schemeClr val="bg2"/>
                </a:solidFill>
                <a:effectLst/>
                <a:latin typeface="+mj-lt"/>
                <a:cs typeface="Gellix" pitchFamily="2" charset="77"/>
              </a:defRPr>
            </a:lvl1pPr>
            <a:lvl2pPr marL="914354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2pPr>
            <a:lvl3pPr marL="1828709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3pPr>
            <a:lvl4pPr marL="2743063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4pPr>
            <a:lvl5pPr marL="3657417" indent="0">
              <a:buNone/>
              <a:defRPr b="0" i="0">
                <a:solidFill>
                  <a:srgbClr val="FFFFFF"/>
                </a:solidFill>
                <a:latin typeface="Gotham Book" pitchFamily="2" charset="0"/>
              </a:defRPr>
            </a:lvl5pPr>
          </a:lstStyle>
          <a:p>
            <a:pPr lvl="0"/>
            <a:r>
              <a:rPr lang="fr-FR"/>
              <a:t>« </a:t>
            </a:r>
            <a:r>
              <a:rPr lang="fr-FR" err="1"/>
              <a:t>Quote</a:t>
            </a:r>
            <a:r>
              <a:rPr lang="fr-FR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15877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3037C-F744-EC3A-216E-787F46C884C7}"/>
              </a:ext>
            </a:extLst>
          </p:cNvPr>
          <p:cNvSpPr/>
          <p:nvPr userDrawn="1"/>
        </p:nvSpPr>
        <p:spPr>
          <a:xfrm>
            <a:off x="-1336431" y="-304800"/>
            <a:ext cx="26236246" cy="14560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769923-6217-1642-9321-3070050D9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400" y="12154829"/>
            <a:ext cx="0" cy="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C71423-F5C7-3D45-BD67-92D704988660}"/>
              </a:ext>
            </a:extLst>
          </p:cNvPr>
          <p:cNvSpPr txBox="1"/>
          <p:nvPr userDrawn="1"/>
        </p:nvSpPr>
        <p:spPr>
          <a:xfrm>
            <a:off x="5325979" y="148068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fr-FR">
              <a:latin typeface="+mj-lt"/>
            </a:endParaRP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3EE24BA6-05D3-9682-783D-9A6268F9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7444" y="1969626"/>
            <a:ext cx="9521894" cy="48883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800" b="0" i="0" spc="0">
                <a:solidFill>
                  <a:schemeClr val="bg1"/>
                </a:solidFill>
                <a:latin typeface="+mj-lt"/>
                <a:cs typeface="Gellix SemiBold" pitchFamily="2" charset="77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A148E8-34E0-C859-E8B5-727CD9D02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7444" y="7266456"/>
            <a:ext cx="9521894" cy="724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 i="0" spc="0" baseline="0">
                <a:solidFill>
                  <a:schemeClr val="tx1"/>
                </a:solidFill>
                <a:latin typeface="+mj-lt"/>
                <a:cs typeface="Gellix SemiBold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E0FEE07-ECF7-0DF0-358F-4D0E4F2DD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7444" y="8041708"/>
            <a:ext cx="9521894" cy="4421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000" b="0" i="0" spc="0" baseline="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  <a:lvl2pPr marL="914354" indent="0">
              <a:buNone/>
              <a:defRPr>
                <a:solidFill>
                  <a:srgbClr val="FFFFFF"/>
                </a:solidFill>
              </a:defRPr>
            </a:lvl2pPr>
            <a:lvl3pPr marL="1828709" indent="0">
              <a:buNone/>
              <a:defRPr>
                <a:solidFill>
                  <a:srgbClr val="FFFFFF"/>
                </a:solidFill>
              </a:defRPr>
            </a:lvl3pPr>
            <a:lvl4pPr marL="2743063" indent="0">
              <a:buNone/>
              <a:defRPr>
                <a:solidFill>
                  <a:srgbClr val="FFFFFF"/>
                </a:solidFill>
              </a:defRPr>
            </a:lvl4pPr>
            <a:lvl5pPr marL="365741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Date I Time</a:t>
            </a:r>
          </a:p>
        </p:txBody>
      </p:sp>
    </p:spTree>
    <p:extLst>
      <p:ext uri="{BB962C8B-B14F-4D97-AF65-F5344CB8AC3E}">
        <p14:creationId xmlns:p14="http://schemas.microsoft.com/office/powerpoint/2010/main" val="140433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BC6C63-18E7-5B87-5059-1EFACA35E081}"/>
              </a:ext>
            </a:extLst>
          </p:cNvPr>
          <p:cNvSpPr/>
          <p:nvPr userDrawn="1"/>
        </p:nvSpPr>
        <p:spPr>
          <a:xfrm>
            <a:off x="0" y="-23320"/>
            <a:ext cx="24382413" cy="1376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31AFE-AB37-C315-C641-E4093EA9DE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23320"/>
            <a:ext cx="6930887" cy="137656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57F269-883C-3CD5-4B7E-377E34E88E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95" y="10151533"/>
            <a:ext cx="3697583" cy="26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95" r:id="rId3"/>
    <p:sldLayoutId id="2147483692" r:id="rId4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85" userDrawn="1">
          <p15:clr>
            <a:srgbClr val="F26B43"/>
          </p15:clr>
        </p15:guide>
        <p15:guide id="2" pos="14461" userDrawn="1">
          <p15:clr>
            <a:srgbClr val="F26B43"/>
          </p15:clr>
        </p15:guide>
        <p15:guide id="3" orient="horz" pos="6384" userDrawn="1">
          <p15:clr>
            <a:srgbClr val="F26B43"/>
          </p15:clr>
        </p15:guide>
        <p15:guide id="4" pos="135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6A67E-CBEB-76B0-D529-AB4555BDB73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1040FA7-F168-27A1-F57D-3475BCB47E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2718" y="0"/>
            <a:ext cx="6920352" cy="13716000"/>
          </a:xfrm>
          <a:custGeom>
            <a:avLst/>
            <a:gdLst>
              <a:gd name="T0" fmla="*/ 0 w 3778"/>
              <a:gd name="T1" fmla="*/ 7482 h 7482"/>
              <a:gd name="T2" fmla="*/ 0 w 3778"/>
              <a:gd name="T3" fmla="*/ 7482 h 7482"/>
              <a:gd name="T4" fmla="*/ 1258 w 3778"/>
              <a:gd name="T5" fmla="*/ 7482 h 7482"/>
              <a:gd name="T6" fmla="*/ 335 w 3778"/>
              <a:gd name="T7" fmla="*/ 3741 h 7482"/>
              <a:gd name="T8" fmla="*/ 1258 w 3778"/>
              <a:gd name="T9" fmla="*/ 0 h 7482"/>
              <a:gd name="T10" fmla="*/ 0 w 3778"/>
              <a:gd name="T11" fmla="*/ 0 h 7482"/>
              <a:gd name="T12" fmla="*/ 0 w 3778"/>
              <a:gd name="T13" fmla="*/ 7482 h 7482"/>
              <a:gd name="T14" fmla="*/ 2195 w 3778"/>
              <a:gd name="T15" fmla="*/ 3741 h 7482"/>
              <a:gd name="T16" fmla="*/ 2195 w 3778"/>
              <a:gd name="T17" fmla="*/ 3741 h 7482"/>
              <a:gd name="T18" fmla="*/ 3778 w 3778"/>
              <a:gd name="T19" fmla="*/ 1901 h 7482"/>
              <a:gd name="T20" fmla="*/ 3281 w 3778"/>
              <a:gd name="T21" fmla="*/ 738 h 7482"/>
              <a:gd name="T22" fmla="*/ 955 w 3778"/>
              <a:gd name="T23" fmla="*/ 3741 h 7482"/>
              <a:gd name="T24" fmla="*/ 3281 w 3778"/>
              <a:gd name="T25" fmla="*/ 6743 h 7482"/>
              <a:gd name="T26" fmla="*/ 3778 w 3778"/>
              <a:gd name="T27" fmla="*/ 5580 h 7482"/>
              <a:gd name="T28" fmla="*/ 2195 w 3778"/>
              <a:gd name="T29" fmla="*/ 3741 h 7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78" h="7482">
                <a:moveTo>
                  <a:pt x="0" y="7482"/>
                </a:moveTo>
                <a:lnTo>
                  <a:pt x="0" y="7482"/>
                </a:lnTo>
                <a:lnTo>
                  <a:pt x="1258" y="7482"/>
                </a:lnTo>
                <a:cubicBezTo>
                  <a:pt x="669" y="6364"/>
                  <a:pt x="335" y="5091"/>
                  <a:pt x="335" y="3741"/>
                </a:cubicBezTo>
                <a:cubicBezTo>
                  <a:pt x="335" y="2391"/>
                  <a:pt x="669" y="1118"/>
                  <a:pt x="1258" y="0"/>
                </a:cubicBezTo>
                <a:lnTo>
                  <a:pt x="0" y="0"/>
                </a:lnTo>
                <a:lnTo>
                  <a:pt x="0" y="7482"/>
                </a:lnTo>
                <a:close/>
                <a:moveTo>
                  <a:pt x="2195" y="3741"/>
                </a:moveTo>
                <a:lnTo>
                  <a:pt x="2195" y="3741"/>
                </a:lnTo>
                <a:cubicBezTo>
                  <a:pt x="2195" y="2809"/>
                  <a:pt x="2884" y="2036"/>
                  <a:pt x="3778" y="1901"/>
                </a:cubicBezTo>
                <a:lnTo>
                  <a:pt x="3281" y="738"/>
                </a:lnTo>
                <a:cubicBezTo>
                  <a:pt x="1945" y="1083"/>
                  <a:pt x="955" y="2299"/>
                  <a:pt x="955" y="3741"/>
                </a:cubicBezTo>
                <a:cubicBezTo>
                  <a:pt x="955" y="5183"/>
                  <a:pt x="1945" y="6398"/>
                  <a:pt x="3281" y="6743"/>
                </a:cubicBezTo>
                <a:lnTo>
                  <a:pt x="3778" y="5580"/>
                </a:lnTo>
                <a:cubicBezTo>
                  <a:pt x="2884" y="5446"/>
                  <a:pt x="2195" y="4672"/>
                  <a:pt x="2195" y="374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57F269-883C-3CD5-4B7E-377E34E88E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95" y="10151533"/>
            <a:ext cx="3697583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3" r:id="rId2"/>
    <p:sldLayoutId id="2147483715" r:id="rId3"/>
    <p:sldLayoutId id="2147483722" r:id="rId4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841C9-C9B4-28C0-8A2A-EB95E4FD9D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3050"/>
            <a:ext cx="6930887" cy="137393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57F269-883C-3CD5-4B7E-377E34E88E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95" y="10151533"/>
            <a:ext cx="3697583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813" r:id="rId2"/>
    <p:sldLayoutId id="2147483735" r:id="rId3"/>
    <p:sldLayoutId id="2147483742" r:id="rId4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84254" y="2178050"/>
            <a:ext cx="20013897" cy="27368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84255" y="5416550"/>
            <a:ext cx="20013899" cy="568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171" y="12458701"/>
            <a:ext cx="1368337" cy="2889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DED3163A-F235-431A-BD44-556693129C4A}" type="datetime1">
              <a:rPr lang="sv-SE" smtClean="0"/>
              <a:t>2022-11-22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92000" y="12458701"/>
            <a:ext cx="9933929" cy="2889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188749" y="12458701"/>
            <a:ext cx="501617" cy="2889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794F3A-ED45-41CE-BB92-E0029FC574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001917" y="11941218"/>
            <a:ext cx="4535705" cy="1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64" indent="-719964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23939" indent="-503975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914" indent="-503975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892" indent="-431978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70" indent="-431978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8">
          <p15:clr>
            <a:srgbClr val="F26B43"/>
          </p15:clr>
        </p15:guide>
        <p15:guide id="4" pos="6992">
          <p15:clr>
            <a:srgbClr val="F26B43"/>
          </p15:clr>
        </p15:guide>
        <p15:guide id="6" orient="horz" pos="3498">
          <p15:clr>
            <a:srgbClr val="F26B43"/>
          </p15:clr>
        </p15:guide>
        <p15:guide id="7" orient="horz" pos="1706">
          <p15:clr>
            <a:srgbClr val="F26B43"/>
          </p15:clr>
        </p15:guide>
        <p15:guide id="8" orient="horz" pos="1548">
          <p15:clr>
            <a:srgbClr val="F26B43"/>
          </p15:clr>
        </p15:guide>
        <p15:guide id="9" orient="horz" pos="686">
          <p15:clr>
            <a:srgbClr val="F26B43"/>
          </p15:clr>
        </p15:guide>
        <p15:guide id="11" pos="4021">
          <p15:clr>
            <a:srgbClr val="F26B43"/>
          </p15:clr>
        </p15:guide>
        <p15:guide id="12" pos="3659">
          <p15:clr>
            <a:srgbClr val="F26B43"/>
          </p15:clr>
        </p15:guide>
        <p15:guide id="13" orient="horz" pos="399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37086" y="12846993"/>
            <a:ext cx="469036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40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ransition spd="med"/>
  <p:txStyles>
    <p:titleStyle>
      <a:lvl1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7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61243" marR="0" indent="-261243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1pPr>
      <a:lvl2pPr marL="1219139" marR="0" indent="-304785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2pPr>
      <a:lvl3pPr marL="2194450" marR="0" indent="-365742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3pPr>
      <a:lvl4pPr marL="3149443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4pPr>
      <a:lvl5pPr marL="4063797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5pPr>
      <a:lvl6pPr marL="4978151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6pPr>
      <a:lvl7pPr marL="5892505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7pPr>
      <a:lvl8pPr marL="6806860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8pPr>
      <a:lvl9pPr marL="7721214" marR="0" indent="-406380" algn="l" defTabSz="1828709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91435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828709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743063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3657417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1771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548612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640048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731483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323" y="5099297"/>
            <a:ext cx="13928036" cy="3517406"/>
          </a:xfrm>
        </p:spPr>
        <p:txBody>
          <a:bodyPr>
            <a:normAutofit/>
          </a:bodyPr>
          <a:lstStyle/>
          <a:p>
            <a:r>
              <a:rPr lang="sv-SE" sz="76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Immaterialrättskommittén</a:t>
            </a:r>
            <a:br>
              <a:rPr lang="sv-SE" sz="7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sv-SE" sz="54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22 november 2022</a:t>
            </a:r>
            <a:br>
              <a:rPr lang="sv-SE" sz="7600" dirty="0">
                <a:latin typeface="Gotham Light" pitchFamily="2" charset="0"/>
              </a:rPr>
            </a:br>
            <a:endParaRPr lang="sv-SE" sz="4000" dirty="0">
              <a:latin typeface="Gotham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2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CB71F-0F01-8F84-A20B-99547FF8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Vad är UPC?</a:t>
            </a:r>
          </a:p>
        </p:txBody>
      </p:sp>
      <p:graphicFrame>
        <p:nvGraphicFramePr>
          <p:cNvPr id="18" name="Platshållare för innehåll 3">
            <a:extLst>
              <a:ext uri="{FF2B5EF4-FFF2-40B4-BE49-F238E27FC236}">
                <a16:creationId xmlns:a16="http://schemas.microsoft.com/office/drawing/2014/main" id="{C754AEFB-682C-5EED-3624-C8D6DA812F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4254" y="3926016"/>
          <a:ext cx="20013901" cy="717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70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DBE23-FA55-3950-0528-7FCC2418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Täckning i Europa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5DDE88-106A-ABB9-03E4-9CC419775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25 stater anslutna till det utökade samarbetet.</a:t>
            </a:r>
          </a:p>
          <a:p>
            <a:r>
              <a:rPr lang="sv-SE" dirty="0">
                <a:latin typeface="Garamond" panose="02020404030301010803" pitchFamily="18" charset="0"/>
              </a:rPr>
              <a:t>Än så länge enbart 17 som ratificerat.</a:t>
            </a:r>
          </a:p>
          <a:p>
            <a:r>
              <a:rPr lang="sv-SE" dirty="0">
                <a:latin typeface="Garamond" panose="02020404030301010803" pitchFamily="18" charset="0"/>
              </a:rPr>
              <a:t>Möjlighet att ansluta sig senare.</a:t>
            </a:r>
          </a:p>
          <a:p>
            <a:endParaRPr lang="sv-SE" dirty="0">
              <a:latin typeface="Garamond" panose="02020404030301010803" pitchFamily="18" charset="0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B8498EA-8FCE-3397-9ACB-D8CF3E1D3D86}"/>
              </a:ext>
            </a:extLst>
          </p:cNvPr>
          <p:cNvGrpSpPr/>
          <p:nvPr/>
        </p:nvGrpSpPr>
        <p:grpSpPr>
          <a:xfrm>
            <a:off x="13131581" y="1948861"/>
            <a:ext cx="9432310" cy="10509474"/>
            <a:chOff x="6383338" y="1162177"/>
            <a:chExt cx="4716462" cy="5255079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BF100268-1620-3F13-1720-748B7F62FDAA}"/>
                </a:ext>
              </a:extLst>
            </p:cNvPr>
            <p:cNvSpPr txBox="1"/>
            <p:nvPr/>
          </p:nvSpPr>
          <p:spPr>
            <a:xfrm>
              <a:off x="7165594" y="6117152"/>
              <a:ext cx="2012356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709"/>
              <a:r>
                <a:rPr lang="sv-SE" sz="2400" dirty="0">
                  <a:solidFill>
                    <a:prstClr val="black"/>
                  </a:solidFill>
                  <a:latin typeface="Arial"/>
                </a:rPr>
                <a:t>Stater som inte ratificerat</a:t>
              </a:r>
            </a:p>
          </p:txBody>
        </p:sp>
        <p:pic>
          <p:nvPicPr>
            <p:cNvPr id="9" name="Platshållare för bild 13">
              <a:extLst>
                <a:ext uri="{FF2B5EF4-FFF2-40B4-BE49-F238E27FC236}">
                  <a16:creationId xmlns:a16="http://schemas.microsoft.com/office/drawing/2014/main" id="{AD2F5850-945A-2740-AB4A-D0262F050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0" b="470"/>
            <a:stretch/>
          </p:blipFill>
          <p:spPr>
            <a:xfrm>
              <a:off x="6383338" y="1162177"/>
              <a:ext cx="4716462" cy="4464050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B22965E-88D8-15FF-94F9-2D39E659274A}"/>
                </a:ext>
              </a:extLst>
            </p:cNvPr>
            <p:cNvSpPr/>
            <p:nvPr/>
          </p:nvSpPr>
          <p:spPr>
            <a:xfrm>
              <a:off x="6770914" y="5842127"/>
              <a:ext cx="261257" cy="239486"/>
            </a:xfrm>
            <a:prstGeom prst="rect">
              <a:avLst/>
            </a:prstGeom>
            <a:solidFill>
              <a:srgbClr val="1C6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/>
              <a:endParaRPr lang="sv-SE" sz="36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67AFF04-DAF9-18F0-AB9A-FFC64571F35A}"/>
                </a:ext>
              </a:extLst>
            </p:cNvPr>
            <p:cNvSpPr txBox="1"/>
            <p:nvPr/>
          </p:nvSpPr>
          <p:spPr>
            <a:xfrm>
              <a:off x="7184911" y="5777204"/>
              <a:ext cx="1501888" cy="23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709"/>
              <a:r>
                <a:rPr lang="sv-SE" sz="2400" dirty="0">
                  <a:solidFill>
                    <a:prstClr val="black"/>
                  </a:solidFill>
                  <a:latin typeface="Arial"/>
                </a:rPr>
                <a:t>Ratificerade stater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FEBC68F-A333-BE30-9195-BF2B01882C6C}"/>
                </a:ext>
              </a:extLst>
            </p:cNvPr>
            <p:cNvSpPr/>
            <p:nvPr/>
          </p:nvSpPr>
          <p:spPr>
            <a:xfrm>
              <a:off x="6770914" y="6177770"/>
              <a:ext cx="261257" cy="239486"/>
            </a:xfrm>
            <a:prstGeom prst="rect">
              <a:avLst/>
            </a:prstGeom>
            <a:solidFill>
              <a:srgbClr val="FF7F27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/>
              <a:endParaRPr lang="sv-SE" sz="360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70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Det rättsliga regelverket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4" y="5416644"/>
            <a:ext cx="20013901" cy="5689230"/>
          </a:xfrm>
        </p:spPr>
        <p:txBody>
          <a:bodyPr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Förordning no 1257/2012 om genomförande av ett fördjupat samarbete för att skapa ett enhetligt patentskydd.</a:t>
            </a:r>
          </a:p>
          <a:p>
            <a:r>
              <a:rPr lang="sv-SE" dirty="0">
                <a:latin typeface="Garamond" panose="02020404030301010803" pitchFamily="18" charset="0"/>
              </a:rPr>
              <a:t>Avtalet om en enhetlig patentdomstol (UPCA)</a:t>
            </a:r>
          </a:p>
          <a:p>
            <a:r>
              <a:rPr lang="sv-SE" dirty="0">
                <a:latin typeface="Garamond" panose="02020404030301010803" pitchFamily="18" charset="0"/>
              </a:rPr>
              <a:t>EPC</a:t>
            </a:r>
          </a:p>
          <a:p>
            <a:r>
              <a:rPr lang="sv-SE" dirty="0">
                <a:latin typeface="Garamond" panose="02020404030301010803" pitchFamily="18" charset="0"/>
              </a:rPr>
              <a:t>Andra bilaterala avtal</a:t>
            </a:r>
          </a:p>
          <a:p>
            <a:r>
              <a:rPr lang="sv-SE" dirty="0">
                <a:latin typeface="Garamond" panose="02020404030301010803" pitchFamily="18" charset="0"/>
              </a:rPr>
              <a:t>Nationell rätt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017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Domstolens organisation</a:t>
            </a:r>
          </a:p>
        </p:txBody>
      </p:sp>
      <p:graphicFrame>
        <p:nvGraphicFramePr>
          <p:cNvPr id="6" name="Platshållare för innehåll 3">
            <a:extLst>
              <a:ext uri="{FF2B5EF4-FFF2-40B4-BE49-F238E27FC236}">
                <a16:creationId xmlns:a16="http://schemas.microsoft.com/office/drawing/2014/main" id="{08EAB34D-38DE-60A5-02EC-D2B6C46134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4254" y="5416644"/>
          <a:ext cx="20013901" cy="568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45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text, natur, utomhus, berg&#10;&#10;Automatiskt genererad beskrivning">
            <a:extLst>
              <a:ext uri="{FF2B5EF4-FFF2-40B4-BE49-F238E27FC236}">
                <a16:creationId xmlns:a16="http://schemas.microsoft.com/office/drawing/2014/main" id="{BFB7D795-5B34-E2F0-7030-253191F90E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9581" b="9581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9C95FA-BB08-8986-0C35-A7D5176C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Fördelar och nackdelar?</a:t>
            </a:r>
          </a:p>
        </p:txBody>
      </p:sp>
    </p:spTree>
    <p:extLst>
      <p:ext uri="{BB962C8B-B14F-4D97-AF65-F5344CB8AC3E}">
        <p14:creationId xmlns:p14="http://schemas.microsoft.com/office/powerpoint/2010/main" val="425669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Forum shopping och ogiltighet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4" y="5416644"/>
            <a:ext cx="20013901" cy="5689230"/>
          </a:xfrm>
        </p:spPr>
        <p:txBody>
          <a:bodyPr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Det finns möjlighet till forum shopping – intrång på flera platser</a:t>
            </a:r>
          </a:p>
          <a:p>
            <a:r>
              <a:rPr lang="sv-SE" dirty="0">
                <a:latin typeface="Garamond" panose="02020404030301010803" pitchFamily="18" charset="0"/>
              </a:rPr>
              <a:t>Risk att olika lokala avdelningar har olika grad av kompetens?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Gemensamma regler som ska tillämpas enhetligt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Multinationell sits av domare – kan bidra till koherens</a:t>
            </a:r>
          </a:p>
          <a:p>
            <a:r>
              <a:rPr lang="sv-SE" dirty="0">
                <a:latin typeface="Garamond" panose="02020404030301010803" pitchFamily="18" charset="0"/>
              </a:rPr>
              <a:t>Det finns möjlighet att pröva ogiltighet separat från intrångsfrågan (bifurkation)</a:t>
            </a:r>
          </a:p>
          <a:p>
            <a:endParaRPr lang="sv-SE" dirty="0">
              <a:latin typeface="Garamond" panose="02020404030301010803" pitchFamily="18" charset="0"/>
            </a:endParaRPr>
          </a:p>
          <a:p>
            <a:endParaRPr lang="sv-SE" dirty="0">
              <a:latin typeface="Garamond" panose="02020404030301010803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50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9432316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Bevis- och säkerhetsåtgärder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8" y="5416644"/>
            <a:ext cx="9432312" cy="5689230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latin typeface="Garamond" panose="02020404030301010803" pitchFamily="18" charset="0"/>
              </a:rPr>
              <a:t>Editionsyrkande tillåtet</a:t>
            </a:r>
          </a:p>
          <a:p>
            <a:r>
              <a:rPr lang="sv-SE" dirty="0">
                <a:latin typeface="Garamond" panose="02020404030301010803" pitchFamily="18" charset="0"/>
              </a:rPr>
              <a:t>Beslag, ”intrångsundersökning” och inspektion tillåtet</a:t>
            </a:r>
          </a:p>
          <a:p>
            <a:r>
              <a:rPr lang="sv-SE" dirty="0">
                <a:latin typeface="Garamond" panose="02020404030301010803" pitchFamily="18" charset="0"/>
              </a:rPr>
              <a:t>Möjlighet att begära kvarstad</a:t>
            </a:r>
          </a:p>
          <a:p>
            <a:r>
              <a:rPr lang="sv-SE" dirty="0">
                <a:latin typeface="Garamond" panose="02020404030301010803" pitchFamily="18" charset="0"/>
              </a:rPr>
              <a:t>Säkerhet för åtgärden inte ett krav</a:t>
            </a:r>
          </a:p>
          <a:p>
            <a:r>
              <a:rPr lang="sv-SE" dirty="0">
                <a:latin typeface="Garamond" panose="02020404030301010803" pitchFamily="18" charset="0"/>
              </a:rPr>
              <a:t>Domstolen kan besluta om ersättning till svaranden för skada till följd av åtgärden (art. 60(9) UPCA)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8CB000-7328-600D-3E92-A3BA6B6AB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6"/>
          <a:stretch/>
        </p:blipFill>
        <p:spPr>
          <a:xfrm>
            <a:off x="12765845" y="2178355"/>
            <a:ext cx="9432310" cy="8927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9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Interimistiska beslut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CC9FA61-208F-FB2C-037C-C4F7CEC83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92" r="-1" b="49"/>
          <a:stretch/>
        </p:blipFill>
        <p:spPr>
          <a:xfrm>
            <a:off x="2184258" y="5416644"/>
            <a:ext cx="9432312" cy="5689230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5845" y="5416644"/>
            <a:ext cx="9432306" cy="5689230"/>
          </a:xfrm>
        </p:spPr>
        <p:txBody>
          <a:bodyPr>
            <a:normAutofit/>
          </a:bodyPr>
          <a:lstStyle/>
          <a:p>
            <a:r>
              <a:rPr lang="sv-SE" sz="4400" dirty="0">
                <a:latin typeface="Garamond" panose="02020404030301010803" pitchFamily="18" charset="0"/>
              </a:rPr>
              <a:t>Möjlighet att yrka ett interimistiskt förbud vid äventyr av vite</a:t>
            </a:r>
          </a:p>
          <a:p>
            <a:r>
              <a:rPr lang="sv-SE" sz="4400" dirty="0">
                <a:latin typeface="Garamond" panose="02020404030301010803" pitchFamily="18" charset="0"/>
              </a:rPr>
              <a:t>Muntlig förhandling om inte fara i dröjsmål</a:t>
            </a:r>
          </a:p>
          <a:p>
            <a:r>
              <a:rPr lang="sv-SE" sz="4400" dirty="0">
                <a:latin typeface="Garamond" panose="02020404030301010803" pitchFamily="18" charset="0"/>
              </a:rPr>
              <a:t>Beslut kan fattas ex </a:t>
            </a:r>
            <a:r>
              <a:rPr lang="sv-SE" sz="4400" dirty="0" err="1">
                <a:latin typeface="Garamond" panose="02020404030301010803" pitchFamily="18" charset="0"/>
              </a:rPr>
              <a:t>parte</a:t>
            </a:r>
            <a:endParaRPr lang="sv-SE" sz="4400" dirty="0">
              <a:latin typeface="Garamond" panose="02020404030301010803" pitchFamily="18" charset="0"/>
            </a:endParaRPr>
          </a:p>
          <a:p>
            <a:r>
              <a:rPr lang="sv-SE" sz="4400" dirty="0">
                <a:latin typeface="Garamond" panose="02020404030301010803" pitchFamily="18" charset="0"/>
              </a:rPr>
              <a:t>Säkerhet krävs (oftast?)</a:t>
            </a:r>
          </a:p>
          <a:p>
            <a:r>
              <a:rPr lang="sv-SE" sz="4400" dirty="0" err="1">
                <a:latin typeface="Garamond" panose="02020404030301010803" pitchFamily="18" charset="0"/>
              </a:rPr>
              <a:t>Protective</a:t>
            </a:r>
            <a:r>
              <a:rPr lang="sv-SE" sz="4400" dirty="0">
                <a:latin typeface="Garamond" panose="02020404030301010803" pitchFamily="18" charset="0"/>
              </a:rPr>
              <a:t> letters?</a:t>
            </a:r>
          </a:p>
          <a:p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2729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9432316" cy="2736670"/>
          </a:xfrm>
        </p:spPr>
        <p:txBody>
          <a:bodyPr anchor="t">
            <a:normAutofit/>
          </a:bodyPr>
          <a:lstStyle/>
          <a:p>
            <a:r>
              <a:rPr lang="sv-SE" sz="8200" dirty="0">
                <a:latin typeface="Garamond" panose="02020404030301010803" pitchFamily="18" charset="0"/>
              </a:rPr>
              <a:t>Processen &amp; processens längd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254" y="5416644"/>
            <a:ext cx="9432312" cy="5689230"/>
          </a:xfrm>
        </p:spPr>
        <p:txBody>
          <a:bodyPr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Framtung process</a:t>
            </a:r>
          </a:p>
          <a:p>
            <a:r>
              <a:rPr lang="sv-SE" dirty="0">
                <a:latin typeface="Garamond" panose="02020404030301010803" pitchFamily="18" charset="0"/>
              </a:rPr>
              <a:t>Språk – översättningskostnader</a:t>
            </a:r>
          </a:p>
          <a:p>
            <a:r>
              <a:rPr lang="sv-SE" dirty="0">
                <a:latin typeface="Garamond" panose="02020404030301010803" pitchFamily="18" charset="0"/>
              </a:rPr>
              <a:t>Domstolen har stora </a:t>
            </a:r>
            <a:r>
              <a:rPr lang="sv-SE" dirty="0" err="1">
                <a:latin typeface="Garamond" panose="02020404030301010803" pitchFamily="18" charset="0"/>
              </a:rPr>
              <a:t>diskretionära</a:t>
            </a:r>
            <a:r>
              <a:rPr lang="sv-SE" dirty="0">
                <a:latin typeface="Garamond" panose="02020404030301010803" pitchFamily="18" charset="0"/>
              </a:rPr>
              <a:t> möjligheter</a:t>
            </a:r>
          </a:p>
          <a:p>
            <a:r>
              <a:rPr lang="sv-SE" dirty="0">
                <a:latin typeface="Garamond" panose="02020404030301010803" pitchFamily="18" charset="0"/>
              </a:rPr>
              <a:t>Snabbt förfarande – 12 månader och enbart 1(!) dags huvudförhandling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5200BC-56D8-48E7-4C2E-DC7622A3C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" r="-1" b="-1"/>
          <a:stretch/>
        </p:blipFill>
        <p:spPr>
          <a:xfrm>
            <a:off x="12765845" y="2178355"/>
            <a:ext cx="9432310" cy="8927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3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20013897" cy="2736670"/>
          </a:xfrm>
        </p:spPr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Kostnader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174E68-A2B2-C231-0A5F-0249989B7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2" r="10524" b="1"/>
          <a:stretch/>
        </p:blipFill>
        <p:spPr>
          <a:xfrm>
            <a:off x="2184258" y="5416644"/>
            <a:ext cx="9432312" cy="5689230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5845" y="5416644"/>
            <a:ext cx="9432306" cy="5689230"/>
          </a:xfrm>
        </p:spPr>
        <p:txBody>
          <a:bodyPr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Relativt dyrt förfarande</a:t>
            </a:r>
          </a:p>
          <a:p>
            <a:r>
              <a:rPr lang="sv-SE" dirty="0">
                <a:latin typeface="Garamond" panose="02020404030301010803" pitchFamily="18" charset="0"/>
              </a:rPr>
              <a:t>Ersättning för kostnader: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Domstolsavgift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Utlägg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Experter – sedvanlig nivå för sektorn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Skäliga kostnader för ombud upp till ett tak (!)</a:t>
            </a:r>
            <a:endParaRPr lang="sv-SE" sz="4400" dirty="0"/>
          </a:p>
          <a:p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7685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3F04E40-2B4E-BC70-C1E6-B230355E6497}"/>
              </a:ext>
            </a:extLst>
          </p:cNvPr>
          <p:cNvSpPr/>
          <p:nvPr/>
        </p:nvSpPr>
        <p:spPr>
          <a:xfrm>
            <a:off x="19083130" y="10137913"/>
            <a:ext cx="4075044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83" y="1086425"/>
            <a:ext cx="14315891" cy="1096563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Mötets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öppnande</a:t>
            </a:r>
            <a:br>
              <a:rPr lang="en-GB" sz="4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Rapport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från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ICC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internationellt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Danny </a:t>
            </a: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Grajales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Global Policy Lead, ICC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Tema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: Abusive IP Litigation Finance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amerikanskt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perspektiv</a:t>
            </a:r>
            <a:br>
              <a:rPr lang="en-GB" sz="4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Susan Wilson, Director Intellectual Property, Intel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europeiskt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perspektiv</a:t>
            </a:r>
            <a:br>
              <a:rPr lang="en-GB" sz="4000" dirty="0">
                <a:latin typeface="Gellix" pitchFamily="2" charset="77"/>
                <a:cs typeface="Gellix" pitchFamily="2" charset="77"/>
              </a:rPr>
            </a:b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Wendela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</a:t>
            </a: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Hårdemark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Partner, Westerberg &amp; Partners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företagsperspektiv</a:t>
            </a:r>
            <a:br>
              <a:rPr lang="en-GB" sz="4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Fredrik Persson, </a:t>
            </a: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Grundare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</a:t>
            </a: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Adlegal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</a:t>
            </a:r>
            <a:r>
              <a:rPr lang="en-GB" sz="4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Advokatbyrå</a:t>
            </a:r>
            <a: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AB</a:t>
            </a: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Diskussion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i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kommittén</a:t>
            </a:r>
            <a:br>
              <a:rPr lang="en-GB" sz="4000" dirty="0">
                <a:latin typeface="Gellix" pitchFamily="2" charset="77"/>
                <a:cs typeface="Gellix" pitchFamily="2" charset="77"/>
              </a:rPr>
            </a:br>
            <a:br>
              <a:rPr lang="en-GB" sz="4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Nästa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möte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och</a:t>
            </a:r>
            <a:r>
              <a:rPr lang="en-GB" sz="4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4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avslut</a:t>
            </a:r>
            <a:endParaRPr lang="en-GB" sz="4000" b="1" dirty="0">
              <a:latin typeface="Gellix" pitchFamily="2" charset="77"/>
              <a:ea typeface="Helvetica Neue" panose="02000503000000020004" pitchFamily="2" charset="0"/>
              <a:cs typeface="Gellix" pitchFamily="2" charset="77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26398E-200E-0E12-FB0D-33A8814C0679}"/>
              </a:ext>
            </a:extLst>
          </p:cNvPr>
          <p:cNvSpPr txBox="1"/>
          <p:nvPr/>
        </p:nvSpPr>
        <p:spPr>
          <a:xfrm>
            <a:off x="10419907" y="765544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sv-SE">
              <a:latin typeface="Gotham Medium" pitchFamily="2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780A253-2ACE-ACDA-8934-16927C15D740}"/>
              </a:ext>
            </a:extLst>
          </p:cNvPr>
          <p:cNvSpPr txBox="1"/>
          <p:nvPr/>
        </p:nvSpPr>
        <p:spPr>
          <a:xfrm>
            <a:off x="21834088" y="69137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sv-SE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6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94834-C059-DE57-77E3-4D3DDE78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Slutsats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57B430-D8F3-F5D0-EB18-6F7656CF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Garamond" panose="02020404030301010803" pitchFamily="18" charset="0"/>
              </a:rPr>
              <a:t>Förbud och interimistiska förbud inom hela EU.</a:t>
            </a:r>
          </a:p>
          <a:p>
            <a:r>
              <a:rPr lang="sv-SE" dirty="0">
                <a:latin typeface="Garamond" panose="02020404030301010803" pitchFamily="18" charset="0"/>
              </a:rPr>
              <a:t>Sannolikt patenthavarvänlig domstol</a:t>
            </a:r>
          </a:p>
          <a:p>
            <a:r>
              <a:rPr lang="sv-SE" dirty="0">
                <a:latin typeface="Garamond" panose="02020404030301010803" pitchFamily="18" charset="0"/>
              </a:rPr>
              <a:t>(Bifurkation)</a:t>
            </a:r>
          </a:p>
          <a:p>
            <a:r>
              <a:rPr lang="sv-SE" dirty="0">
                <a:latin typeface="Garamond" panose="02020404030301010803" pitchFamily="18" charset="0"/>
              </a:rPr>
              <a:t>Viss möjlighet att välja domstol</a:t>
            </a:r>
          </a:p>
          <a:p>
            <a:endParaRPr lang="sv-SE" dirty="0">
              <a:latin typeface="Garamond" panose="02020404030301010803" pitchFamily="18" charset="0"/>
            </a:endParaRP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C96B749-7745-43F8-647C-38BBF148FAC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Höga kostnader initialt och krav på utförlig stämningsansökan</a:t>
            </a:r>
          </a:p>
          <a:p>
            <a:r>
              <a:rPr lang="sv-SE">
                <a:latin typeface="Garamond" panose="02020404030301010803" pitchFamily="18" charset="0"/>
              </a:rPr>
              <a:t>Ansvar för motpartens rättegångskostnader och tak på ersättning för rättegångskostnader</a:t>
            </a:r>
          </a:p>
          <a:p>
            <a:r>
              <a:rPr lang="sv-SE">
                <a:latin typeface="Garamond" panose="02020404030301010803" pitchFamily="18" charset="0"/>
              </a:rPr>
              <a:t>Domstolen </a:t>
            </a:r>
            <a:r>
              <a:rPr lang="sv-SE" dirty="0">
                <a:latin typeface="Garamond" panose="02020404030301010803" pitchFamily="18" charset="0"/>
              </a:rPr>
              <a:t>har </a:t>
            </a:r>
            <a:r>
              <a:rPr lang="sv-SE" dirty="0" err="1">
                <a:latin typeface="Garamond" panose="02020404030301010803" pitchFamily="18" charset="0"/>
              </a:rPr>
              <a:t>diskretionär</a:t>
            </a:r>
            <a:r>
              <a:rPr lang="sv-SE" dirty="0">
                <a:latin typeface="Garamond" panose="02020404030301010803" pitchFamily="18" charset="0"/>
              </a:rPr>
              <a:t> möjlighet att göra en samlad bedömning</a:t>
            </a:r>
          </a:p>
          <a:p>
            <a:endParaRPr lang="sv-SE" dirty="0">
              <a:latin typeface="Garamond" panose="02020404030301010803" pitchFamily="18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93AF701-EC49-22D4-8558-13BD02302C8F}"/>
              </a:ext>
            </a:extLst>
          </p:cNvPr>
          <p:cNvSpPr txBox="1"/>
          <p:nvPr/>
        </p:nvSpPr>
        <p:spPr>
          <a:xfrm flipH="1">
            <a:off x="2184255" y="4242565"/>
            <a:ext cx="726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/>
            <a:r>
              <a:rPr lang="sv-SE" sz="4800" b="1" dirty="0">
                <a:solidFill>
                  <a:prstClr val="black"/>
                </a:solidFill>
                <a:latin typeface="Garamond" panose="02020404030301010803" pitchFamily="18" charset="0"/>
              </a:rPr>
              <a:t>Fördelar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0319B8-742C-EEF4-14D9-0BABB6398F84}"/>
              </a:ext>
            </a:extLst>
          </p:cNvPr>
          <p:cNvSpPr txBox="1"/>
          <p:nvPr/>
        </p:nvSpPr>
        <p:spPr>
          <a:xfrm flipH="1">
            <a:off x="12765846" y="4242563"/>
            <a:ext cx="726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09"/>
            <a:r>
              <a:rPr lang="sv-SE" sz="4800" b="1" dirty="0">
                <a:solidFill>
                  <a:prstClr val="black"/>
                </a:solidFill>
                <a:latin typeface="Garamond" panose="02020404030301010803" pitchFamily="18" charset="0"/>
              </a:rPr>
              <a:t>Nackdelar</a:t>
            </a:r>
          </a:p>
        </p:txBody>
      </p:sp>
    </p:spTree>
    <p:extLst>
      <p:ext uri="{BB962C8B-B14F-4D97-AF65-F5344CB8AC3E}">
        <p14:creationId xmlns:p14="http://schemas.microsoft.com/office/powerpoint/2010/main" val="25064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">
            <a:extLst>
              <a:ext uri="{FF2B5EF4-FFF2-40B4-BE49-F238E27FC236}">
                <a16:creationId xmlns:a16="http://schemas.microsoft.com/office/drawing/2014/main" id="{130FB4D6-51FB-EFD9-A36F-B3F443EC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3"/>
            <a:ext cx="20013897" cy="1383210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Frågor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och</a:t>
            </a:r>
            <a:r>
              <a:rPr lang="en-US" dirty="0">
                <a:latin typeface="Garamond" panose="02020404030301010803" pitchFamily="18" charset="0"/>
              </a:rPr>
              <a:t> tack!</a:t>
            </a:r>
          </a:p>
        </p:txBody>
      </p:sp>
      <p:pic>
        <p:nvPicPr>
          <p:cNvPr id="35" name="Platshållare för bild 34" descr="En bild som visar person, vägg, person, kläder&#10;&#10;Automatiskt genererad beskrivning">
            <a:extLst>
              <a:ext uri="{FF2B5EF4-FFF2-40B4-BE49-F238E27FC236}">
                <a16:creationId xmlns:a16="http://schemas.microsoft.com/office/drawing/2014/main" id="{8E9F8E9D-24DD-0106-0165-866A9DD5E2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3" b="27901"/>
          <a:stretch/>
        </p:blipFill>
        <p:spPr>
          <a:xfrm>
            <a:off x="2184249" y="4048310"/>
            <a:ext cx="13138749" cy="7057566"/>
          </a:xfrm>
          <a:noFill/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1C18A587-427F-3BDA-6E56-A57D43DE5800}"/>
              </a:ext>
            </a:extLst>
          </p:cNvPr>
          <p:cNvSpPr txBox="1">
            <a:spLocks/>
          </p:cNvSpPr>
          <p:nvPr/>
        </p:nvSpPr>
        <p:spPr>
          <a:xfrm>
            <a:off x="15322998" y="9499818"/>
            <a:ext cx="4679695" cy="35997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709">
              <a:spcBef>
                <a:spcPts val="20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Wendela Hårdemark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EA691D91-E94B-A192-3C81-F19125F70778}"/>
              </a:ext>
            </a:extLst>
          </p:cNvPr>
          <p:cNvSpPr txBox="1">
            <a:spLocks/>
          </p:cNvSpPr>
          <p:nvPr/>
        </p:nvSpPr>
        <p:spPr>
          <a:xfrm>
            <a:off x="15322998" y="9862484"/>
            <a:ext cx="4679695" cy="35997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709">
              <a:spcBef>
                <a:spcPts val="20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Partner/Advokat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752B7BF6-962A-72DB-B418-E0E6BE59B85E}"/>
              </a:ext>
            </a:extLst>
          </p:cNvPr>
          <p:cNvSpPr txBox="1">
            <a:spLocks/>
          </p:cNvSpPr>
          <p:nvPr/>
        </p:nvSpPr>
        <p:spPr>
          <a:xfrm>
            <a:off x="15322998" y="10217623"/>
            <a:ext cx="4679695" cy="35997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709">
              <a:spcBef>
                <a:spcPts val="20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+46 766170 954 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9CE3C8CB-DE48-74CF-DD35-550902EAAE0D}"/>
              </a:ext>
            </a:extLst>
          </p:cNvPr>
          <p:cNvSpPr txBox="1">
            <a:spLocks/>
          </p:cNvSpPr>
          <p:nvPr/>
        </p:nvSpPr>
        <p:spPr>
          <a:xfrm>
            <a:off x="15322999" y="10573515"/>
            <a:ext cx="5921988" cy="101910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709">
              <a:spcBef>
                <a:spcPts val="20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wendela.hardemark@westerberg.com</a:t>
            </a:r>
          </a:p>
        </p:txBody>
      </p:sp>
    </p:spTree>
    <p:extLst>
      <p:ext uri="{BB962C8B-B14F-4D97-AF65-F5344CB8AC3E}">
        <p14:creationId xmlns:p14="http://schemas.microsoft.com/office/powerpoint/2010/main" val="395514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26" y="5308919"/>
            <a:ext cx="13942492" cy="3098161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Abusive IP Litigation Finance: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företagsperspektiv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br>
              <a:rPr lang="en-GB" sz="6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Fredrik Persson, </a:t>
            </a: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Grundare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</a:t>
            </a: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Adlegal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</a:t>
            </a: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Advokatbyrå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AB </a:t>
            </a:r>
            <a:endParaRPr lang="sv-SE" sz="500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4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141899" y="2385922"/>
            <a:ext cx="14098614" cy="6893741"/>
          </a:xfrm>
          <a:prstGeom prst="rect">
            <a:avLst/>
          </a:prstGeom>
          <a:ln w="22225">
            <a:solidFill>
              <a:schemeClr val="tx1">
                <a:alpha val="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5769452-D088-8CDD-B6DF-2277781B9093}"/>
              </a:ext>
            </a:extLst>
          </p:cNvPr>
          <p:cNvSpPr txBox="1"/>
          <p:nvPr/>
        </p:nvSpPr>
        <p:spPr>
          <a:xfrm>
            <a:off x="5903802" y="2970889"/>
            <a:ext cx="13590677" cy="64017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/>
            <a:r>
              <a:rPr lang="sv-SE" sz="56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Abusive</a:t>
            </a:r>
            <a:r>
              <a:rPr lang="sv-SE" sz="5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IP </a:t>
            </a:r>
            <a:r>
              <a:rPr lang="sv-SE" sz="56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Litigation</a:t>
            </a:r>
            <a:r>
              <a:rPr lang="sv-SE" sz="5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– Företagsperspektiv</a:t>
            </a:r>
          </a:p>
          <a:p>
            <a:pPr defTabSz="914354" hangingPunct="0"/>
            <a:endParaRPr lang="sv-SE" sz="32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3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Fredrik Persson</a:t>
            </a:r>
          </a:p>
          <a:p>
            <a:pPr defTabSz="914354" hangingPunct="0"/>
            <a:endParaRPr lang="sv-SE" sz="56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48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8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ICC Sverige Immaterialrättskommitté</a:t>
            </a:r>
          </a:p>
          <a:p>
            <a:pPr defTabSz="914354" hangingPunct="0"/>
            <a:r>
              <a:rPr lang="sv-SE" sz="32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defTabSz="914354" hangingPunct="0"/>
            <a:r>
              <a:rPr lang="sv-SE" sz="32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22 november 2022</a:t>
            </a:r>
          </a:p>
          <a:p>
            <a:pPr defTabSz="914354" hangingPunct="0"/>
            <a:endParaRPr lang="sv-SE" sz="6400" kern="0" dirty="0">
              <a:solidFill>
                <a:srgbClr val="000000"/>
              </a:solidFill>
              <a:latin typeface="DIN Alternate" panose="020B0500000000000000" pitchFamily="34" charset="77"/>
              <a:cs typeface="Calibri"/>
              <a:sym typeface="Calibri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ED5C7C-41C6-1A7B-D2DC-83B7A0593C2C}"/>
              </a:ext>
            </a:extLst>
          </p:cNvPr>
          <p:cNvSpPr txBox="1"/>
          <p:nvPr/>
        </p:nvSpPr>
        <p:spPr>
          <a:xfrm>
            <a:off x="6304829" y="12696034"/>
            <a:ext cx="11772757" cy="507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marL="0" lvl="1" algn="ctr" defTabSz="914354" hangingPunct="0"/>
            <a:r>
              <a:rPr lang="sv-SE" sz="2100" kern="0" spc="600" dirty="0">
                <a:ln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74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45000"/>
                          <a:lumOff val="55000"/>
                        </a:srgbClr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ADLEGAL ADVOKATBYRÅ • KONTAKT@ADLEGAL.SE • 0709-618 744</a:t>
            </a:r>
          </a:p>
        </p:txBody>
      </p:sp>
    </p:spTree>
    <p:extLst>
      <p:ext uri="{BB962C8B-B14F-4D97-AF65-F5344CB8AC3E}">
        <p14:creationId xmlns:p14="http://schemas.microsoft.com/office/powerpoint/2010/main" val="38241808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2280-6905-9519-D364-9F5884AE158A}"/>
              </a:ext>
            </a:extLst>
          </p:cNvPr>
          <p:cNvSpPr txBox="1"/>
          <p:nvPr/>
        </p:nvSpPr>
        <p:spPr>
          <a:xfrm>
            <a:off x="6686857" y="2390089"/>
            <a:ext cx="14725490" cy="10156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defTabSz="914354" hangingPunct="0"/>
            <a:r>
              <a:rPr lang="sv-SE" sz="5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Hur hamnade vi här?</a:t>
            </a:r>
          </a:p>
          <a:p>
            <a:pPr defTabSz="914354" hangingPunct="0"/>
            <a:endParaRPr lang="sv-SE" sz="4000" kern="0" dirty="0">
              <a:solidFill>
                <a:srgbClr val="FCFFFF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ea typeface="+mj-ea"/>
                <a:cs typeface="Calibri"/>
                <a:sym typeface="Calibri"/>
              </a:rPr>
              <a:t>-Låg</a:t>
            </a:r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a krav för att få patent beviljat</a:t>
            </a:r>
          </a:p>
          <a:p>
            <a:pPr defTabSz="914354" hangingPunct="0"/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-Stor mängd lågt värderade patent på marknaden</a:t>
            </a:r>
          </a:p>
          <a:p>
            <a:pPr defTabSz="914354" hangingPunct="0"/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-”Troll” köper stora mängder lågt värderade patent (IT och elektronik)</a:t>
            </a:r>
          </a:p>
          <a:p>
            <a:pPr defTabSz="914354" hangingPunct="0"/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-Hävdar intrång i stor mängd patent –&gt; stora kostnader att utvärdera </a:t>
            </a: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och bemöta intrångspåstående</a:t>
            </a:r>
          </a:p>
          <a:p>
            <a:pPr defTabSz="914354" hangingPunct="0"/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-Förlikningserbjudande</a:t>
            </a:r>
          </a:p>
          <a:p>
            <a:pPr defTabSz="914354" hangingPunct="0"/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77480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62CBE83-25DA-F974-8804-99585C71725A}"/>
              </a:ext>
            </a:extLst>
          </p:cNvPr>
          <p:cNvSpPr txBox="1"/>
          <p:nvPr/>
        </p:nvSpPr>
        <p:spPr>
          <a:xfrm>
            <a:off x="9733614" y="4356231"/>
            <a:ext cx="11480053" cy="5663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/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”NPE”</a:t>
            </a:r>
          </a:p>
          <a:p>
            <a:pPr defTabSz="914354" hangingPunct="0"/>
            <a:endParaRPr lang="sv-SE" sz="56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”Troll”</a:t>
            </a:r>
          </a:p>
          <a:p>
            <a:pPr defTabSz="914354" hangingPunct="0"/>
            <a:endParaRPr lang="sv-SE" sz="56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”PAE”</a:t>
            </a:r>
          </a:p>
          <a:p>
            <a:pPr defTabSz="914354" hangingPunct="0"/>
            <a:endParaRPr lang="sv-SE" sz="28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4800" i="1" kern="0" dirty="0">
              <a:solidFill>
                <a:srgbClr val="FFFFFF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27110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E85B557-915E-186B-1626-B86E1B70A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117" y="2399145"/>
            <a:ext cx="15275681" cy="83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887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44C7DA8-1076-728B-43B3-068CBCCD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520" y="2474774"/>
            <a:ext cx="13734876" cy="87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538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3F7B4-0875-5298-CD6F-0BFC8440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65" y="3127000"/>
            <a:ext cx="16669785" cy="81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99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152" y="5604812"/>
            <a:ext cx="13928036" cy="2506376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Rapport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från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ICC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internationellt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br>
              <a:rPr lang="en-GB" sz="6000" dirty="0">
                <a:latin typeface="Gellix" pitchFamily="2" charset="77"/>
                <a:cs typeface="Gellix" pitchFamily="2" charset="77"/>
              </a:rPr>
            </a:b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Danny </a:t>
            </a: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Grajales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Global Policy Lead, ICC</a:t>
            </a:r>
            <a:endParaRPr lang="sv-SE" sz="500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08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FC512C5-6393-20CF-E4D0-6164B9430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607" y="1155226"/>
            <a:ext cx="10692702" cy="114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219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C5A163-B241-0EAB-986F-DD94F1C6C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236" y="1334494"/>
            <a:ext cx="14871444" cy="106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510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2280-6905-9519-D364-9F5884AE158A}"/>
              </a:ext>
            </a:extLst>
          </p:cNvPr>
          <p:cNvSpPr txBox="1"/>
          <p:nvPr/>
        </p:nvSpPr>
        <p:spPr>
          <a:xfrm>
            <a:off x="7428998" y="3191330"/>
            <a:ext cx="15039678" cy="11141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endParaRPr lang="sv-SE" sz="40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Hur möta intrångspåstående/talan från patentroll?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8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Förbered</a:t>
            </a:r>
          </a:p>
          <a:p>
            <a:pPr defTabSz="914354" hangingPunct="0">
              <a:defRPr/>
            </a:pPr>
            <a:endParaRPr lang="sv-SE" sz="5600" b="1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IP-strategi som inkluderar </a:t>
            </a:r>
            <a:r>
              <a:rPr lang="sv-SE" sz="4000" kern="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policies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för intrångssituationer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Ansvarsklausuler i leverantörsavtal.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Jurisdiktion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Försäkring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b="1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	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85715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2280-6905-9519-D364-9F5884AE158A}"/>
              </a:ext>
            </a:extLst>
          </p:cNvPr>
          <p:cNvSpPr txBox="1"/>
          <p:nvPr/>
        </p:nvSpPr>
        <p:spPr>
          <a:xfrm>
            <a:off x="7160255" y="3347830"/>
            <a:ext cx="15039678" cy="6771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Hur möta intrångspåstående/talan från patentroll?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8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Analysera</a:t>
            </a:r>
            <a:endParaRPr lang="sv-SE" sz="5600" b="1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5600" b="1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- Vem är motparten? Finns det ett legitimt yrkande?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Ingen panik – motpartens strategi är att forcera fram förlikning.</a:t>
            </a:r>
          </a:p>
          <a:p>
            <a:pPr defTabSz="914354" hangingPunct="0">
              <a:defRPr/>
            </a:pPr>
            <a:r>
              <a:rPr lang="sv-SE" sz="40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 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Anlita ombud innan svar till motpart. </a:t>
            </a:r>
          </a:p>
          <a:p>
            <a:pPr defTabSz="914354" hangingPunct="0">
              <a:defRPr/>
            </a:pPr>
            <a:r>
              <a:rPr lang="sv-SE" sz="36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</a:t>
            </a: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869945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2280-6905-9519-D364-9F5884AE158A}"/>
              </a:ext>
            </a:extLst>
          </p:cNvPr>
          <p:cNvSpPr txBox="1"/>
          <p:nvPr/>
        </p:nvSpPr>
        <p:spPr>
          <a:xfrm>
            <a:off x="5682928" y="2540468"/>
            <a:ext cx="7550449" cy="3754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Risk för spridning till andra länder? </a:t>
            </a: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A0AD131-AADA-C9A1-7867-E9878424E191}"/>
              </a:ext>
            </a:extLst>
          </p:cNvPr>
          <p:cNvSpPr txBox="1"/>
          <p:nvPr/>
        </p:nvSpPr>
        <p:spPr>
          <a:xfrm>
            <a:off x="7156666" y="3534229"/>
            <a:ext cx="16224228" cy="606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354" hangingPunct="0">
              <a:defRPr/>
            </a:pPr>
            <a:r>
              <a:rPr lang="sv-SE" sz="5600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Hur möta intrångspåstående/talan från patentroll?</a:t>
            </a:r>
          </a:p>
          <a:p>
            <a:pPr defTabSz="914354" hangingPunct="0">
              <a:defRPr/>
            </a:pPr>
            <a:endParaRPr lang="sv-SE" sz="4800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8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Processa och förhandla</a:t>
            </a:r>
          </a:p>
          <a:p>
            <a:pPr defTabSz="914354" hangingPunct="0">
              <a:defRPr/>
            </a:pPr>
            <a:endParaRPr lang="sv-SE" sz="3600" b="1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36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</a:t>
            </a:r>
            <a:r>
              <a:rPr lang="sv-SE" sz="4000" b="1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-</a:t>
            </a:r>
            <a:r>
              <a:rPr lang="sv-SE" sz="4000" kern="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Declatory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sv-SE" sz="4000" kern="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judgement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/ Forum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-Patentets giltighet,  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-Formella invändningar (IPR, ”Alice motion”, </a:t>
            </a:r>
            <a:r>
              <a:rPr lang="sv-SE" sz="4000" kern="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fee</a:t>
            </a: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reversal)?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-Förhandla</a:t>
            </a: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	-Finns parallella mål med liknande yrkanden och grunder?</a:t>
            </a:r>
          </a:p>
        </p:txBody>
      </p:sp>
    </p:spTree>
    <p:extLst>
      <p:ext uri="{BB962C8B-B14F-4D97-AF65-F5344CB8AC3E}">
        <p14:creationId xmlns:p14="http://schemas.microsoft.com/office/powerpoint/2010/main" val="94351831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953844" y="1850392"/>
            <a:ext cx="16224228" cy="10674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0" y="-44272"/>
            <a:ext cx="3831523" cy="13759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2280-6905-9519-D364-9F5884AE158A}"/>
              </a:ext>
            </a:extLst>
          </p:cNvPr>
          <p:cNvSpPr txBox="1"/>
          <p:nvPr/>
        </p:nvSpPr>
        <p:spPr>
          <a:xfrm>
            <a:off x="8843395" y="3296443"/>
            <a:ext cx="6686430" cy="8925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5600" kern="0" dirty="0">
                <a:solidFill>
                  <a:srgbClr val="FCFFFF"/>
                </a:solidFill>
                <a:latin typeface="Calibri"/>
                <a:ea typeface="+mj-ea"/>
                <a:cs typeface="Calibri"/>
                <a:sym typeface="Calibri"/>
              </a:rPr>
              <a:t>Framtiden?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-Praxisutveckling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-Politiska initiativ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CFFFF"/>
                </a:solidFill>
                <a:latin typeface="Calibri"/>
                <a:ea typeface="+mj-ea"/>
                <a:cs typeface="Calibri"/>
                <a:sym typeface="Calibri"/>
              </a:rPr>
              <a:t>- Varumärken och upphovsrätt </a:t>
            </a:r>
          </a:p>
          <a:p>
            <a:pPr defTabSz="914354" hangingPunct="0">
              <a:defRPr/>
            </a:pP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- IP </a:t>
            </a:r>
            <a:r>
              <a:rPr lang="sv-SE" sz="40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Litigation</a:t>
            </a:r>
            <a:r>
              <a:rPr lang="sv-SE" sz="40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sv-SE" sz="40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Finance</a:t>
            </a:r>
            <a:endParaRPr lang="sv-SE" sz="40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4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/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72329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half" idx="1"/>
          </p:nvPr>
        </p:nvSpPr>
        <p:spPr>
          <a:xfrm>
            <a:off x="5141899" y="2385922"/>
            <a:ext cx="14098614" cy="6893741"/>
          </a:xfrm>
          <a:prstGeom prst="rect">
            <a:avLst/>
          </a:prstGeom>
          <a:ln w="22225">
            <a:solidFill>
              <a:schemeClr val="tx1">
                <a:alpha val="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v-SE" sz="4800" dirty="0">
              <a:latin typeface="Georgia" panose="02040502050405020303" pitchFamily="18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" y="447"/>
            <a:ext cx="3805438" cy="1371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2" rIns="91432" anchor="ctr"/>
          <a:lstStyle/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defTabSz="914354" hangingPunct="0">
              <a:defRPr>
                <a:solidFill>
                  <a:srgbClr val="FFFFFF"/>
                </a:solidFill>
              </a:defRPr>
            </a:pPr>
            <a:endParaRPr lang="sv-SE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A4042B10-88E7-4B08-12B7-32C8F3428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596673"/>
            <a:ext cx="2720163" cy="7378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7361F7-B623-B1A1-D297-115A74898D6E}"/>
              </a:ext>
            </a:extLst>
          </p:cNvPr>
          <p:cNvSpPr txBox="1"/>
          <p:nvPr/>
        </p:nvSpPr>
        <p:spPr>
          <a:xfrm>
            <a:off x="444082" y="1469085"/>
            <a:ext cx="3033480" cy="86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IP LAW &amp;</a:t>
            </a:r>
          </a:p>
          <a:p>
            <a:pPr defTabSz="914354" hangingPunct="0">
              <a:defRPr/>
            </a:pPr>
            <a:r>
              <a:rPr lang="sv-SE" sz="2200" kern="0" spc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  <a:sym typeface="Calibri"/>
              </a:rPr>
              <a:t>LITIGATION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5769452-D088-8CDD-B6DF-2277781B9093}"/>
              </a:ext>
            </a:extLst>
          </p:cNvPr>
          <p:cNvSpPr txBox="1"/>
          <p:nvPr/>
        </p:nvSpPr>
        <p:spPr>
          <a:xfrm>
            <a:off x="5903802" y="2970889"/>
            <a:ext cx="13590677" cy="64017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2" tIns="91432" rIns="91432" bIns="91432" numCol="1" spcCol="38100" rtlCol="0" anchor="t">
            <a:spAutoFit/>
          </a:bodyPr>
          <a:lstStyle/>
          <a:p>
            <a:pPr defTabSz="914354" hangingPunct="0"/>
            <a:r>
              <a:rPr lang="sv-SE" sz="56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Abusive</a:t>
            </a:r>
            <a:r>
              <a:rPr lang="sv-SE" sz="5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IP </a:t>
            </a:r>
            <a:r>
              <a:rPr lang="sv-SE" sz="5600" kern="0" dirty="0" err="1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Litigation</a:t>
            </a:r>
            <a:r>
              <a:rPr lang="sv-SE" sz="5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– Företagsperspektiv</a:t>
            </a:r>
          </a:p>
          <a:p>
            <a:pPr defTabSz="914354" hangingPunct="0"/>
            <a:endParaRPr lang="sv-SE" sz="32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36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Fredrik Persson</a:t>
            </a:r>
          </a:p>
          <a:p>
            <a:pPr defTabSz="914354" hangingPunct="0"/>
            <a:endParaRPr lang="sv-SE" sz="56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endParaRPr lang="sv-SE" sz="4800" kern="0" dirty="0">
              <a:solidFill>
                <a:srgbClr val="FCFFFF"/>
              </a:solidFill>
              <a:latin typeface="Calibri"/>
              <a:cs typeface="Calibri"/>
              <a:sym typeface="Calibri"/>
            </a:endParaRPr>
          </a:p>
          <a:p>
            <a:pPr defTabSz="914354" hangingPunct="0"/>
            <a:r>
              <a:rPr lang="sv-SE" sz="48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ICC Sverige Immaterialrättskommitté</a:t>
            </a:r>
          </a:p>
          <a:p>
            <a:pPr defTabSz="914354" hangingPunct="0"/>
            <a:r>
              <a:rPr lang="sv-SE" sz="32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defTabSz="914354" hangingPunct="0"/>
            <a:r>
              <a:rPr lang="sv-SE" sz="3200" kern="0" dirty="0">
                <a:solidFill>
                  <a:srgbClr val="FCFFFF"/>
                </a:solidFill>
                <a:latin typeface="Calibri"/>
                <a:cs typeface="Calibri"/>
                <a:sym typeface="Calibri"/>
              </a:rPr>
              <a:t>22 november 2022</a:t>
            </a:r>
          </a:p>
          <a:p>
            <a:pPr defTabSz="914354" hangingPunct="0"/>
            <a:endParaRPr lang="sv-SE" sz="6400" kern="0" dirty="0">
              <a:solidFill>
                <a:srgbClr val="000000"/>
              </a:solidFill>
              <a:latin typeface="DIN Alternate" panose="020B0500000000000000" pitchFamily="34" charset="77"/>
              <a:cs typeface="Calibri"/>
              <a:sym typeface="Calibri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ED5C7C-41C6-1A7B-D2DC-83B7A0593C2C}"/>
              </a:ext>
            </a:extLst>
          </p:cNvPr>
          <p:cNvSpPr txBox="1"/>
          <p:nvPr/>
        </p:nvSpPr>
        <p:spPr>
          <a:xfrm>
            <a:off x="6304829" y="12696034"/>
            <a:ext cx="11772757" cy="507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2" tIns="91432" rIns="91432" bIns="91432" numCol="1" spcCol="38100" rtlCol="0" anchor="t">
            <a:spAutoFit/>
          </a:bodyPr>
          <a:lstStyle/>
          <a:p>
            <a:pPr marL="0" lvl="1" algn="ctr" defTabSz="914354" hangingPunct="0"/>
            <a:r>
              <a:rPr lang="sv-SE" sz="2100" kern="0" spc="600" dirty="0">
                <a:ln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74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45000"/>
                          <a:lumOff val="55000"/>
                        </a:srgbClr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ADLEGAL ADVOKATBYRÅ • KONTAKT@ADLEGAL.SE • 0709-618 744</a:t>
            </a:r>
          </a:p>
        </p:txBody>
      </p:sp>
    </p:spTree>
    <p:extLst>
      <p:ext uri="{BB962C8B-B14F-4D97-AF65-F5344CB8AC3E}">
        <p14:creationId xmlns:p14="http://schemas.microsoft.com/office/powerpoint/2010/main" val="2668984656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165" y="6341166"/>
            <a:ext cx="14193079" cy="1033669"/>
          </a:xfrm>
        </p:spPr>
        <p:txBody>
          <a:bodyPr>
            <a:noAutofit/>
          </a:bodyPr>
          <a:lstStyle/>
          <a:p>
            <a:r>
              <a:rPr lang="sv-SE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Diskussion i kommittén </a:t>
            </a:r>
          </a:p>
        </p:txBody>
      </p:sp>
    </p:spTree>
    <p:extLst>
      <p:ext uri="{BB962C8B-B14F-4D97-AF65-F5344CB8AC3E}">
        <p14:creationId xmlns:p14="http://schemas.microsoft.com/office/powerpoint/2010/main" val="2793495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165" y="6341166"/>
            <a:ext cx="14193079" cy="1033669"/>
          </a:xfrm>
        </p:spPr>
        <p:txBody>
          <a:bodyPr>
            <a:noAutofit/>
          </a:bodyPr>
          <a:lstStyle/>
          <a:p>
            <a:r>
              <a:rPr lang="sv-SE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Nästa möte och avslut</a:t>
            </a:r>
          </a:p>
        </p:txBody>
      </p:sp>
    </p:spTree>
    <p:extLst>
      <p:ext uri="{BB962C8B-B14F-4D97-AF65-F5344CB8AC3E}">
        <p14:creationId xmlns:p14="http://schemas.microsoft.com/office/powerpoint/2010/main" val="354429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182" y="5552545"/>
            <a:ext cx="13928036" cy="2610910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Abusive IP Litigation Finance: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amerikanskt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perspektiv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br>
              <a:rPr lang="en-GB" sz="6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Susan Wilson, Director Intellectual Property </a:t>
            </a:r>
            <a:endParaRPr lang="sv-SE" sz="500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08A668-854E-791E-0751-33B88753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26" y="5239491"/>
            <a:ext cx="14344147" cy="3237018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Abusive IP Litigation Finance: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ett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europeiskt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r>
              <a:rPr lang="en-GB" sz="6000" b="1" dirty="0" err="1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perspektiv</a:t>
            </a:r>
            <a:r>
              <a:rPr lang="en-GB" sz="6000" b="1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  <a:t> </a:t>
            </a:r>
            <a:br>
              <a:rPr lang="en-GB" sz="6000" dirty="0">
                <a:latin typeface="Gellix" pitchFamily="2" charset="77"/>
                <a:ea typeface="Helvetica Neue" panose="02000503000000020004" pitchFamily="2" charset="0"/>
                <a:cs typeface="Gellix" pitchFamily="2" charset="77"/>
              </a:rPr>
            </a:b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Wendela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 </a:t>
            </a:r>
            <a:r>
              <a:rPr lang="en-GB" sz="5000" dirty="0" err="1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Hårdemark</a:t>
            </a:r>
            <a:r>
              <a:rPr lang="en-GB" sz="5000" dirty="0">
                <a:latin typeface="Gellix" pitchFamily="2" charset="77"/>
                <a:ea typeface="Helvetica Neue Thin" panose="020B0403020202020204" pitchFamily="34" charset="0"/>
                <a:cs typeface="Gellix" pitchFamily="2" charset="77"/>
              </a:rPr>
              <a:t>, Partner, Westerberg &amp; Partners</a:t>
            </a:r>
            <a:endParaRPr lang="sv-SE" sz="5000"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0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6365-519B-B306-FF21-B062A3AD0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800" dirty="0">
                <a:latin typeface="Garamond" panose="02020404030301010803" pitchFamily="18" charset="0"/>
              </a:rPr>
              <a:t>PROCESSER INFÖR DEN ENHETLIGA PATENTDOMSTOLEN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9B84DD-8241-7160-013D-82749612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254" y="5416645"/>
            <a:ext cx="17718186" cy="1441356"/>
          </a:xfrm>
        </p:spPr>
        <p:txBody>
          <a:bodyPr/>
          <a:lstStyle/>
          <a:p>
            <a:r>
              <a:rPr lang="sv-SE" i="1" dirty="0">
                <a:latin typeface="Garamond" panose="02020404030301010803" pitchFamily="18" charset="0"/>
              </a:rPr>
              <a:t>Fördelar och nackdelar i relation till otillbörliga patentprocesser </a:t>
            </a:r>
          </a:p>
          <a:p>
            <a:endParaRPr lang="sv-SE" i="1" dirty="0">
              <a:latin typeface="Garamond" panose="02020404030301010803" pitchFamily="18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63270E7-64D1-A55D-779B-75A3330C715C}"/>
              </a:ext>
            </a:extLst>
          </p:cNvPr>
          <p:cNvSpPr txBox="1"/>
          <p:nvPr/>
        </p:nvSpPr>
        <p:spPr>
          <a:xfrm>
            <a:off x="2184254" y="10891356"/>
            <a:ext cx="12188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09"/>
            <a:r>
              <a:rPr lang="sv-SE" sz="3600" dirty="0">
                <a:solidFill>
                  <a:prstClr val="black"/>
                </a:solidFill>
                <a:latin typeface="Garamond" panose="02020404030301010803" pitchFamily="18" charset="0"/>
              </a:rPr>
              <a:t>MÖTE I ICC SVERIGES IMMATERIALRÄTTSKOMMITTÉ</a:t>
            </a:r>
          </a:p>
          <a:p>
            <a:pPr defTabSz="1828709"/>
            <a:r>
              <a:rPr lang="sv-SE" sz="3600" dirty="0">
                <a:solidFill>
                  <a:prstClr val="black"/>
                </a:solidFill>
                <a:latin typeface="Garamond" panose="02020404030301010803" pitchFamily="18" charset="0"/>
              </a:rPr>
              <a:t>Stockholm den 22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68393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7E791-1D51-94A6-2D6D-3522F3AC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54" y="2178355"/>
            <a:ext cx="10006952" cy="2736670"/>
          </a:xfrm>
        </p:spPr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Icke-praktiserande enheter?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B57510E-EB56-8886-1E2A-8E567E6C4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2007 - 2017</a:t>
            </a:r>
          </a:p>
          <a:p>
            <a:r>
              <a:rPr lang="sv-SE" dirty="0">
                <a:latin typeface="Garamond" panose="02020404030301010803" pitchFamily="18" charset="0"/>
              </a:rPr>
              <a:t>Ökning i Europa med 20%</a:t>
            </a:r>
          </a:p>
          <a:p>
            <a:r>
              <a:rPr lang="sv-SE" dirty="0">
                <a:latin typeface="Garamond" panose="02020404030301010803" pitchFamily="18" charset="0"/>
              </a:rPr>
              <a:t>Tyskland har sett högst antal fall: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Kostnader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Bifurkation</a:t>
            </a:r>
          </a:p>
          <a:p>
            <a:pPr lvl="1"/>
            <a:r>
              <a:rPr lang="sv-SE" dirty="0">
                <a:latin typeface="Garamond" panose="02020404030301010803" pitchFamily="18" charset="0"/>
              </a:rPr>
              <a:t>Processens längd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E91581-D12B-E648-6142-CF3E4D00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863" y="1382553"/>
            <a:ext cx="7008292" cy="99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utomhus, himmel, natur, berg&#10;&#10;Automatiskt genererad beskrivning">
            <a:extLst>
              <a:ext uri="{FF2B5EF4-FFF2-40B4-BE49-F238E27FC236}">
                <a16:creationId xmlns:a16="http://schemas.microsoft.com/office/drawing/2014/main" id="{8947C24D-F2FC-89E4-FA7F-5E1B5F41E4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581" b="9581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16A40ED1-6ED1-D7CF-E75D-BCD4C1C7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Den enhetliga patentdomstolen</a:t>
            </a:r>
          </a:p>
        </p:txBody>
      </p:sp>
    </p:spTree>
    <p:extLst>
      <p:ext uri="{BB962C8B-B14F-4D97-AF65-F5344CB8AC3E}">
        <p14:creationId xmlns:p14="http://schemas.microsoft.com/office/powerpoint/2010/main" val="177178695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">
  <a:themeElements>
    <a:clrScheme name="ICC_SOCMED">
      <a:dk1>
        <a:srgbClr val="007DFE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7DFE"/>
      </a:hlink>
      <a:folHlink>
        <a:srgbClr val="000000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normAutofit/>
      </a:bodyPr>
      <a:lstStyle>
        <a:defPPr algn="l">
          <a:lnSpc>
            <a:spcPct val="100000"/>
          </a:lnSpc>
          <a:defRPr sz="4400" dirty="0" err="1" smtClean="0">
            <a:solidFill>
              <a:schemeClr val="bg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3">
  <a:themeElements>
    <a:clrScheme name="ICC_SOCMED">
      <a:dk1>
        <a:srgbClr val="007DFE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7DFE"/>
      </a:hlink>
      <a:folHlink>
        <a:srgbClr val="000000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lnSpc>
            <a:spcPct val="100000"/>
          </a:lnSpc>
          <a:defRPr dirty="0" smtClean="0"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6">
  <a:themeElements>
    <a:clrScheme name="ICC_SOCMED">
      <a:dk1>
        <a:srgbClr val="007DFE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7DFE"/>
      </a:hlink>
      <a:folHlink>
        <a:srgbClr val="000000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lnSpc>
            <a:spcPct val="100000"/>
          </a:lnSpc>
          <a:defRPr dirty="0" smtClean="0"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sterberg &amp; Partners - Presentation">
  <a:themeElements>
    <a:clrScheme name="Westerberg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7672"/>
      </a:accent1>
      <a:accent2>
        <a:srgbClr val="C1DFC8"/>
      </a:accent2>
      <a:accent3>
        <a:srgbClr val="7E4A78"/>
      </a:accent3>
      <a:accent4>
        <a:srgbClr val="F2DEEC"/>
      </a:accent4>
      <a:accent5>
        <a:srgbClr val="322F2E"/>
      </a:accent5>
      <a:accent6>
        <a:srgbClr val="D9D9D6"/>
      </a:accent6>
      <a:hlink>
        <a:srgbClr val="5F5F5F"/>
      </a:hlink>
      <a:folHlink>
        <a:srgbClr val="919191"/>
      </a:folHlink>
    </a:clrScheme>
    <a:fontScheme name="Westerberg_Fonts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esterberg.potx" id="{BB830A98-38D8-4129-8591-7817DB4368ED}" vid="{9B72F325-277A-4A6F-9F5F-05BC89B3B588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CD8AE9B02F834195A39A8818C62C25" ma:contentTypeVersion="14" ma:contentTypeDescription="Skapa ett nytt dokument." ma:contentTypeScope="" ma:versionID="bcf44bd2004762a9489ce0e46ab11605">
  <xsd:schema xmlns:xsd="http://www.w3.org/2001/XMLSchema" xmlns:xs="http://www.w3.org/2001/XMLSchema" xmlns:p="http://schemas.microsoft.com/office/2006/metadata/properties" xmlns:ns2="b46b9808-7eec-4557-8a10-cd7b08f26e01" xmlns:ns3="accf3299-9573-4a58-beeb-36e55a0a02b7" targetNamespace="http://schemas.microsoft.com/office/2006/metadata/properties" ma:root="true" ma:fieldsID="6867e810036b9e8e153587add2d39fbe" ns2:_="" ns3:_="">
    <xsd:import namespace="b46b9808-7eec-4557-8a10-cd7b08f26e01"/>
    <xsd:import namespace="accf3299-9573-4a58-beeb-36e55a0a0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b9808-7eec-4557-8a10-cd7b08f26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05e4c55e-88cb-4eed-b3cd-b87cde6875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3299-9573-4a58-beeb-36e55a0a02b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c39796-daf0-44f0-9bdc-1b952d1d5c8a}" ma:internalName="TaxCatchAll" ma:showField="CatchAllData" ma:web="accf3299-9573-4a58-beeb-36e55a0a0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cf3299-9573-4a58-beeb-36e55a0a02b7" xsi:nil="true"/>
    <lcf76f155ced4ddcb4097134ff3c332f xmlns="b46b9808-7eec-4557-8a10-cd7b08f26e0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026BA-BA17-49E2-9D92-5860BB2C4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b9808-7eec-4557-8a10-cd7b08f26e01"/>
    <ds:schemaRef ds:uri="accf3299-9573-4a58-beeb-36e55a0a02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842EC-4962-4C09-A3A1-6959F179F684}">
  <ds:schemaRefs>
    <ds:schemaRef ds:uri="http://www.w3.org/XML/1998/namespace"/>
    <ds:schemaRef ds:uri="http://schemas.microsoft.com/office/2006/documentManagement/types"/>
    <ds:schemaRef ds:uri="http://purl.org/dc/elements/1.1/"/>
    <ds:schemaRef ds:uri="b46b9808-7eec-4557-8a10-cd7b08f26e0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ccf3299-9573-4a58-beeb-36e55a0a02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E9D483-5B3C-49AF-9B59-B96C01597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931</Words>
  <Application>Microsoft Macintosh PowerPoint</Application>
  <PresentationFormat>Anpassad</PresentationFormat>
  <Paragraphs>252</Paragraphs>
  <Slides>38</Slides>
  <Notes>31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38</vt:i4>
      </vt:variant>
    </vt:vector>
  </HeadingPairs>
  <TitlesOfParts>
    <vt:vector size="57" baseType="lpstr">
      <vt:lpstr>Arial</vt:lpstr>
      <vt:lpstr>Calibri</vt:lpstr>
      <vt:lpstr>Calibri Light</vt:lpstr>
      <vt:lpstr>DIN Alternate</vt:lpstr>
      <vt:lpstr>Garamond</vt:lpstr>
      <vt:lpstr>Gellix</vt:lpstr>
      <vt:lpstr>Georgia</vt:lpstr>
      <vt:lpstr>Gotham Book</vt:lpstr>
      <vt:lpstr>Gotham Light</vt:lpstr>
      <vt:lpstr>Gotham Medium</vt:lpstr>
      <vt:lpstr>Helvetica</vt:lpstr>
      <vt:lpstr>Helvetica Neue</vt:lpstr>
      <vt:lpstr>Helvetica Neue Thin</vt:lpstr>
      <vt:lpstr>Helvetica regular</vt:lpstr>
      <vt:lpstr>master 1</vt:lpstr>
      <vt:lpstr>master 3</vt:lpstr>
      <vt:lpstr>master 6</vt:lpstr>
      <vt:lpstr>Westerberg &amp; Partners - Presentation</vt:lpstr>
      <vt:lpstr>Office Theme</vt:lpstr>
      <vt:lpstr>Immaterialrättskommittén 22 november 2022 </vt:lpstr>
      <vt:lpstr>Mötets öppnande  Rapport från ICC internationellt Danny Grajales, Global Policy Lead, ICC  Tema: Abusive IP Litigation Finance  Ett amerikanskt perspektiv Susan Wilson, Director Intellectual Property, Intel  Ett europeiskt perspektiv Wendela Hårdemark, Partner, Westerberg &amp; Partners  Ett företagsperspektiv Fredrik Persson, Grundare, Adlegal Advokatbyrå AB  Diskussion i kommittén  Nästa möte och avslut</vt:lpstr>
      <vt:lpstr>Rapport från ICC internationellt  Danny Grajales, Global Policy Lead, ICC</vt:lpstr>
      <vt:lpstr>Abusive IP Litigation Finance: ett amerikanskt perspektiv  Susan Wilson, Director Intellectual Property </vt:lpstr>
      <vt:lpstr>Abusive IP Litigation Finance: ett europeiskt perspektiv  Wendela Hårdemark, Partner, Westerberg &amp; Partners</vt:lpstr>
      <vt:lpstr>PowerPoint-presentation</vt:lpstr>
      <vt:lpstr>PROCESSER INFÖR DEN ENHETLIGA PATENTDOMSTOLEN</vt:lpstr>
      <vt:lpstr>Icke-praktiserande enheter?</vt:lpstr>
      <vt:lpstr>Den enhetliga patentdomstolen</vt:lpstr>
      <vt:lpstr>Vad är UPC?</vt:lpstr>
      <vt:lpstr>Täckning i Europa</vt:lpstr>
      <vt:lpstr>Det rättsliga regelverket</vt:lpstr>
      <vt:lpstr>Domstolens organisation</vt:lpstr>
      <vt:lpstr>Fördelar och nackdelar?</vt:lpstr>
      <vt:lpstr>Forum shopping och ogiltighet</vt:lpstr>
      <vt:lpstr>Bevis- och säkerhetsåtgärder</vt:lpstr>
      <vt:lpstr>Interimistiska beslut</vt:lpstr>
      <vt:lpstr>Processen &amp; processens längd</vt:lpstr>
      <vt:lpstr>Kostnader</vt:lpstr>
      <vt:lpstr>Slutsats</vt:lpstr>
      <vt:lpstr>Frågor och tack!</vt:lpstr>
      <vt:lpstr>PowerPoint-presentation</vt:lpstr>
      <vt:lpstr>Abusive IP Litigation Finance: ett företagsperspektiv  Fredrik Persson, Grundare, Adlegal Advokatbyrå AB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Diskussion i kommittén </vt:lpstr>
      <vt:lpstr>Nästa möte och avslut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DOMBROWSKI Jeff</dc:creator>
  <cp:lastModifiedBy>Alfred Ram</cp:lastModifiedBy>
  <cp:revision>8</cp:revision>
  <cp:lastPrinted>2022-09-20T15:01:47Z</cp:lastPrinted>
  <dcterms:created xsi:type="dcterms:W3CDTF">2021-07-28T08:29:29Z</dcterms:created>
  <dcterms:modified xsi:type="dcterms:W3CDTF">2022-11-22T11:56:57Z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0x010100A3CD8AE9B02F834195A39A8818C62C25</vt:lpwstr>
  </property>
  <property fmtid="{D5CDD505-2E9C-101B-9397-08002B2CF9AE}" pid="3" name="_dlc_policyId">
    <vt:lpwstr>0x01010040BB9D21FF7C414DBAE17BB9C7DADD2E|-1315905429</vt:lpwstr>
  </property>
  <property fmtid="{D5CDD505-2E9C-101B-9397-08002B2CF9AE}" pid="4" name="ItemRetentionFormula">
    <vt:lpwstr>&lt;formula id="Microsoft.Office.RecordsManagement.PolicyFeatures.Expiration.Formula.BuiltIn"&gt;&lt;number&gt;6&lt;/number&gt;&lt;property&gt;Modified&lt;/property&gt;&lt;propertyId&gt;28cf69c5-fa48-462a-b5cd-27b6f9d2bd5f&lt;/propertyId&gt;&lt;period&gt;months&lt;/period&gt;&lt;/formula&gt;</vt:lpwstr>
  </property>
  <property fmtid="{D5CDD505-2E9C-101B-9397-08002B2CF9AE}" pid="5" name="_dlc_DocIdItemGuid">
    <vt:lpwstr>0cb43639-3733-44d8-83f3-8228541ddae5</vt:lpwstr>
  </property>
  <property fmtid="{D5CDD505-2E9C-101B-9397-08002B2CF9AE}" pid="6" name="MediaServiceImageTags">
    <vt:lpwstr/>
  </property>
</Properties>
</file>