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13" r:id="rId5"/>
    <p:sldMasterId id="2147483733" r:id="rId6"/>
    <p:sldMasterId id="2147483814" r:id="rId7"/>
  </p:sldMasterIdLst>
  <p:notesMasterIdLst>
    <p:notesMasterId r:id="rId28"/>
  </p:notesMasterIdLst>
  <p:handoutMasterIdLst>
    <p:handoutMasterId r:id="rId29"/>
  </p:handoutMasterIdLst>
  <p:sldIdLst>
    <p:sldId id="329" r:id="rId8"/>
    <p:sldId id="324" r:id="rId9"/>
    <p:sldId id="325" r:id="rId10"/>
    <p:sldId id="277" r:id="rId11"/>
    <p:sldId id="293" r:id="rId12"/>
    <p:sldId id="272" r:id="rId13"/>
    <p:sldId id="265" r:id="rId14"/>
    <p:sldId id="271" r:id="rId15"/>
    <p:sldId id="266" r:id="rId16"/>
    <p:sldId id="274" r:id="rId17"/>
    <p:sldId id="276" r:id="rId18"/>
    <p:sldId id="275" r:id="rId19"/>
    <p:sldId id="267" r:id="rId20"/>
    <p:sldId id="268" r:id="rId21"/>
    <p:sldId id="292" r:id="rId22"/>
    <p:sldId id="326" r:id="rId23"/>
    <p:sldId id="327" r:id="rId24"/>
    <p:sldId id="331" r:id="rId25"/>
    <p:sldId id="332" r:id="rId26"/>
    <p:sldId id="328" r:id="rId27"/>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1"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D0628A-1A1C-D0FF-0D10-548ED4A643A4}" name="IRVING Jennie" initials="IJ" userId="S::jig@icchq.org::6796ae16-cc9f-4f63-95ae-70b37333b7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86"/>
  </p:normalViewPr>
  <p:slideViewPr>
    <p:cSldViewPr snapToGrid="0">
      <p:cViewPr varScale="1">
        <p:scale>
          <a:sx n="43" d="100"/>
          <a:sy n="43" d="100"/>
        </p:scale>
        <p:origin x="904" y="232"/>
      </p:cViewPr>
      <p:guideLst>
        <p:guide orient="horz" pos="4321"/>
        <p:guide pos="76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Insgård" userId="061c0aa7-ed0a-43cb-bfde-92a59cb73a81" providerId="ADAL" clId="{B4400D6C-B44C-7446-B941-EC6443134893}"/>
    <pc:docChg chg="modSld">
      <pc:chgData name="Amanda Insgård" userId="061c0aa7-ed0a-43cb-bfde-92a59cb73a81" providerId="ADAL" clId="{B4400D6C-B44C-7446-B941-EC6443134893}" dt="2022-09-23T10:08:01.243" v="0" actId="1076"/>
      <pc:docMkLst>
        <pc:docMk/>
      </pc:docMkLst>
      <pc:sldChg chg="modSp mod">
        <pc:chgData name="Amanda Insgård" userId="061c0aa7-ed0a-43cb-bfde-92a59cb73a81" providerId="ADAL" clId="{B4400D6C-B44C-7446-B941-EC6443134893}" dt="2022-09-23T10:08:01.243" v="0" actId="1076"/>
        <pc:sldMkLst>
          <pc:docMk/>
          <pc:sldMk cId="1654224210" sldId="329"/>
        </pc:sldMkLst>
        <pc:spChg chg="mod">
          <ac:chgData name="Amanda Insgård" userId="061c0aa7-ed0a-43cb-bfde-92a59cb73a81" providerId="ADAL" clId="{B4400D6C-B44C-7446-B941-EC6443134893}" dt="2022-09-23T10:08:01.243" v="0" actId="1076"/>
          <ac:spMkLst>
            <pc:docMk/>
            <pc:sldMk cId="1654224210" sldId="329"/>
            <ac:spMk id="4" creationId="{AD08A668-854E-791E-0751-33B887533651}"/>
          </ac:spMkLst>
        </pc:spChg>
      </pc:sldChg>
    </pc:docChg>
  </pc:docChgLst>
  <pc:docChgLst>
    <pc:chgData name="Alfred Ram" userId="517241e9-3285-44a8-bae1-0befaec22fde" providerId="ADAL" clId="{A9E701CD-3C06-4342-A0F4-140D2DB58114}"/>
    <pc:docChg chg="undo custSel addSld delSld modSld sldOrd">
      <pc:chgData name="Alfred Ram" userId="517241e9-3285-44a8-bae1-0befaec22fde" providerId="ADAL" clId="{A9E701CD-3C06-4342-A0F4-140D2DB58114}" dt="2022-09-21T06:44:21.670" v="832"/>
      <pc:docMkLst>
        <pc:docMk/>
      </pc:docMkLst>
      <pc:sldChg chg="add del">
        <pc:chgData name="Alfred Ram" userId="517241e9-3285-44a8-bae1-0befaec22fde" providerId="ADAL" clId="{A9E701CD-3C06-4342-A0F4-140D2DB58114}" dt="2022-09-21T06:44:21.670" v="832"/>
        <pc:sldMkLst>
          <pc:docMk/>
          <pc:sldMk cId="70850306" sldId="265"/>
        </pc:sldMkLst>
      </pc:sldChg>
      <pc:sldChg chg="add del">
        <pc:chgData name="Alfred Ram" userId="517241e9-3285-44a8-bae1-0befaec22fde" providerId="ADAL" clId="{A9E701CD-3C06-4342-A0F4-140D2DB58114}" dt="2022-09-21T06:44:21.670" v="832"/>
        <pc:sldMkLst>
          <pc:docMk/>
          <pc:sldMk cId="4283699002" sldId="266"/>
        </pc:sldMkLst>
      </pc:sldChg>
      <pc:sldChg chg="add del">
        <pc:chgData name="Alfred Ram" userId="517241e9-3285-44a8-bae1-0befaec22fde" providerId="ADAL" clId="{A9E701CD-3C06-4342-A0F4-140D2DB58114}" dt="2022-09-21T06:44:21.670" v="832"/>
        <pc:sldMkLst>
          <pc:docMk/>
          <pc:sldMk cId="1823228545" sldId="267"/>
        </pc:sldMkLst>
      </pc:sldChg>
      <pc:sldChg chg="add del">
        <pc:chgData name="Alfred Ram" userId="517241e9-3285-44a8-bae1-0befaec22fde" providerId="ADAL" clId="{A9E701CD-3C06-4342-A0F4-140D2DB58114}" dt="2022-09-21T06:44:21.670" v="832"/>
        <pc:sldMkLst>
          <pc:docMk/>
          <pc:sldMk cId="1422146173" sldId="268"/>
        </pc:sldMkLst>
      </pc:sldChg>
      <pc:sldChg chg="add del">
        <pc:chgData name="Alfred Ram" userId="517241e9-3285-44a8-bae1-0befaec22fde" providerId="ADAL" clId="{A9E701CD-3C06-4342-A0F4-140D2DB58114}" dt="2022-09-21T06:44:21.670" v="832"/>
        <pc:sldMkLst>
          <pc:docMk/>
          <pc:sldMk cId="2787152261" sldId="271"/>
        </pc:sldMkLst>
      </pc:sldChg>
      <pc:sldChg chg="add del">
        <pc:chgData name="Alfred Ram" userId="517241e9-3285-44a8-bae1-0befaec22fde" providerId="ADAL" clId="{A9E701CD-3C06-4342-A0F4-140D2DB58114}" dt="2022-09-21T06:44:21.670" v="832"/>
        <pc:sldMkLst>
          <pc:docMk/>
          <pc:sldMk cId="3913015403" sldId="272"/>
        </pc:sldMkLst>
      </pc:sldChg>
      <pc:sldChg chg="add del">
        <pc:chgData name="Alfred Ram" userId="517241e9-3285-44a8-bae1-0befaec22fde" providerId="ADAL" clId="{A9E701CD-3C06-4342-A0F4-140D2DB58114}" dt="2022-09-21T06:44:21.670" v="832"/>
        <pc:sldMkLst>
          <pc:docMk/>
          <pc:sldMk cId="1681170738" sldId="274"/>
        </pc:sldMkLst>
      </pc:sldChg>
      <pc:sldChg chg="add del">
        <pc:chgData name="Alfred Ram" userId="517241e9-3285-44a8-bae1-0befaec22fde" providerId="ADAL" clId="{A9E701CD-3C06-4342-A0F4-140D2DB58114}" dt="2022-09-21T06:44:21.670" v="832"/>
        <pc:sldMkLst>
          <pc:docMk/>
          <pc:sldMk cId="3334619184" sldId="275"/>
        </pc:sldMkLst>
      </pc:sldChg>
      <pc:sldChg chg="add del">
        <pc:chgData name="Alfred Ram" userId="517241e9-3285-44a8-bae1-0befaec22fde" providerId="ADAL" clId="{A9E701CD-3C06-4342-A0F4-140D2DB58114}" dt="2022-09-21T06:44:21.670" v="832"/>
        <pc:sldMkLst>
          <pc:docMk/>
          <pc:sldMk cId="2876597962" sldId="276"/>
        </pc:sldMkLst>
      </pc:sldChg>
      <pc:sldChg chg="add del">
        <pc:chgData name="Alfred Ram" userId="517241e9-3285-44a8-bae1-0befaec22fde" providerId="ADAL" clId="{A9E701CD-3C06-4342-A0F4-140D2DB58114}" dt="2022-09-21T06:44:21.670" v="832"/>
        <pc:sldMkLst>
          <pc:docMk/>
          <pc:sldMk cId="2668336920" sldId="277"/>
        </pc:sldMkLst>
      </pc:sldChg>
      <pc:sldChg chg="add del">
        <pc:chgData name="Alfred Ram" userId="517241e9-3285-44a8-bae1-0befaec22fde" providerId="ADAL" clId="{A9E701CD-3C06-4342-A0F4-140D2DB58114}" dt="2022-09-21T06:44:21.670" v="832"/>
        <pc:sldMkLst>
          <pc:docMk/>
          <pc:sldMk cId="3795061520" sldId="292"/>
        </pc:sldMkLst>
      </pc:sldChg>
      <pc:sldChg chg="add del">
        <pc:chgData name="Alfred Ram" userId="517241e9-3285-44a8-bae1-0befaec22fde" providerId="ADAL" clId="{A9E701CD-3C06-4342-A0F4-140D2DB58114}" dt="2022-09-21T06:44:21.670" v="832"/>
        <pc:sldMkLst>
          <pc:docMk/>
          <pc:sldMk cId="2674824270" sldId="293"/>
        </pc:sldMkLst>
      </pc:sldChg>
      <pc:sldChg chg="addSp delSp modSp mod">
        <pc:chgData name="Alfred Ram" userId="517241e9-3285-44a8-bae1-0befaec22fde" providerId="ADAL" clId="{A9E701CD-3C06-4342-A0F4-140D2DB58114}" dt="2022-09-20T13:18:54.840" v="656" actId="20577"/>
        <pc:sldMkLst>
          <pc:docMk/>
          <pc:sldMk cId="2578066461" sldId="324"/>
        </pc:sldMkLst>
        <pc:spChg chg="add del">
          <ac:chgData name="Alfred Ram" userId="517241e9-3285-44a8-bae1-0befaec22fde" providerId="ADAL" clId="{A9E701CD-3C06-4342-A0F4-140D2DB58114}" dt="2022-09-16T11:33:07.786" v="19" actId="11529"/>
          <ac:spMkLst>
            <pc:docMk/>
            <pc:sldMk cId="2578066461" sldId="324"/>
            <ac:spMk id="3" creationId="{95747137-0B1F-AFD3-A56C-B8AF254E3AD2}"/>
          </ac:spMkLst>
        </pc:spChg>
        <pc:spChg chg="mod">
          <ac:chgData name="Alfred Ram" userId="517241e9-3285-44a8-bae1-0befaec22fde" providerId="ADAL" clId="{A9E701CD-3C06-4342-A0F4-140D2DB58114}" dt="2022-09-20T13:18:54.840" v="656" actId="20577"/>
          <ac:spMkLst>
            <pc:docMk/>
            <pc:sldMk cId="2578066461" sldId="324"/>
            <ac:spMk id="4" creationId="{AD08A668-854E-791E-0751-33B887533651}"/>
          </ac:spMkLst>
        </pc:spChg>
        <pc:spChg chg="add mod">
          <ac:chgData name="Alfred Ram" userId="517241e9-3285-44a8-bae1-0befaec22fde" providerId="ADAL" clId="{A9E701CD-3C06-4342-A0F4-140D2DB58114}" dt="2022-09-20T09:40:22.362" v="602" actId="167"/>
          <ac:spMkLst>
            <pc:docMk/>
            <pc:sldMk cId="2578066461" sldId="324"/>
            <ac:spMk id="5" creationId="{23F04E40-2B4E-BC70-C1E6-B230355E6497}"/>
          </ac:spMkLst>
        </pc:spChg>
        <pc:spChg chg="add mod">
          <ac:chgData name="Alfred Ram" userId="517241e9-3285-44a8-bae1-0befaec22fde" providerId="ADAL" clId="{A9E701CD-3C06-4342-A0F4-140D2DB58114}" dt="2022-09-16T11:33:56.947" v="23" actId="27636"/>
          <ac:spMkLst>
            <pc:docMk/>
            <pc:sldMk cId="2578066461" sldId="324"/>
            <ac:spMk id="6" creationId="{F780A253-2ACE-ACDA-8934-16927C15D740}"/>
          </ac:spMkLst>
        </pc:spChg>
      </pc:sldChg>
      <pc:sldChg chg="addSp delSp modSp mod">
        <pc:chgData name="Alfred Ram" userId="517241e9-3285-44a8-bae1-0befaec22fde" providerId="ADAL" clId="{A9E701CD-3C06-4342-A0F4-140D2DB58114}" dt="2022-09-21T06:43:54.316" v="829"/>
        <pc:sldMkLst>
          <pc:docMk/>
          <pc:sldMk cId="3368408646" sldId="325"/>
        </pc:sldMkLst>
        <pc:spChg chg="mod">
          <ac:chgData name="Alfred Ram" userId="517241e9-3285-44a8-bae1-0befaec22fde" providerId="ADAL" clId="{A9E701CD-3C06-4342-A0F4-140D2DB58114}" dt="2022-09-20T13:25:55.139" v="796" actId="403"/>
          <ac:spMkLst>
            <pc:docMk/>
            <pc:sldMk cId="3368408646" sldId="325"/>
            <ac:spMk id="4" creationId="{AD08A668-854E-791E-0751-33B887533651}"/>
          </ac:spMkLst>
        </pc:spChg>
        <pc:picChg chg="add del mod">
          <ac:chgData name="Alfred Ram" userId="517241e9-3285-44a8-bae1-0befaec22fde" providerId="ADAL" clId="{A9E701CD-3C06-4342-A0F4-140D2DB58114}" dt="2022-09-21T06:43:54.316" v="829"/>
          <ac:picMkLst>
            <pc:docMk/>
            <pc:sldMk cId="3368408646" sldId="325"/>
            <ac:picMk id="2" creationId="{4FC3890B-70C8-8E65-32F1-69BEA38F9967}"/>
          </ac:picMkLst>
        </pc:picChg>
      </pc:sldChg>
      <pc:sldChg chg="modSp mod">
        <pc:chgData name="Alfred Ram" userId="517241e9-3285-44a8-bae1-0befaec22fde" providerId="ADAL" clId="{A9E701CD-3C06-4342-A0F4-140D2DB58114}" dt="2022-09-20T13:27:53.670" v="817" actId="14100"/>
        <pc:sldMkLst>
          <pc:docMk/>
          <pc:sldMk cId="2070312559" sldId="326"/>
        </pc:sldMkLst>
        <pc:spChg chg="mod">
          <ac:chgData name="Alfred Ram" userId="517241e9-3285-44a8-bae1-0befaec22fde" providerId="ADAL" clId="{A9E701CD-3C06-4342-A0F4-140D2DB58114}" dt="2022-09-20T13:27:53.670" v="817" actId="14100"/>
          <ac:spMkLst>
            <pc:docMk/>
            <pc:sldMk cId="2070312559" sldId="326"/>
            <ac:spMk id="4" creationId="{AD08A668-854E-791E-0751-33B887533651}"/>
          </ac:spMkLst>
        </pc:spChg>
      </pc:sldChg>
      <pc:sldChg chg="modSp mod">
        <pc:chgData name="Alfred Ram" userId="517241e9-3285-44a8-bae1-0befaec22fde" providerId="ADAL" clId="{A9E701CD-3C06-4342-A0F4-140D2DB58114}" dt="2022-09-20T13:26:26.973" v="806" actId="3064"/>
        <pc:sldMkLst>
          <pc:docMk/>
          <pc:sldMk cId="142394415" sldId="327"/>
        </pc:sldMkLst>
        <pc:spChg chg="mod">
          <ac:chgData name="Alfred Ram" userId="517241e9-3285-44a8-bae1-0befaec22fde" providerId="ADAL" clId="{A9E701CD-3C06-4342-A0F4-140D2DB58114}" dt="2022-09-20T13:26:26.973" v="806" actId="3064"/>
          <ac:spMkLst>
            <pc:docMk/>
            <pc:sldMk cId="142394415" sldId="327"/>
            <ac:spMk id="4" creationId="{AD08A668-854E-791E-0751-33B887533651}"/>
          </ac:spMkLst>
        </pc:spChg>
      </pc:sldChg>
      <pc:sldChg chg="modSp mod">
        <pc:chgData name="Alfred Ram" userId="517241e9-3285-44a8-bae1-0befaec22fde" providerId="ADAL" clId="{A9E701CD-3C06-4342-A0F4-140D2DB58114}" dt="2022-09-20T13:27:32.138" v="813" actId="12789"/>
        <pc:sldMkLst>
          <pc:docMk/>
          <pc:sldMk cId="2793495780" sldId="328"/>
        </pc:sldMkLst>
        <pc:spChg chg="mod">
          <ac:chgData name="Alfred Ram" userId="517241e9-3285-44a8-bae1-0befaec22fde" providerId="ADAL" clId="{A9E701CD-3C06-4342-A0F4-140D2DB58114}" dt="2022-09-20T13:27:32.138" v="813" actId="12789"/>
          <ac:spMkLst>
            <pc:docMk/>
            <pc:sldMk cId="2793495780" sldId="328"/>
            <ac:spMk id="4" creationId="{AD08A668-854E-791E-0751-33B887533651}"/>
          </ac:spMkLst>
        </pc:spChg>
      </pc:sldChg>
      <pc:sldChg chg="modSp add mod ord">
        <pc:chgData name="Alfred Ram" userId="517241e9-3285-44a8-bae1-0befaec22fde" providerId="ADAL" clId="{A9E701CD-3C06-4342-A0F4-140D2DB58114}" dt="2022-09-20T09:44:44.113" v="630" actId="1076"/>
        <pc:sldMkLst>
          <pc:docMk/>
          <pc:sldMk cId="1654224210" sldId="329"/>
        </pc:sldMkLst>
        <pc:spChg chg="mod">
          <ac:chgData name="Alfred Ram" userId="517241e9-3285-44a8-bae1-0befaec22fde" providerId="ADAL" clId="{A9E701CD-3C06-4342-A0F4-140D2DB58114}" dt="2022-09-20T09:44:44.113" v="630" actId="1076"/>
          <ac:spMkLst>
            <pc:docMk/>
            <pc:sldMk cId="1654224210" sldId="329"/>
            <ac:spMk id="4" creationId="{AD08A668-854E-791E-0751-33B887533651}"/>
          </ac:spMkLst>
        </pc:spChg>
      </pc:sldChg>
      <pc:sldChg chg="addSp delSp modSp add mod">
        <pc:chgData name="Alfred Ram" userId="517241e9-3285-44a8-bae1-0befaec22fde" providerId="ADAL" clId="{A9E701CD-3C06-4342-A0F4-140D2DB58114}" dt="2022-09-20T13:32:04.445" v="825" actId="1076"/>
        <pc:sldMkLst>
          <pc:docMk/>
          <pc:sldMk cId="869984914" sldId="330"/>
        </pc:sldMkLst>
        <pc:spChg chg="add mod">
          <ac:chgData name="Alfred Ram" userId="517241e9-3285-44a8-bae1-0befaec22fde" providerId="ADAL" clId="{A9E701CD-3C06-4342-A0F4-140D2DB58114}" dt="2022-09-20T13:23:51.127" v="750" actId="767"/>
          <ac:spMkLst>
            <pc:docMk/>
            <pc:sldMk cId="869984914" sldId="330"/>
            <ac:spMk id="2" creationId="{D45E0E9C-4F26-006F-BE47-411D479A4B78}"/>
          </ac:spMkLst>
        </pc:spChg>
        <pc:spChg chg="add mod">
          <ac:chgData name="Alfred Ram" userId="517241e9-3285-44a8-bae1-0befaec22fde" providerId="ADAL" clId="{A9E701CD-3C06-4342-A0F4-140D2DB58114}" dt="2022-09-20T13:32:04.445" v="825" actId="1076"/>
          <ac:spMkLst>
            <pc:docMk/>
            <pc:sldMk cId="869984914" sldId="330"/>
            <ac:spMk id="3" creationId="{69045E41-9C44-B015-00A6-3685080563F3}"/>
          </ac:spMkLst>
        </pc:spChg>
        <pc:spChg chg="del mod">
          <ac:chgData name="Alfred Ram" userId="517241e9-3285-44a8-bae1-0befaec22fde" providerId="ADAL" clId="{A9E701CD-3C06-4342-A0F4-140D2DB58114}" dt="2022-09-20T13:23:47.134" v="749" actId="478"/>
          <ac:spMkLst>
            <pc:docMk/>
            <pc:sldMk cId="869984914" sldId="330"/>
            <ac:spMk id="4" creationId="{AD08A668-854E-791E-0751-33B887533651}"/>
          </ac:spMkLst>
        </pc:spChg>
      </pc:sldChg>
      <pc:sldChg chg="new del">
        <pc:chgData name="Alfred Ram" userId="517241e9-3285-44a8-bae1-0befaec22fde" providerId="ADAL" clId="{A9E701CD-3C06-4342-A0F4-140D2DB58114}" dt="2022-09-20T09:22:42.635" v="108" actId="680"/>
        <pc:sldMkLst>
          <pc:docMk/>
          <pc:sldMk cId="2789852066" sldId="330"/>
        </pc:sldMkLst>
      </pc:sldChg>
    </pc:docChg>
  </pc:docChgLst>
  <pc:docChgLst>
    <pc:chgData name="Henrik Blomqvist" userId="8dd5cb71-ba23-4c6e-8e46-2c785e071942" providerId="ADAL" clId="{3246EB28-E9F2-DE4E-A260-562E430F86DA}"/>
    <pc:docChg chg="undo custSel addSld delSld modSld">
      <pc:chgData name="Henrik Blomqvist" userId="8dd5cb71-ba23-4c6e-8e46-2c785e071942" providerId="ADAL" clId="{3246EB28-E9F2-DE4E-A260-562E430F86DA}" dt="2022-09-20T15:12:27.954" v="341" actId="2696"/>
      <pc:docMkLst>
        <pc:docMk/>
      </pc:docMkLst>
      <pc:sldChg chg="modSp del mod">
        <pc:chgData name="Henrik Blomqvist" userId="8dd5cb71-ba23-4c6e-8e46-2c785e071942" providerId="ADAL" clId="{3246EB28-E9F2-DE4E-A260-562E430F86DA}" dt="2022-09-20T15:12:27.954" v="341" actId="2696"/>
        <pc:sldMkLst>
          <pc:docMk/>
          <pc:sldMk cId="869984914" sldId="330"/>
        </pc:sldMkLst>
        <pc:spChg chg="mod">
          <ac:chgData name="Henrik Blomqvist" userId="8dd5cb71-ba23-4c6e-8e46-2c785e071942" providerId="ADAL" clId="{3246EB28-E9F2-DE4E-A260-562E430F86DA}" dt="2022-09-20T14:59:48.773" v="1" actId="114"/>
          <ac:spMkLst>
            <pc:docMk/>
            <pc:sldMk cId="869984914" sldId="330"/>
            <ac:spMk id="3" creationId="{69045E41-9C44-B015-00A6-3685080563F3}"/>
          </ac:spMkLst>
        </pc:spChg>
      </pc:sldChg>
      <pc:sldChg chg="modSp add mod">
        <pc:chgData name="Henrik Blomqvist" userId="8dd5cb71-ba23-4c6e-8e46-2c785e071942" providerId="ADAL" clId="{3246EB28-E9F2-DE4E-A260-562E430F86DA}" dt="2022-09-20T15:10:59.163" v="319" actId="12789"/>
        <pc:sldMkLst>
          <pc:docMk/>
          <pc:sldMk cId="1860125656" sldId="331"/>
        </pc:sldMkLst>
        <pc:spChg chg="mod">
          <ac:chgData name="Henrik Blomqvist" userId="8dd5cb71-ba23-4c6e-8e46-2c785e071942" providerId="ADAL" clId="{3246EB28-E9F2-DE4E-A260-562E430F86DA}" dt="2022-09-20T15:10:59.163" v="319" actId="12789"/>
          <ac:spMkLst>
            <pc:docMk/>
            <pc:sldMk cId="1860125656" sldId="331"/>
            <ac:spMk id="3" creationId="{69045E41-9C44-B015-00A6-3685080563F3}"/>
          </ac:spMkLst>
        </pc:spChg>
      </pc:sldChg>
      <pc:sldChg chg="modSp add mod">
        <pc:chgData name="Henrik Blomqvist" userId="8dd5cb71-ba23-4c6e-8e46-2c785e071942" providerId="ADAL" clId="{3246EB28-E9F2-DE4E-A260-562E430F86DA}" dt="2022-09-20T15:12:13.764" v="340" actId="20577"/>
        <pc:sldMkLst>
          <pc:docMk/>
          <pc:sldMk cId="73137182" sldId="332"/>
        </pc:sldMkLst>
        <pc:spChg chg="mod">
          <ac:chgData name="Henrik Blomqvist" userId="8dd5cb71-ba23-4c6e-8e46-2c785e071942" providerId="ADAL" clId="{3246EB28-E9F2-DE4E-A260-562E430F86DA}" dt="2022-09-20T15:12:13.764" v="340" actId="20577"/>
          <ac:spMkLst>
            <pc:docMk/>
            <pc:sldMk cId="73137182" sldId="332"/>
            <ac:spMk id="3" creationId="{69045E41-9C44-B015-00A6-3685080563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1C766B-6DAA-E67A-6B33-D0EE4C05B9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7E7AA4CC-7E37-DF53-5A82-4EEC486E05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54BA2F-AD78-41C3-8B88-BB51D5A9F4ED}" type="datetimeFigureOut">
              <a:rPr lang="fr-FR" smtClean="0"/>
              <a:t>23/09/2022</a:t>
            </a:fld>
            <a:endParaRPr lang="fr-FR"/>
          </a:p>
        </p:txBody>
      </p:sp>
      <p:sp>
        <p:nvSpPr>
          <p:cNvPr id="4" name="Footer Placeholder 3">
            <a:extLst>
              <a:ext uri="{FF2B5EF4-FFF2-40B4-BE49-F238E27FC236}">
                <a16:creationId xmlns:a16="http://schemas.microsoft.com/office/drawing/2014/main" id="{5F98461E-A465-782C-C275-08B75D2C81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81923EA4-2C28-1D65-B266-8C09E8E205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2D5459-8E98-4AA8-875E-0092CA2950FA}" type="slidenum">
              <a:rPr lang="fr-FR" smtClean="0"/>
              <a:t>‹#›</a:t>
            </a:fld>
            <a:endParaRPr lang="fr-FR"/>
          </a:p>
        </p:txBody>
      </p:sp>
    </p:spTree>
    <p:extLst>
      <p:ext uri="{BB962C8B-B14F-4D97-AF65-F5344CB8AC3E}">
        <p14:creationId xmlns:p14="http://schemas.microsoft.com/office/powerpoint/2010/main" val="278328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E91BA-F6DE-9849-AAA9-3ADE579FB839}" type="datetimeFigureOut">
              <a:rPr lang="fr-FR" smtClean="0"/>
              <a:t>23/09/2022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AC09F-C668-CC4E-8AC3-4D6B6C31F3B8}" type="slidenum">
              <a:rPr lang="fr-FR" smtClean="0"/>
              <a:t>‹#›</a:t>
            </a:fld>
            <a:endParaRPr lang="fr-FR"/>
          </a:p>
        </p:txBody>
      </p:sp>
    </p:spTree>
    <p:extLst>
      <p:ext uri="{BB962C8B-B14F-4D97-AF65-F5344CB8AC3E}">
        <p14:creationId xmlns:p14="http://schemas.microsoft.com/office/powerpoint/2010/main" val="291020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nt text">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1676400" y="12154829"/>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5325979" y="14806863"/>
            <a:ext cx="0" cy="0"/>
          </a:xfrm>
          <a:prstGeom prst="rect">
            <a:avLst/>
          </a:prstGeom>
        </p:spPr>
        <p:txBody>
          <a:bodyPr wrap="none" rtlCol="0">
            <a:normAutofit fontScale="25000" lnSpcReduction="20000"/>
          </a:bodyPr>
          <a:lstStyle/>
          <a:p>
            <a:pPr algn="l">
              <a:lnSpc>
                <a:spcPct val="100000"/>
              </a:lnSpc>
            </a:pPr>
            <a:endParaRPr lang="fr-FR">
              <a:latin typeface="Gotham Medium" pitchFamily="2" charset="0"/>
            </a:endParaRPr>
          </a:p>
        </p:txBody>
      </p:sp>
      <p:sp>
        <p:nvSpPr>
          <p:cNvPr id="9" name="Titre 8">
            <a:extLst>
              <a:ext uri="{FF2B5EF4-FFF2-40B4-BE49-F238E27FC236}">
                <a16:creationId xmlns:a16="http://schemas.microsoft.com/office/drawing/2014/main" id="{327E5254-9896-155D-A1D9-E0FDA4FD4EA9}"/>
              </a:ext>
            </a:extLst>
          </p:cNvPr>
          <p:cNvSpPr>
            <a:spLocks noGrp="1"/>
          </p:cNvSpPr>
          <p:nvPr>
            <p:ph type="title" hasCustomPrompt="1"/>
          </p:nvPr>
        </p:nvSpPr>
        <p:spPr>
          <a:xfrm>
            <a:off x="8037444" y="1969626"/>
            <a:ext cx="9521894" cy="4888374"/>
          </a:xfrm>
          <a:prstGeom prst="rect">
            <a:avLst/>
          </a:prstGeom>
        </p:spPr>
        <p:txBody>
          <a:bodyPr anchor="b">
            <a:normAutofit/>
          </a:bodyPr>
          <a:lstStyle>
            <a:lvl1pPr algn="l">
              <a:defRPr sz="6800" b="0" i="0" spc="0">
                <a:latin typeface="+mj-lt"/>
                <a:cs typeface="Gellix SemiBold" pitchFamily="2" charset="77"/>
              </a:defRPr>
            </a:lvl1pPr>
          </a:lstStyle>
          <a:p>
            <a:r>
              <a:rPr lang="fr-FR" err="1"/>
              <a:t>Title</a:t>
            </a:r>
            <a:endParaRPr lang="fr-FR"/>
          </a:p>
        </p:txBody>
      </p:sp>
      <p:sp>
        <p:nvSpPr>
          <p:cNvPr id="10" name="Espace réservé du texte 7">
            <a:extLst>
              <a:ext uri="{FF2B5EF4-FFF2-40B4-BE49-F238E27FC236}">
                <a16:creationId xmlns:a16="http://schemas.microsoft.com/office/drawing/2014/main" id="{376B315F-CFF9-8F3F-67BC-1D7948FDC0ED}"/>
              </a:ext>
            </a:extLst>
          </p:cNvPr>
          <p:cNvSpPr>
            <a:spLocks noGrp="1"/>
          </p:cNvSpPr>
          <p:nvPr>
            <p:ph type="body" sz="quarter" idx="12" hasCustomPrompt="1"/>
          </p:nvPr>
        </p:nvSpPr>
        <p:spPr>
          <a:xfrm>
            <a:off x="8037444" y="7266456"/>
            <a:ext cx="9521894" cy="724606"/>
          </a:xfrm>
          <a:prstGeom prst="rect">
            <a:avLst/>
          </a:prstGeom>
        </p:spPr>
        <p:txBody>
          <a:bodyPr>
            <a:normAutofit/>
          </a:bodyPr>
          <a:lstStyle>
            <a:lvl1pPr marL="0" indent="0" algn="l">
              <a:buNone/>
              <a:defRPr sz="4600" b="1" i="0" spc="0" baseline="0">
                <a:solidFill>
                  <a:schemeClr val="tx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12" name="Espace réservé du texte 7">
            <a:extLst>
              <a:ext uri="{FF2B5EF4-FFF2-40B4-BE49-F238E27FC236}">
                <a16:creationId xmlns:a16="http://schemas.microsoft.com/office/drawing/2014/main" id="{60B405D2-1615-5255-2A94-35450D92DF35}"/>
              </a:ext>
            </a:extLst>
          </p:cNvPr>
          <p:cNvSpPr>
            <a:spLocks noGrp="1"/>
          </p:cNvSpPr>
          <p:nvPr>
            <p:ph type="body" sz="quarter" idx="13" hasCustomPrompt="1"/>
          </p:nvPr>
        </p:nvSpPr>
        <p:spPr>
          <a:xfrm>
            <a:off x="8037444" y="8041708"/>
            <a:ext cx="9521894" cy="4421961"/>
          </a:xfrm>
          <a:prstGeom prst="rect">
            <a:avLst/>
          </a:prstGeom>
        </p:spPr>
        <p:txBody>
          <a:bodyPr>
            <a:normAutofit/>
          </a:bodyPr>
          <a:lstStyle>
            <a:lvl1pPr marL="0" indent="0" algn="l">
              <a:spcBef>
                <a:spcPts val="0"/>
              </a:spcBef>
              <a:buNone/>
              <a:defRPr sz="4000" b="0" i="0" spc="0" baseline="0">
                <a:solidFill>
                  <a:schemeClr val="bg2"/>
                </a:solidFill>
                <a:latin typeface="+mn-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
        <p:nvSpPr>
          <p:cNvPr id="2" name="TextBox 1">
            <a:extLst>
              <a:ext uri="{FF2B5EF4-FFF2-40B4-BE49-F238E27FC236}">
                <a16:creationId xmlns:a16="http://schemas.microsoft.com/office/drawing/2014/main" id="{895515D9-D2FE-AEAA-848E-9540497D95E8}"/>
              </a:ext>
            </a:extLst>
          </p:cNvPr>
          <p:cNvSpPr txBox="1"/>
          <p:nvPr userDrawn="1"/>
        </p:nvSpPr>
        <p:spPr>
          <a:xfrm>
            <a:off x="13716000" y="7533861"/>
            <a:ext cx="0" cy="0"/>
          </a:xfrm>
          <a:prstGeom prst="rect">
            <a:avLst/>
          </a:prstGeom>
        </p:spPr>
        <p:txBody>
          <a:bodyPr wrap="none" rtlCol="0">
            <a:normAutofit fontScale="25000" lnSpcReduction="20000"/>
          </a:bodyPr>
          <a:lstStyle/>
          <a:p>
            <a:pPr algn="l">
              <a:lnSpc>
                <a:spcPct val="100000"/>
              </a:lnSpc>
            </a:pPr>
            <a:endParaRPr lang="en-US">
              <a:latin typeface="Gotham Medium" pitchFamily="2" charset="0"/>
            </a:endParaRPr>
          </a:p>
        </p:txBody>
      </p:sp>
    </p:spTree>
    <p:extLst>
      <p:ext uri="{BB962C8B-B14F-4D97-AF65-F5344CB8AC3E}">
        <p14:creationId xmlns:p14="http://schemas.microsoft.com/office/powerpoint/2010/main" val="158139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vent text">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92514569-207B-BF1D-F7BF-968DA34F97CE}"/>
              </a:ext>
            </a:extLst>
          </p:cNvPr>
          <p:cNvSpPr>
            <a:spLocks noGrp="1"/>
          </p:cNvSpPr>
          <p:nvPr>
            <p:ph type="title" hasCustomPrompt="1"/>
          </p:nvPr>
        </p:nvSpPr>
        <p:spPr>
          <a:xfrm>
            <a:off x="13399153" y="1969626"/>
            <a:ext cx="9521894" cy="4888374"/>
          </a:xfrm>
          <a:prstGeom prst="rect">
            <a:avLst/>
          </a:prstGeom>
        </p:spPr>
        <p:txBody>
          <a:bodyPr anchor="b">
            <a:normAutofit/>
          </a:bodyPr>
          <a:lstStyle>
            <a:lvl1pPr algn="l">
              <a:defRPr sz="6800" b="0" i="0" spc="0">
                <a:solidFill>
                  <a:schemeClr val="bg1"/>
                </a:solidFill>
                <a:latin typeface="+mj-lt"/>
                <a:cs typeface="Gellix SemiBold" pitchFamily="2" charset="77"/>
              </a:defRPr>
            </a:lvl1pPr>
          </a:lstStyle>
          <a:p>
            <a:r>
              <a:rPr lang="fr-FR" err="1"/>
              <a:t>Title</a:t>
            </a:r>
            <a:endParaRPr lang="fr-FR"/>
          </a:p>
        </p:txBody>
      </p:sp>
      <p:sp>
        <p:nvSpPr>
          <p:cNvPr id="10" name="Espace réservé du texte 7">
            <a:extLst>
              <a:ext uri="{FF2B5EF4-FFF2-40B4-BE49-F238E27FC236}">
                <a16:creationId xmlns:a16="http://schemas.microsoft.com/office/drawing/2014/main" id="{6E7AEAA2-3093-4C62-4573-6F01E219D30F}"/>
              </a:ext>
            </a:extLst>
          </p:cNvPr>
          <p:cNvSpPr>
            <a:spLocks noGrp="1"/>
          </p:cNvSpPr>
          <p:nvPr>
            <p:ph type="body" sz="quarter" idx="12" hasCustomPrompt="1"/>
          </p:nvPr>
        </p:nvSpPr>
        <p:spPr>
          <a:xfrm>
            <a:off x="13399153" y="7266456"/>
            <a:ext cx="9521894" cy="724606"/>
          </a:xfrm>
          <a:prstGeom prst="rect">
            <a:avLst/>
          </a:prstGeom>
        </p:spPr>
        <p:txBody>
          <a:bodyPr>
            <a:normAutofit/>
          </a:bodyPr>
          <a:lstStyle>
            <a:lvl1pPr marL="0" indent="0" algn="l">
              <a:buNone/>
              <a:defRPr sz="4600" b="1" i="0" spc="0" baseline="0">
                <a:solidFill>
                  <a:schemeClr val="tx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12" name="Espace réservé du texte 7">
            <a:extLst>
              <a:ext uri="{FF2B5EF4-FFF2-40B4-BE49-F238E27FC236}">
                <a16:creationId xmlns:a16="http://schemas.microsoft.com/office/drawing/2014/main" id="{7C637E84-EDAB-6D7E-5FB9-C1B24D19E469}"/>
              </a:ext>
            </a:extLst>
          </p:cNvPr>
          <p:cNvSpPr>
            <a:spLocks noGrp="1"/>
          </p:cNvSpPr>
          <p:nvPr>
            <p:ph type="body" sz="quarter" idx="13" hasCustomPrompt="1"/>
          </p:nvPr>
        </p:nvSpPr>
        <p:spPr>
          <a:xfrm>
            <a:off x="13399153" y="8041708"/>
            <a:ext cx="9521894" cy="724607"/>
          </a:xfrm>
          <a:prstGeom prst="rect">
            <a:avLst/>
          </a:prstGeom>
        </p:spPr>
        <p:txBody>
          <a:bodyPr>
            <a:normAutofit/>
          </a:bodyPr>
          <a:lstStyle>
            <a:lvl1pPr marL="0" indent="0" algn="l">
              <a:spcBef>
                <a:spcPts val="0"/>
              </a:spcBef>
              <a:buNone/>
              <a:defRPr sz="4000" b="0" i="0" spc="0" baseline="0">
                <a:solidFill>
                  <a:schemeClr val="bg1"/>
                </a:solidFill>
                <a:latin typeface="+mj-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
        <p:nvSpPr>
          <p:cNvPr id="14" name="Espace réservé pour une image  4">
            <a:extLst>
              <a:ext uri="{FF2B5EF4-FFF2-40B4-BE49-F238E27FC236}">
                <a16:creationId xmlns:a16="http://schemas.microsoft.com/office/drawing/2014/main" id="{A4A12C47-1A11-30E1-0D59-3D8B84E90AA4}"/>
              </a:ext>
            </a:extLst>
          </p:cNvPr>
          <p:cNvSpPr>
            <a:spLocks noGrp="1"/>
          </p:cNvSpPr>
          <p:nvPr>
            <p:ph type="pic" sz="quarter" idx="15" hasCustomPrompt="1"/>
          </p:nvPr>
        </p:nvSpPr>
        <p:spPr>
          <a:xfrm>
            <a:off x="-20" y="0"/>
            <a:ext cx="12191226" cy="13760674"/>
          </a:xfrm>
          <a:custGeom>
            <a:avLst/>
            <a:gdLst>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104"/>
              <a:gd name="connsiteY0" fmla="*/ 0 h 13716000"/>
              <a:gd name="connsiteX1" fmla="*/ 6858000 w 13716104"/>
              <a:gd name="connsiteY1" fmla="*/ 0 h 13716000"/>
              <a:gd name="connsiteX2" fmla="*/ 13716000 w 13716104"/>
              <a:gd name="connsiteY2" fmla="*/ 6858000 h 13716000"/>
              <a:gd name="connsiteX3" fmla="*/ 6858000 w 13716104"/>
              <a:gd name="connsiteY3" fmla="*/ 13716000 h 13716000"/>
              <a:gd name="connsiteX4" fmla="*/ 0 w 13716104"/>
              <a:gd name="connsiteY4" fmla="*/ 13716000 h 13716000"/>
              <a:gd name="connsiteX5" fmla="*/ 0 w 13716104"/>
              <a:gd name="connsiteY5" fmla="*/ 0 h 13716000"/>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25236"/>
              <a:gd name="connsiteX1" fmla="*/ 6858000 w 13716104"/>
              <a:gd name="connsiteY1" fmla="*/ 0 h 13725236"/>
              <a:gd name="connsiteX2" fmla="*/ 13716000 w 13716104"/>
              <a:gd name="connsiteY2" fmla="*/ 6858000 h 13725236"/>
              <a:gd name="connsiteX3" fmla="*/ 6858000 w 13716104"/>
              <a:gd name="connsiteY3" fmla="*/ 13716000 h 13725236"/>
              <a:gd name="connsiteX4" fmla="*/ 0 w 13716104"/>
              <a:gd name="connsiteY4" fmla="*/ 13716000 h 13725236"/>
              <a:gd name="connsiteX5" fmla="*/ 0 w 13716104"/>
              <a:gd name="connsiteY5" fmla="*/ 0 h 13725236"/>
              <a:gd name="connsiteX0" fmla="*/ 0 w 13718480"/>
              <a:gd name="connsiteY0" fmla="*/ 0 h 13725236"/>
              <a:gd name="connsiteX1" fmla="*/ 6858000 w 13718480"/>
              <a:gd name="connsiteY1" fmla="*/ 0 h 13725236"/>
              <a:gd name="connsiteX2" fmla="*/ 13716000 w 13718480"/>
              <a:gd name="connsiteY2" fmla="*/ 6858000 h 13725236"/>
              <a:gd name="connsiteX3" fmla="*/ 6858000 w 13718480"/>
              <a:gd name="connsiteY3" fmla="*/ 13716000 h 13725236"/>
              <a:gd name="connsiteX4" fmla="*/ 0 w 13718480"/>
              <a:gd name="connsiteY4" fmla="*/ 13716000 h 13725236"/>
              <a:gd name="connsiteX5" fmla="*/ 0 w 13718480"/>
              <a:gd name="connsiteY5" fmla="*/ 0 h 13725236"/>
              <a:gd name="connsiteX0" fmla="*/ 0 w 11541124"/>
              <a:gd name="connsiteY0" fmla="*/ 0 h 13725236"/>
              <a:gd name="connsiteX1" fmla="*/ 6858000 w 11541124"/>
              <a:gd name="connsiteY1" fmla="*/ 0 h 13725236"/>
              <a:gd name="connsiteX2" fmla="*/ 11533909 w 11541124"/>
              <a:gd name="connsiteY2" fmla="*/ 7045036 h 13725236"/>
              <a:gd name="connsiteX3" fmla="*/ 6858000 w 11541124"/>
              <a:gd name="connsiteY3" fmla="*/ 13716000 h 13725236"/>
              <a:gd name="connsiteX4" fmla="*/ 0 w 11541124"/>
              <a:gd name="connsiteY4" fmla="*/ 13716000 h 13725236"/>
              <a:gd name="connsiteX5" fmla="*/ 0 w 11541124"/>
              <a:gd name="connsiteY5" fmla="*/ 0 h 13725236"/>
              <a:gd name="connsiteX0" fmla="*/ 0 w 10742920"/>
              <a:gd name="connsiteY0" fmla="*/ 0 h 13725236"/>
              <a:gd name="connsiteX1" fmla="*/ 6858000 w 10742920"/>
              <a:gd name="connsiteY1" fmla="*/ 0 h 13725236"/>
              <a:gd name="connsiteX2" fmla="*/ 10723418 w 10742920"/>
              <a:gd name="connsiteY2" fmla="*/ 7065817 h 13725236"/>
              <a:gd name="connsiteX3" fmla="*/ 6858000 w 10742920"/>
              <a:gd name="connsiteY3" fmla="*/ 13716000 h 13725236"/>
              <a:gd name="connsiteX4" fmla="*/ 0 w 10742920"/>
              <a:gd name="connsiteY4" fmla="*/ 13716000 h 13725236"/>
              <a:gd name="connsiteX5" fmla="*/ 0 w 10742920"/>
              <a:gd name="connsiteY5" fmla="*/ 0 h 13725236"/>
              <a:gd name="connsiteX0" fmla="*/ 0 w 10748541"/>
              <a:gd name="connsiteY0" fmla="*/ 0 h 13725236"/>
              <a:gd name="connsiteX1" fmla="*/ 6858000 w 10748541"/>
              <a:gd name="connsiteY1" fmla="*/ 0 h 13725236"/>
              <a:gd name="connsiteX2" fmla="*/ 10723418 w 10748541"/>
              <a:gd name="connsiteY2" fmla="*/ 7065817 h 13725236"/>
              <a:gd name="connsiteX3" fmla="*/ 6858000 w 10748541"/>
              <a:gd name="connsiteY3" fmla="*/ 13716000 h 13725236"/>
              <a:gd name="connsiteX4" fmla="*/ 0 w 10748541"/>
              <a:gd name="connsiteY4" fmla="*/ 13716000 h 13725236"/>
              <a:gd name="connsiteX5" fmla="*/ 0 w 10748541"/>
              <a:gd name="connsiteY5" fmla="*/ 0 h 13725236"/>
              <a:gd name="connsiteX0" fmla="*/ 0 w 10728816"/>
              <a:gd name="connsiteY0" fmla="*/ 0 h 13725236"/>
              <a:gd name="connsiteX1" fmla="*/ 6858000 w 10728816"/>
              <a:gd name="connsiteY1" fmla="*/ 0 h 13725236"/>
              <a:gd name="connsiteX2" fmla="*/ 10723418 w 10728816"/>
              <a:gd name="connsiteY2" fmla="*/ 7065817 h 13725236"/>
              <a:gd name="connsiteX3" fmla="*/ 6858000 w 10728816"/>
              <a:gd name="connsiteY3" fmla="*/ 13716000 h 13725236"/>
              <a:gd name="connsiteX4" fmla="*/ 0 w 10728816"/>
              <a:gd name="connsiteY4" fmla="*/ 13716000 h 13725236"/>
              <a:gd name="connsiteX5" fmla="*/ 0 w 10728816"/>
              <a:gd name="connsiteY5" fmla="*/ 0 h 13725236"/>
              <a:gd name="connsiteX0" fmla="*/ 0 w 10726293"/>
              <a:gd name="connsiteY0" fmla="*/ 24 h 13725260"/>
              <a:gd name="connsiteX1" fmla="*/ 6858000 w 10726293"/>
              <a:gd name="connsiteY1" fmla="*/ 24 h 13725260"/>
              <a:gd name="connsiteX2" fmla="*/ 10723418 w 10726293"/>
              <a:gd name="connsiteY2" fmla="*/ 7065841 h 13725260"/>
              <a:gd name="connsiteX3" fmla="*/ 6858000 w 10726293"/>
              <a:gd name="connsiteY3" fmla="*/ 13716024 h 13725260"/>
              <a:gd name="connsiteX4" fmla="*/ 0 w 10726293"/>
              <a:gd name="connsiteY4" fmla="*/ 13716024 h 13725260"/>
              <a:gd name="connsiteX5" fmla="*/ 0 w 10726293"/>
              <a:gd name="connsiteY5" fmla="*/ 24 h 13725260"/>
              <a:gd name="connsiteX0" fmla="*/ 0 w 10723438"/>
              <a:gd name="connsiteY0" fmla="*/ 24 h 13725260"/>
              <a:gd name="connsiteX1" fmla="*/ 6858000 w 10723438"/>
              <a:gd name="connsiteY1" fmla="*/ 24 h 13725260"/>
              <a:gd name="connsiteX2" fmla="*/ 10723418 w 10723438"/>
              <a:gd name="connsiteY2" fmla="*/ 7065841 h 13725260"/>
              <a:gd name="connsiteX3" fmla="*/ 6858000 w 10723438"/>
              <a:gd name="connsiteY3" fmla="*/ 13716024 h 13725260"/>
              <a:gd name="connsiteX4" fmla="*/ 0 w 10723438"/>
              <a:gd name="connsiteY4" fmla="*/ 13716024 h 13725260"/>
              <a:gd name="connsiteX5" fmla="*/ 0 w 10723438"/>
              <a:gd name="connsiteY5" fmla="*/ 24 h 13725260"/>
              <a:gd name="connsiteX0" fmla="*/ 0 w 9066104"/>
              <a:gd name="connsiteY0" fmla="*/ 24 h 13725260"/>
              <a:gd name="connsiteX1" fmla="*/ 6858000 w 9066104"/>
              <a:gd name="connsiteY1" fmla="*/ 24 h 13725260"/>
              <a:gd name="connsiteX2" fmla="*/ 9066068 w 9066104"/>
              <a:gd name="connsiteY2" fmla="*/ 7080128 h 13725260"/>
              <a:gd name="connsiteX3" fmla="*/ 6858000 w 9066104"/>
              <a:gd name="connsiteY3" fmla="*/ 13716024 h 13725260"/>
              <a:gd name="connsiteX4" fmla="*/ 0 w 9066104"/>
              <a:gd name="connsiteY4" fmla="*/ 13716024 h 13725260"/>
              <a:gd name="connsiteX5" fmla="*/ 0 w 9066104"/>
              <a:gd name="connsiteY5" fmla="*/ 24 h 13725260"/>
              <a:gd name="connsiteX0" fmla="*/ 0 w 8723211"/>
              <a:gd name="connsiteY0" fmla="*/ 24 h 13725260"/>
              <a:gd name="connsiteX1" fmla="*/ 6858000 w 8723211"/>
              <a:gd name="connsiteY1" fmla="*/ 24 h 13725260"/>
              <a:gd name="connsiteX2" fmla="*/ 8723168 w 8723211"/>
              <a:gd name="connsiteY2" fmla="*/ 7080128 h 13725260"/>
              <a:gd name="connsiteX3" fmla="*/ 6858000 w 8723211"/>
              <a:gd name="connsiteY3" fmla="*/ 13716024 h 13725260"/>
              <a:gd name="connsiteX4" fmla="*/ 0 w 8723211"/>
              <a:gd name="connsiteY4" fmla="*/ 13716024 h 13725260"/>
              <a:gd name="connsiteX5" fmla="*/ 0 w 8723211"/>
              <a:gd name="connsiteY5" fmla="*/ 24 h 13725260"/>
              <a:gd name="connsiteX0" fmla="*/ 0 w 8851796"/>
              <a:gd name="connsiteY0" fmla="*/ 24 h 13725260"/>
              <a:gd name="connsiteX1" fmla="*/ 6858000 w 8851796"/>
              <a:gd name="connsiteY1" fmla="*/ 24 h 13725260"/>
              <a:gd name="connsiteX2" fmla="*/ 8851756 w 8851796"/>
              <a:gd name="connsiteY2" fmla="*/ 7094415 h 13725260"/>
              <a:gd name="connsiteX3" fmla="*/ 6858000 w 8851796"/>
              <a:gd name="connsiteY3" fmla="*/ 13716024 h 13725260"/>
              <a:gd name="connsiteX4" fmla="*/ 0 w 8851796"/>
              <a:gd name="connsiteY4" fmla="*/ 13716024 h 13725260"/>
              <a:gd name="connsiteX5" fmla="*/ 0 w 8851796"/>
              <a:gd name="connsiteY5" fmla="*/ 24 h 13725260"/>
              <a:gd name="connsiteX0" fmla="*/ 0 w 8851796"/>
              <a:gd name="connsiteY0" fmla="*/ 24 h 13716463"/>
              <a:gd name="connsiteX1" fmla="*/ 6858000 w 8851796"/>
              <a:gd name="connsiteY1" fmla="*/ 24 h 13716463"/>
              <a:gd name="connsiteX2" fmla="*/ 8851756 w 8851796"/>
              <a:gd name="connsiteY2" fmla="*/ 7094415 h 13716463"/>
              <a:gd name="connsiteX3" fmla="*/ 6858000 w 8851796"/>
              <a:gd name="connsiteY3" fmla="*/ 13716024 h 13716463"/>
              <a:gd name="connsiteX4" fmla="*/ 0 w 8851796"/>
              <a:gd name="connsiteY4" fmla="*/ 13716024 h 13716463"/>
              <a:gd name="connsiteX5" fmla="*/ 0 w 8851796"/>
              <a:gd name="connsiteY5" fmla="*/ 24 h 13716463"/>
              <a:gd name="connsiteX0" fmla="*/ 0 w 9022293"/>
              <a:gd name="connsiteY0" fmla="*/ 25 h 13716440"/>
              <a:gd name="connsiteX1" fmla="*/ 6858000 w 9022293"/>
              <a:gd name="connsiteY1" fmla="*/ 25 h 13716440"/>
              <a:gd name="connsiteX2" fmla="*/ 9022256 w 9022293"/>
              <a:gd name="connsiteY2" fmla="*/ 6923917 h 13716440"/>
              <a:gd name="connsiteX3" fmla="*/ 6858000 w 9022293"/>
              <a:gd name="connsiteY3" fmla="*/ 13716025 h 13716440"/>
              <a:gd name="connsiteX4" fmla="*/ 0 w 9022293"/>
              <a:gd name="connsiteY4" fmla="*/ 13716025 h 13716440"/>
              <a:gd name="connsiteX5" fmla="*/ 0 w 9022293"/>
              <a:gd name="connsiteY5" fmla="*/ 25 h 13716440"/>
              <a:gd name="connsiteX0" fmla="*/ 0 w 8993877"/>
              <a:gd name="connsiteY0" fmla="*/ 25 h 13716440"/>
              <a:gd name="connsiteX1" fmla="*/ 6858000 w 8993877"/>
              <a:gd name="connsiteY1" fmla="*/ 25 h 13716440"/>
              <a:gd name="connsiteX2" fmla="*/ 8993840 w 8993877"/>
              <a:gd name="connsiteY2" fmla="*/ 6923917 h 13716440"/>
              <a:gd name="connsiteX3" fmla="*/ 6858000 w 8993877"/>
              <a:gd name="connsiteY3" fmla="*/ 13716025 h 13716440"/>
              <a:gd name="connsiteX4" fmla="*/ 0 w 8993877"/>
              <a:gd name="connsiteY4" fmla="*/ 13716025 h 13716440"/>
              <a:gd name="connsiteX5" fmla="*/ 0 w 8993877"/>
              <a:gd name="connsiteY5" fmla="*/ 25 h 13716440"/>
              <a:gd name="connsiteX0" fmla="*/ 0 w 12081381"/>
              <a:gd name="connsiteY0" fmla="*/ 25 h 13716440"/>
              <a:gd name="connsiteX1" fmla="*/ 9945504 w 12081381"/>
              <a:gd name="connsiteY1" fmla="*/ 25 h 13716440"/>
              <a:gd name="connsiteX2" fmla="*/ 12081344 w 12081381"/>
              <a:gd name="connsiteY2" fmla="*/ 6923917 h 13716440"/>
              <a:gd name="connsiteX3" fmla="*/ 9945504 w 12081381"/>
              <a:gd name="connsiteY3" fmla="*/ 13716025 h 13716440"/>
              <a:gd name="connsiteX4" fmla="*/ 3087504 w 12081381"/>
              <a:gd name="connsiteY4" fmla="*/ 13716025 h 13716440"/>
              <a:gd name="connsiteX5" fmla="*/ 0 w 12081381"/>
              <a:gd name="connsiteY5" fmla="*/ 25 h 13716440"/>
              <a:gd name="connsiteX0" fmla="*/ 42294 w 12123675"/>
              <a:gd name="connsiteY0" fmla="*/ 25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42294 w 12123675"/>
              <a:gd name="connsiteY5" fmla="*/ 25 h 13716440"/>
              <a:gd name="connsiteX0" fmla="*/ 0 w 12123675"/>
              <a:gd name="connsiteY0" fmla="*/ 21172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1172 h 13716440"/>
              <a:gd name="connsiteX0" fmla="*/ 0 w 12123675"/>
              <a:gd name="connsiteY0" fmla="*/ 24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4 h 1371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3675" h="13716440">
                <a:moveTo>
                  <a:pt x="0" y="24"/>
                </a:moveTo>
                <a:lnTo>
                  <a:pt x="9987798" y="25"/>
                </a:lnTo>
                <a:cubicBezTo>
                  <a:pt x="10005982" y="-10367"/>
                  <a:pt x="12134029" y="3168903"/>
                  <a:pt x="12123638" y="6923917"/>
                </a:cubicBezTo>
                <a:cubicBezTo>
                  <a:pt x="12113247" y="10678931"/>
                  <a:pt x="10008580" y="13757588"/>
                  <a:pt x="9987798" y="13716025"/>
                </a:cubicBezTo>
                <a:lnTo>
                  <a:pt x="0" y="13694878"/>
                </a:lnTo>
                <a:lnTo>
                  <a:pt x="0" y="24"/>
                </a:lnTo>
                <a:close/>
              </a:path>
            </a:pathLst>
          </a:custGeom>
          <a:solidFill>
            <a:schemeClr val="tx1"/>
          </a:solidFill>
        </p:spPr>
        <p:txBody>
          <a:bodyPr anchor="ctr"/>
          <a:lstStyle>
            <a:lvl1pPr marL="0" indent="0" algn="ctr">
              <a:buNone/>
              <a:defRPr sz="8000">
                <a:solidFill>
                  <a:schemeClr val="bg2"/>
                </a:solidFill>
                <a:latin typeface="+mj-lt"/>
                <a:cs typeface="Gellix" pitchFamily="2" charset="77"/>
              </a:defRPr>
            </a:lvl1pPr>
          </a:lstStyle>
          <a:p>
            <a:r>
              <a:rPr lang="en-GB"/>
              <a:t>Insert photo here</a:t>
            </a:r>
          </a:p>
          <a:p>
            <a:endParaRPr lang="en-GB"/>
          </a:p>
          <a:p>
            <a:endParaRPr lang="en-GB"/>
          </a:p>
          <a:p>
            <a:endParaRPr lang="en-GB"/>
          </a:p>
        </p:txBody>
      </p:sp>
    </p:spTree>
    <p:extLst>
      <p:ext uri="{BB962C8B-B14F-4D97-AF65-F5344CB8AC3E}">
        <p14:creationId xmlns:p14="http://schemas.microsoft.com/office/powerpoint/2010/main" val="295353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card">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1283E0F7-75A1-A240-94F8-A1F33FBB5AFF}"/>
              </a:ext>
            </a:extLst>
          </p:cNvPr>
          <p:cNvSpPr>
            <a:spLocks noGrp="1"/>
          </p:cNvSpPr>
          <p:nvPr>
            <p:ph type="pic" sz="quarter" idx="13" hasCustomPrompt="1"/>
          </p:nvPr>
        </p:nvSpPr>
        <p:spPr>
          <a:xfrm>
            <a:off x="5176957" y="4532365"/>
            <a:ext cx="4651270" cy="4651270"/>
          </a:xfrm>
          <a:prstGeom prst="ellipse">
            <a:avLst/>
          </a:prstGeom>
          <a:solidFill>
            <a:schemeClr val="bg2">
              <a:lumMod val="50000"/>
            </a:schemeClr>
          </a:solidFill>
          <a:ln>
            <a:noFill/>
          </a:ln>
        </p:spPr>
        <p:txBody>
          <a:bodyPr anchor="ctr"/>
          <a:lstStyle>
            <a:lvl1pPr marL="0" indent="0" algn="ctr">
              <a:buNone/>
              <a:defRPr sz="4000" b="0" i="0">
                <a:solidFill>
                  <a:srgbClr val="FFFFFF"/>
                </a:solidFill>
                <a:latin typeface="+mj-lt"/>
                <a:cs typeface="Gellix" pitchFamily="2" charset="77"/>
              </a:defRPr>
            </a:lvl1pPr>
          </a:lstStyle>
          <a:p>
            <a:r>
              <a:rPr lang="fr-FR"/>
              <a:t>Insert </a:t>
            </a:r>
            <a:br>
              <a:rPr lang="fr-FR"/>
            </a:br>
            <a:r>
              <a:rPr lang="fr-FR" err="1"/>
              <a:t>headshot</a:t>
            </a:r>
            <a:r>
              <a:rPr lang="fr-FR"/>
              <a:t> </a:t>
            </a:r>
            <a:br>
              <a:rPr lang="fr-FR"/>
            </a:br>
            <a:r>
              <a:rPr lang="fr-FR" err="1"/>
              <a:t>here</a:t>
            </a:r>
            <a:endParaRPr lang="fr-FR"/>
          </a:p>
        </p:txBody>
      </p:sp>
      <p:sp>
        <p:nvSpPr>
          <p:cNvPr id="8" name="Espace réservé du texte 7">
            <a:extLst>
              <a:ext uri="{FF2B5EF4-FFF2-40B4-BE49-F238E27FC236}">
                <a16:creationId xmlns:a16="http://schemas.microsoft.com/office/drawing/2014/main" id="{C4E9E973-A84F-ABBF-3DC9-D247C439E03D}"/>
              </a:ext>
            </a:extLst>
          </p:cNvPr>
          <p:cNvSpPr>
            <a:spLocks noGrp="1"/>
          </p:cNvSpPr>
          <p:nvPr>
            <p:ph type="body" sz="quarter" idx="18" hasCustomPrompt="1"/>
          </p:nvPr>
        </p:nvSpPr>
        <p:spPr>
          <a:xfrm>
            <a:off x="11215688" y="7997924"/>
            <a:ext cx="11925666" cy="724606"/>
          </a:xfrm>
          <a:prstGeom prst="rect">
            <a:avLst/>
          </a:prstGeom>
        </p:spPr>
        <p:txBody>
          <a:bodyPr>
            <a:normAutofit/>
          </a:bodyPr>
          <a:lstStyle>
            <a:lvl1pPr marL="0" indent="0" algn="l">
              <a:buNone/>
              <a:defRPr sz="4400" b="1" i="0" spc="0" baseline="0">
                <a:solidFill>
                  <a:schemeClr val="bg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Name</a:t>
            </a:r>
          </a:p>
        </p:txBody>
      </p:sp>
      <p:sp>
        <p:nvSpPr>
          <p:cNvPr id="9" name="Espace réservé du texte 19">
            <a:extLst>
              <a:ext uri="{FF2B5EF4-FFF2-40B4-BE49-F238E27FC236}">
                <a16:creationId xmlns:a16="http://schemas.microsoft.com/office/drawing/2014/main" id="{282D8DB3-50C9-1C91-3A39-147A528379E8}"/>
              </a:ext>
            </a:extLst>
          </p:cNvPr>
          <p:cNvSpPr>
            <a:spLocks noGrp="1"/>
          </p:cNvSpPr>
          <p:nvPr>
            <p:ph type="body" sz="quarter" idx="19" hasCustomPrompt="1"/>
          </p:nvPr>
        </p:nvSpPr>
        <p:spPr>
          <a:xfrm>
            <a:off x="11215688" y="930729"/>
            <a:ext cx="11925666" cy="6690502"/>
          </a:xfrm>
          <a:prstGeom prst="rect">
            <a:avLst/>
          </a:prstGeom>
        </p:spPr>
        <p:txBody>
          <a:bodyPr anchor="b"/>
          <a:lstStyle>
            <a:lvl1pPr marL="0" marR="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lang="en-GB" sz="6600" b="0" i="0" smtClean="0">
                <a:solidFill>
                  <a:schemeClr val="bg1"/>
                </a:solidFill>
                <a:effectLst/>
                <a:latin typeface="+mj-lt"/>
                <a:cs typeface="Gellix" pitchFamily="2" charset="77"/>
              </a:defRPr>
            </a:lvl1pPr>
            <a:lvl2pPr marL="914354" indent="0">
              <a:buNone/>
              <a:defRPr b="0" i="0">
                <a:solidFill>
                  <a:srgbClr val="FFFFFF"/>
                </a:solidFill>
                <a:latin typeface="Gotham Book" pitchFamily="2" charset="0"/>
              </a:defRPr>
            </a:lvl2pPr>
            <a:lvl3pPr marL="1828709" indent="0">
              <a:buNone/>
              <a:defRPr b="0" i="0">
                <a:solidFill>
                  <a:srgbClr val="FFFFFF"/>
                </a:solidFill>
                <a:latin typeface="Gotham Book" pitchFamily="2" charset="0"/>
              </a:defRPr>
            </a:lvl3pPr>
            <a:lvl4pPr marL="2743063" indent="0">
              <a:buNone/>
              <a:defRPr b="0" i="0">
                <a:solidFill>
                  <a:srgbClr val="FFFFFF"/>
                </a:solidFill>
                <a:latin typeface="Gotham Book" pitchFamily="2" charset="0"/>
              </a:defRPr>
            </a:lvl4pPr>
            <a:lvl5pPr marL="3657417" indent="0">
              <a:buNone/>
              <a:defRPr b="0" i="0">
                <a:solidFill>
                  <a:srgbClr val="FFFFFF"/>
                </a:solidFill>
                <a:latin typeface="Gotham Book" pitchFamily="2" charset="0"/>
              </a:defRPr>
            </a:lvl5pPr>
          </a:lstStyle>
          <a:p>
            <a:pPr lvl="0"/>
            <a:r>
              <a:rPr lang="fr-FR"/>
              <a:t>« </a:t>
            </a:r>
            <a:r>
              <a:rPr lang="fr-FR" err="1"/>
              <a:t>Quote</a:t>
            </a:r>
            <a:r>
              <a:rPr lang="fr-FR"/>
              <a:t> »</a:t>
            </a:r>
          </a:p>
        </p:txBody>
      </p:sp>
    </p:spTree>
    <p:extLst>
      <p:ext uri="{BB962C8B-B14F-4D97-AF65-F5344CB8AC3E}">
        <p14:creationId xmlns:p14="http://schemas.microsoft.com/office/powerpoint/2010/main" val="202249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B1A54-1DC0-1348-180B-AD5656D4790F}"/>
              </a:ext>
            </a:extLst>
          </p:cNvPr>
          <p:cNvSpPr/>
          <p:nvPr userDrawn="1"/>
        </p:nvSpPr>
        <p:spPr>
          <a:xfrm>
            <a:off x="-1336431" y="-304800"/>
            <a:ext cx="26236246" cy="1456006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846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13A4A-B873-0045-8788-0300067634BC}"/>
              </a:ext>
            </a:extLst>
          </p:cNvPr>
          <p:cNvSpPr>
            <a:spLocks noGrp="1"/>
          </p:cNvSpPr>
          <p:nvPr>
            <p:ph type="ctrTitle" hasCustomPrompt="1"/>
          </p:nvPr>
        </p:nvSpPr>
        <p:spPr>
          <a:xfrm>
            <a:off x="3047802" y="3457076"/>
            <a:ext cx="18286810" cy="4775200"/>
          </a:xfrm>
        </p:spPr>
        <p:txBody>
          <a:bodyPr anchor="b"/>
          <a:lstStyle>
            <a:lvl1pPr algn="ctr">
              <a:defRPr sz="11999"/>
            </a:lvl1pPr>
          </a:lstStyle>
          <a:p>
            <a:r>
              <a:rPr lang="sv-SE"/>
              <a:t>Klicka här för att </a:t>
            </a:r>
            <a:br>
              <a:rPr lang="sv-SE"/>
            </a:br>
            <a:r>
              <a:rPr lang="sv-SE"/>
              <a:t>ändra rubriken</a:t>
            </a:r>
          </a:p>
        </p:txBody>
      </p:sp>
      <p:sp>
        <p:nvSpPr>
          <p:cNvPr id="3" name="Underrubrik 2">
            <a:extLst>
              <a:ext uri="{FF2B5EF4-FFF2-40B4-BE49-F238E27FC236}">
                <a16:creationId xmlns:a16="http://schemas.microsoft.com/office/drawing/2014/main" id="{67588388-7C97-D049-B3EF-48EF5F48EE99}"/>
              </a:ext>
            </a:extLst>
          </p:cNvPr>
          <p:cNvSpPr>
            <a:spLocks noGrp="1"/>
          </p:cNvSpPr>
          <p:nvPr>
            <p:ph type="subTitle" idx="1" hasCustomPrompt="1"/>
          </p:nvPr>
        </p:nvSpPr>
        <p:spPr>
          <a:xfrm>
            <a:off x="3047802" y="8416426"/>
            <a:ext cx="18286810" cy="3311524"/>
          </a:xfrm>
          <a:prstGeom prst="rect">
            <a:avLst/>
          </a:prstGeom>
        </p:spPr>
        <p:txBody>
          <a:bodyPr/>
          <a:lstStyle>
            <a:lvl1pPr marL="0" indent="0" algn="ctr">
              <a:buNone/>
              <a:defRPr sz="4800" b="0" i="0">
                <a:latin typeface="Lab Grotesque"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 underrubriken</a:t>
            </a:r>
          </a:p>
        </p:txBody>
      </p:sp>
      <p:sp>
        <p:nvSpPr>
          <p:cNvPr id="7" name="Platshållare för datum 21">
            <a:extLst>
              <a:ext uri="{FF2B5EF4-FFF2-40B4-BE49-F238E27FC236}">
                <a16:creationId xmlns:a16="http://schemas.microsoft.com/office/drawing/2014/main" id="{5296578B-EE30-374D-84A7-FDD9263DB274}"/>
              </a:ext>
            </a:extLst>
          </p:cNvPr>
          <p:cNvSpPr>
            <a:spLocks noGrp="1"/>
          </p:cNvSpPr>
          <p:nvPr>
            <p:ph type="dt" sz="half" idx="2"/>
          </p:nvPr>
        </p:nvSpPr>
        <p:spPr>
          <a:xfrm>
            <a:off x="21056991" y="238838"/>
            <a:ext cx="1699931" cy="393684"/>
          </a:xfrm>
          <a:prstGeom prst="rect">
            <a:avLst/>
          </a:prstGeom>
        </p:spPr>
        <p:txBody>
          <a:bodyPr anchor="ctr"/>
          <a:lstStyle>
            <a:lvl1pPr algn="r">
              <a:defRPr sz="1600" b="0" i="0">
                <a:solidFill>
                  <a:schemeClr val="tx2"/>
                </a:solidFill>
                <a:latin typeface="Lab Grotesque" pitchFamily="2" charset="0"/>
              </a:defRPr>
            </a:lvl1pPr>
          </a:lstStyle>
          <a:p>
            <a:fld id="{CF0C2AF8-CF07-F84C-9A4A-79F6D3437CF6}" type="datetime1">
              <a:rPr lang="sv-SE" smtClean="0"/>
              <a:pPr/>
              <a:t>2022-09-23</a:t>
            </a:fld>
            <a:endParaRPr lang="sv-SE"/>
          </a:p>
        </p:txBody>
      </p:sp>
      <p:sp>
        <p:nvSpPr>
          <p:cNvPr id="8" name="Platshållare för bildnummer 23">
            <a:extLst>
              <a:ext uri="{FF2B5EF4-FFF2-40B4-BE49-F238E27FC236}">
                <a16:creationId xmlns:a16="http://schemas.microsoft.com/office/drawing/2014/main" id="{0234C5AA-D8FA-414B-AC70-96D3B3883021}"/>
              </a:ext>
            </a:extLst>
          </p:cNvPr>
          <p:cNvSpPr>
            <a:spLocks noGrp="1"/>
          </p:cNvSpPr>
          <p:nvPr>
            <p:ph type="sldNum" sz="quarter" idx="4"/>
          </p:nvPr>
        </p:nvSpPr>
        <p:spPr>
          <a:xfrm>
            <a:off x="22909878" y="260470"/>
            <a:ext cx="669350" cy="365120"/>
          </a:xfrm>
          <a:prstGeom prst="rect">
            <a:avLst/>
          </a:prstGeom>
        </p:spPr>
        <p:txBody>
          <a:bodyPr anchor="ctr"/>
          <a:lstStyle>
            <a:lvl1pPr algn="r">
              <a:defRPr sz="1600" b="0" i="0">
                <a:solidFill>
                  <a:schemeClr val="tx2"/>
                </a:solidFill>
                <a:latin typeface="Lab Grotesque" pitchFamily="2" charset="0"/>
              </a:defRPr>
            </a:lvl1pPr>
          </a:lstStyle>
          <a:p>
            <a:fld id="{B1B63437-8A26-BE43-AB46-80340C37E737}" type="slidenum">
              <a:rPr lang="sv-SE" smtClean="0"/>
              <a:pPr/>
              <a:t>‹#›</a:t>
            </a:fld>
            <a:endParaRPr lang="sv-SE"/>
          </a:p>
        </p:txBody>
      </p:sp>
    </p:spTree>
    <p:extLst>
      <p:ext uri="{BB962C8B-B14F-4D97-AF65-F5344CB8AC3E}">
        <p14:creationId xmlns:p14="http://schemas.microsoft.com/office/powerpoint/2010/main" val="682285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Startbild">
    <p:bg>
      <p:bgPr>
        <a:solidFill>
          <a:srgbClr val="EFF2F5"/>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7D44B0B-6197-FA45-BE51-6BBD1D204D6B}"/>
              </a:ext>
            </a:extLst>
          </p:cNvPr>
          <p:cNvSpPr/>
          <p:nvPr userDrawn="1"/>
        </p:nvSpPr>
        <p:spPr>
          <a:xfrm>
            <a:off x="0" y="0"/>
            <a:ext cx="24382413" cy="13716000"/>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i="0">
              <a:latin typeface="Lab Grotesque Black" pitchFamily="2" charset="0"/>
            </a:endParaRPr>
          </a:p>
        </p:txBody>
      </p:sp>
      <p:pic>
        <p:nvPicPr>
          <p:cNvPr id="4" name="Bild 3">
            <a:extLst>
              <a:ext uri="{FF2B5EF4-FFF2-40B4-BE49-F238E27FC236}">
                <a16:creationId xmlns:a16="http://schemas.microsoft.com/office/drawing/2014/main" id="{063E2934-3E0B-FB4C-95AB-DBE817B6039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7601" y="994181"/>
            <a:ext cx="3995014" cy="1897038"/>
          </a:xfrm>
          <a:prstGeom prst="rect">
            <a:avLst/>
          </a:prstGeom>
        </p:spPr>
      </p:pic>
      <p:sp>
        <p:nvSpPr>
          <p:cNvPr id="10" name="Platshållare för text 5">
            <a:extLst>
              <a:ext uri="{FF2B5EF4-FFF2-40B4-BE49-F238E27FC236}">
                <a16:creationId xmlns:a16="http://schemas.microsoft.com/office/drawing/2014/main" id="{BD4B3B90-963F-8C45-9ACA-207A2ACC8D85}"/>
              </a:ext>
            </a:extLst>
          </p:cNvPr>
          <p:cNvSpPr>
            <a:spLocks noGrp="1"/>
          </p:cNvSpPr>
          <p:nvPr>
            <p:ph type="body" sz="quarter" idx="10" hasCustomPrompt="1"/>
          </p:nvPr>
        </p:nvSpPr>
        <p:spPr>
          <a:xfrm>
            <a:off x="1287601" y="4901784"/>
            <a:ext cx="10860067" cy="5232816"/>
          </a:xfrm>
          <a:prstGeom prst="rect">
            <a:avLst/>
          </a:prstGeom>
        </p:spPr>
        <p:txBody>
          <a:bodyPr anchor="ctr"/>
          <a:lstStyle>
            <a:lvl1pPr marL="0" indent="0">
              <a:buNone/>
              <a:defRPr sz="11999" b="1" i="0">
                <a:solidFill>
                  <a:schemeClr val="tx1"/>
                </a:solidFill>
                <a:latin typeface="Lab Grotesque Black" pitchFamily="2" charset="0"/>
                <a:cs typeface="Arial" panose="020B0604020202020204" pitchFamily="34" charset="0"/>
              </a:defRPr>
            </a:lvl1pPr>
          </a:lstStyle>
          <a:p>
            <a:pPr lvl="0"/>
            <a:r>
              <a:rPr lang="sv-SE"/>
              <a:t>Klicka för </a:t>
            </a:r>
          </a:p>
          <a:p>
            <a:pPr lvl="0"/>
            <a:r>
              <a:rPr lang="sv-SE"/>
              <a:t>att ändra rubrik</a:t>
            </a:r>
          </a:p>
        </p:txBody>
      </p:sp>
      <p:sp>
        <p:nvSpPr>
          <p:cNvPr id="6" name="Rektangel 12">
            <a:extLst>
              <a:ext uri="{FF2B5EF4-FFF2-40B4-BE49-F238E27FC236}">
                <a16:creationId xmlns:a16="http://schemas.microsoft.com/office/drawing/2014/main" id="{BB698276-7501-CD45-879F-2EEB37D5A7A0}"/>
              </a:ext>
            </a:extLst>
          </p:cNvPr>
          <p:cNvSpPr/>
          <p:nvPr userDrawn="1"/>
        </p:nvSpPr>
        <p:spPr>
          <a:xfrm>
            <a:off x="12234747" y="0"/>
            <a:ext cx="12147667" cy="137668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1082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2108200 w 6096000"/>
              <a:gd name="connsiteY4" fmla="*/ 0 h 6858000"/>
              <a:gd name="connsiteX0" fmla="*/ 1757130 w 5744930"/>
              <a:gd name="connsiteY0" fmla="*/ 0 h 6858000"/>
              <a:gd name="connsiteX1" fmla="*/ 5744930 w 5744930"/>
              <a:gd name="connsiteY1" fmla="*/ 0 h 6858000"/>
              <a:gd name="connsiteX2" fmla="*/ 5744930 w 5744930"/>
              <a:gd name="connsiteY2" fmla="*/ 6858000 h 6858000"/>
              <a:gd name="connsiteX3" fmla="*/ 0 w 5744930"/>
              <a:gd name="connsiteY3" fmla="*/ 6858000 h 6858000"/>
              <a:gd name="connsiteX4" fmla="*/ 1757130 w 5744930"/>
              <a:gd name="connsiteY4" fmla="*/ 0 h 6858000"/>
              <a:gd name="connsiteX0" fmla="*/ 3727652 w 5744930"/>
              <a:gd name="connsiteY0" fmla="*/ 0 h 6858000"/>
              <a:gd name="connsiteX1" fmla="*/ 5744930 w 5744930"/>
              <a:gd name="connsiteY1" fmla="*/ 0 h 6858000"/>
              <a:gd name="connsiteX2" fmla="*/ 5744930 w 5744930"/>
              <a:gd name="connsiteY2" fmla="*/ 6858000 h 6858000"/>
              <a:gd name="connsiteX3" fmla="*/ 0 w 5744930"/>
              <a:gd name="connsiteY3" fmla="*/ 6858000 h 6858000"/>
              <a:gd name="connsiteX4" fmla="*/ 3727652 w 5744930"/>
              <a:gd name="connsiteY4" fmla="*/ 0 h 6858000"/>
              <a:gd name="connsiteX0" fmla="*/ 3489830 w 5507108"/>
              <a:gd name="connsiteY0" fmla="*/ 0 h 6870700"/>
              <a:gd name="connsiteX1" fmla="*/ 5507108 w 5507108"/>
              <a:gd name="connsiteY1" fmla="*/ 0 h 6870700"/>
              <a:gd name="connsiteX2" fmla="*/ 5507108 w 5507108"/>
              <a:gd name="connsiteY2" fmla="*/ 6858000 h 6870700"/>
              <a:gd name="connsiteX3" fmla="*/ 0 w 5507108"/>
              <a:gd name="connsiteY3" fmla="*/ 6870700 h 6870700"/>
              <a:gd name="connsiteX4" fmla="*/ 3489830 w 5507108"/>
              <a:gd name="connsiteY4" fmla="*/ 0 h 6870700"/>
              <a:gd name="connsiteX0" fmla="*/ 2900939 w 5507108"/>
              <a:gd name="connsiteY0" fmla="*/ 0 h 6870700"/>
              <a:gd name="connsiteX1" fmla="*/ 5507108 w 5507108"/>
              <a:gd name="connsiteY1" fmla="*/ 0 h 6870700"/>
              <a:gd name="connsiteX2" fmla="*/ 5507108 w 5507108"/>
              <a:gd name="connsiteY2" fmla="*/ 6858000 h 6870700"/>
              <a:gd name="connsiteX3" fmla="*/ 0 w 5507108"/>
              <a:gd name="connsiteY3" fmla="*/ 6870700 h 6870700"/>
              <a:gd name="connsiteX4" fmla="*/ 2900939 w 5507108"/>
              <a:gd name="connsiteY4" fmla="*/ 0 h 6870700"/>
              <a:gd name="connsiteX0" fmla="*/ 2810340 w 5416509"/>
              <a:gd name="connsiteY0" fmla="*/ 0 h 6883400"/>
              <a:gd name="connsiteX1" fmla="*/ 5416509 w 5416509"/>
              <a:gd name="connsiteY1" fmla="*/ 0 h 6883400"/>
              <a:gd name="connsiteX2" fmla="*/ 5416509 w 5416509"/>
              <a:gd name="connsiteY2" fmla="*/ 6858000 h 6883400"/>
              <a:gd name="connsiteX3" fmla="*/ 0 w 5416509"/>
              <a:gd name="connsiteY3" fmla="*/ 6883400 h 6883400"/>
              <a:gd name="connsiteX4" fmla="*/ 2810340 w 5416509"/>
              <a:gd name="connsiteY4" fmla="*/ 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6509" h="6883400">
                <a:moveTo>
                  <a:pt x="2810340" y="0"/>
                </a:moveTo>
                <a:lnTo>
                  <a:pt x="5416509" y="0"/>
                </a:lnTo>
                <a:lnTo>
                  <a:pt x="5416509" y="6858000"/>
                </a:lnTo>
                <a:lnTo>
                  <a:pt x="0" y="6883400"/>
                </a:lnTo>
                <a:lnTo>
                  <a:pt x="281034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i="0">
              <a:latin typeface="Lab Grotesque Black" pitchFamily="2" charset="0"/>
            </a:endParaRPr>
          </a:p>
        </p:txBody>
      </p:sp>
      <p:sp>
        <p:nvSpPr>
          <p:cNvPr id="7" name="Platshållare för bild 2">
            <a:extLst>
              <a:ext uri="{FF2B5EF4-FFF2-40B4-BE49-F238E27FC236}">
                <a16:creationId xmlns:a16="http://schemas.microsoft.com/office/drawing/2014/main" id="{B0D96CB5-71EF-BA43-9B66-282BFDE1F457}"/>
              </a:ext>
            </a:extLst>
          </p:cNvPr>
          <p:cNvSpPr>
            <a:spLocks noGrp="1"/>
          </p:cNvSpPr>
          <p:nvPr>
            <p:ph type="pic" sz="quarter" idx="13" hasCustomPrompt="1"/>
          </p:nvPr>
        </p:nvSpPr>
        <p:spPr>
          <a:xfrm>
            <a:off x="13181067" y="1993500"/>
            <a:ext cx="8017832" cy="9729000"/>
          </a:xfrm>
          <a:prstGeom prst="rect">
            <a:avLst/>
          </a:prstGeom>
          <a:solidFill>
            <a:schemeClr val="bg1"/>
          </a:solidFill>
        </p:spPr>
        <p:txBody>
          <a:bodyPr/>
          <a:lstStyle>
            <a:lvl1pPr>
              <a:defRPr b="1" i="0">
                <a:solidFill>
                  <a:schemeClr val="tx1"/>
                </a:solidFill>
                <a:latin typeface="Lab Grotesque Black" pitchFamily="2" charset="0"/>
              </a:defRPr>
            </a:lvl1pPr>
          </a:lstStyle>
          <a:p>
            <a:r>
              <a:rPr lang="sv-SE"/>
              <a:t>Bild</a:t>
            </a:r>
          </a:p>
        </p:txBody>
      </p:sp>
      <p:sp>
        <p:nvSpPr>
          <p:cNvPr id="8" name="Platshållare för text 3">
            <a:extLst>
              <a:ext uri="{FF2B5EF4-FFF2-40B4-BE49-F238E27FC236}">
                <a16:creationId xmlns:a16="http://schemas.microsoft.com/office/drawing/2014/main" id="{8307AF78-96A9-8E4F-BDFA-1A595BD92821}"/>
              </a:ext>
            </a:extLst>
          </p:cNvPr>
          <p:cNvSpPr>
            <a:spLocks noGrp="1"/>
          </p:cNvSpPr>
          <p:nvPr>
            <p:ph type="body" sz="quarter" idx="17" hasCustomPrompt="1"/>
          </p:nvPr>
        </p:nvSpPr>
        <p:spPr>
          <a:xfrm>
            <a:off x="1287601" y="10862911"/>
            <a:ext cx="10860067" cy="859590"/>
          </a:xfrm>
          <a:prstGeom prst="rect">
            <a:avLst/>
          </a:prstGeom>
        </p:spPr>
        <p:txBody>
          <a:bodyPr anchor="t"/>
          <a:lstStyle>
            <a:lvl1pPr marL="0" indent="0" algn="l">
              <a:buNone/>
              <a:defRPr sz="2800" b="1" i="0" cap="all" baseline="0">
                <a:solidFill>
                  <a:schemeClr val="tx2"/>
                </a:solidFill>
                <a:latin typeface="Lab Grotesque Black" pitchFamily="2" charset="0"/>
                <a:cs typeface="Arial" panose="020B0604020202020204" pitchFamily="34" charset="0"/>
              </a:defRPr>
            </a:lvl1pPr>
          </a:lstStyle>
          <a:p>
            <a:pPr lvl="0"/>
            <a:r>
              <a:rPr lang="sv-SE"/>
              <a:t>EN UNDERRUBRIK</a:t>
            </a:r>
            <a:br>
              <a:rPr lang="sv-SE"/>
            </a:br>
            <a:r>
              <a:rPr lang="sv-SE"/>
              <a:t>MÅNAD 2020</a:t>
            </a:r>
          </a:p>
        </p:txBody>
      </p:sp>
    </p:spTree>
    <p:extLst>
      <p:ext uri="{BB962C8B-B14F-4D97-AF65-F5344CB8AC3E}">
        <p14:creationId xmlns:p14="http://schemas.microsoft.com/office/powerpoint/2010/main" val="150038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tartbild">
    <p:spTree>
      <p:nvGrpSpPr>
        <p:cNvPr id="1" name=""/>
        <p:cNvGrpSpPr/>
        <p:nvPr/>
      </p:nvGrpSpPr>
      <p:grpSpPr>
        <a:xfrm>
          <a:off x="0" y="0"/>
          <a:ext cx="0" cy="0"/>
          <a:chOff x="0" y="0"/>
          <a:chExt cx="0" cy="0"/>
        </a:xfrm>
      </p:grpSpPr>
      <p:pic>
        <p:nvPicPr>
          <p:cNvPr id="7" name="Bildobjekt 6" descr="En bild som visar inomhus, person, stående, kök&#10;&#10;Automatiskt genererad beskrivning">
            <a:extLst>
              <a:ext uri="{FF2B5EF4-FFF2-40B4-BE49-F238E27FC236}">
                <a16:creationId xmlns:a16="http://schemas.microsoft.com/office/drawing/2014/main" id="{2D0DDEEA-C739-9E42-9DC7-49DE5D7918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2413" cy="13716000"/>
          </a:xfrm>
          <a:prstGeom prst="rect">
            <a:avLst/>
          </a:prstGeom>
        </p:spPr>
      </p:pic>
      <p:pic>
        <p:nvPicPr>
          <p:cNvPr id="10" name="Bildobjekt 9" descr="En bild som visar gitarr&#10;&#10;Automatiskt genererad beskrivning">
            <a:extLst>
              <a:ext uri="{FF2B5EF4-FFF2-40B4-BE49-F238E27FC236}">
                <a16:creationId xmlns:a16="http://schemas.microsoft.com/office/drawing/2014/main" id="{23D75F42-9386-6D4E-B858-1292FDEAA5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4382413" cy="13716000"/>
          </a:xfrm>
          <a:prstGeom prst="rect">
            <a:avLst/>
          </a:prstGeom>
        </p:spPr>
      </p:pic>
      <p:pic>
        <p:nvPicPr>
          <p:cNvPr id="13" name="Bild 12">
            <a:extLst>
              <a:ext uri="{FF2B5EF4-FFF2-40B4-BE49-F238E27FC236}">
                <a16:creationId xmlns:a16="http://schemas.microsoft.com/office/drawing/2014/main" id="{2FCB708A-DA4B-8B4C-A0FF-822E99B8A5C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6682" y="744743"/>
            <a:ext cx="3156867" cy="1499042"/>
          </a:xfrm>
          <a:prstGeom prst="rect">
            <a:avLst/>
          </a:prstGeom>
        </p:spPr>
      </p:pic>
      <p:sp>
        <p:nvSpPr>
          <p:cNvPr id="12" name="Platshållare för text 5">
            <a:extLst>
              <a:ext uri="{FF2B5EF4-FFF2-40B4-BE49-F238E27FC236}">
                <a16:creationId xmlns:a16="http://schemas.microsoft.com/office/drawing/2014/main" id="{C002FEDF-21F7-2748-9AEA-062A1C304AF8}"/>
              </a:ext>
            </a:extLst>
          </p:cNvPr>
          <p:cNvSpPr>
            <a:spLocks noGrp="1"/>
          </p:cNvSpPr>
          <p:nvPr>
            <p:ph type="body" sz="quarter" idx="13" hasCustomPrompt="1"/>
          </p:nvPr>
        </p:nvSpPr>
        <p:spPr>
          <a:xfrm>
            <a:off x="1927786" y="7358934"/>
            <a:ext cx="17789520" cy="3740584"/>
          </a:xfrm>
          <a:prstGeom prst="rect">
            <a:avLst/>
          </a:prstGeom>
        </p:spPr>
        <p:txBody>
          <a:bodyPr anchor="b"/>
          <a:lstStyle>
            <a:lvl1pPr marL="0" indent="0">
              <a:buNone/>
              <a:defRPr sz="11999" b="1" i="0">
                <a:solidFill>
                  <a:schemeClr val="bg1"/>
                </a:solidFill>
                <a:latin typeface="Lab Grotesque Black" pitchFamily="2" charset="0"/>
                <a:cs typeface="Arial" panose="020B0604020202020204" pitchFamily="34" charset="0"/>
              </a:defRPr>
            </a:lvl1pPr>
          </a:lstStyle>
          <a:p>
            <a:pPr lvl="0"/>
            <a:r>
              <a:rPr lang="sv-SE"/>
              <a:t>Klicka här för att </a:t>
            </a:r>
            <a:br>
              <a:rPr lang="sv-SE"/>
            </a:br>
            <a:r>
              <a:rPr lang="sv-SE"/>
              <a:t>ändra rubrik</a:t>
            </a:r>
          </a:p>
        </p:txBody>
      </p:sp>
      <p:sp>
        <p:nvSpPr>
          <p:cNvPr id="14" name="Platshållare för text 3">
            <a:extLst>
              <a:ext uri="{FF2B5EF4-FFF2-40B4-BE49-F238E27FC236}">
                <a16:creationId xmlns:a16="http://schemas.microsoft.com/office/drawing/2014/main" id="{7B5FB8A3-C8F9-6249-A2A9-B66BA43E4AAA}"/>
              </a:ext>
            </a:extLst>
          </p:cNvPr>
          <p:cNvSpPr>
            <a:spLocks noGrp="1"/>
          </p:cNvSpPr>
          <p:nvPr>
            <p:ph type="body" sz="quarter" idx="17" hasCustomPrompt="1"/>
          </p:nvPr>
        </p:nvSpPr>
        <p:spPr>
          <a:xfrm>
            <a:off x="1927786" y="11118945"/>
            <a:ext cx="10860067" cy="859590"/>
          </a:xfrm>
          <a:prstGeom prst="rect">
            <a:avLst/>
          </a:prstGeom>
        </p:spPr>
        <p:txBody>
          <a:bodyPr/>
          <a:lstStyle>
            <a:lvl1pPr marL="0" indent="0" algn="l">
              <a:buNone/>
              <a:defRPr sz="2800" b="1" i="0" cap="all" baseline="0">
                <a:solidFill>
                  <a:schemeClr val="bg1"/>
                </a:solidFill>
                <a:latin typeface="Lab Grotesque Black" pitchFamily="2" charset="0"/>
                <a:cs typeface="Arial" panose="020B0604020202020204" pitchFamily="34" charset="0"/>
              </a:defRPr>
            </a:lvl1pPr>
          </a:lstStyle>
          <a:p>
            <a:pPr lvl="0"/>
            <a:r>
              <a:rPr lang="sv-SE"/>
              <a:t>EN UNDERRUBRIK</a:t>
            </a:r>
            <a:br>
              <a:rPr lang="sv-SE"/>
            </a:br>
            <a:r>
              <a:rPr lang="sv-SE"/>
              <a:t>MÅNAD 2020</a:t>
            </a:r>
          </a:p>
        </p:txBody>
      </p:sp>
    </p:spTree>
    <p:extLst>
      <p:ext uri="{BB962C8B-B14F-4D97-AF65-F5344CB8AC3E}">
        <p14:creationId xmlns:p14="http://schemas.microsoft.com/office/powerpoint/2010/main" val="846464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sida med rubri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0FB7A5-156A-F643-900D-09F11958714C}"/>
              </a:ext>
            </a:extLst>
          </p:cNvPr>
          <p:cNvSpPr>
            <a:spLocks noGrp="1"/>
          </p:cNvSpPr>
          <p:nvPr>
            <p:ph type="title" hasCustomPrompt="1"/>
          </p:nvPr>
        </p:nvSpPr>
        <p:spPr>
          <a:xfrm>
            <a:off x="1663592" y="1979145"/>
            <a:ext cx="21029831" cy="2037706"/>
          </a:xfrm>
          <a:prstGeom prst="rect">
            <a:avLst/>
          </a:prstGeom>
        </p:spPr>
        <p:txBody>
          <a:bodyPr anchor="ctr">
            <a:noAutofit/>
          </a:bodyPr>
          <a:lstStyle>
            <a:lvl1pPr>
              <a:lnSpc>
                <a:spcPct val="90000"/>
              </a:lnSpc>
              <a:defRPr sz="8800" b="1" i="0">
                <a:latin typeface="Lab Grotesque Black" pitchFamily="2" charset="0"/>
              </a:defRPr>
            </a:lvl1pPr>
          </a:lstStyle>
          <a:p>
            <a:r>
              <a:rPr lang="sv-SE"/>
              <a:t>Klicka här för att </a:t>
            </a:r>
            <a:br>
              <a:rPr lang="sv-SE"/>
            </a:br>
            <a:r>
              <a:rPr lang="sv-SE"/>
              <a:t>ändra rubriken</a:t>
            </a:r>
            <a:endParaRPr lang="en-US"/>
          </a:p>
        </p:txBody>
      </p:sp>
      <p:sp>
        <p:nvSpPr>
          <p:cNvPr id="5" name="Platshållare för datum 21">
            <a:extLst>
              <a:ext uri="{FF2B5EF4-FFF2-40B4-BE49-F238E27FC236}">
                <a16:creationId xmlns:a16="http://schemas.microsoft.com/office/drawing/2014/main" id="{C3A6FB87-11E3-0D4D-A5E1-C3B330B626D6}"/>
              </a:ext>
            </a:extLst>
          </p:cNvPr>
          <p:cNvSpPr>
            <a:spLocks noGrp="1"/>
          </p:cNvSpPr>
          <p:nvPr>
            <p:ph type="dt" sz="half" idx="2"/>
          </p:nvPr>
        </p:nvSpPr>
        <p:spPr>
          <a:xfrm>
            <a:off x="21056991" y="238838"/>
            <a:ext cx="1699931" cy="393684"/>
          </a:xfrm>
          <a:prstGeom prst="rect">
            <a:avLst/>
          </a:prstGeom>
        </p:spPr>
        <p:txBody>
          <a:bodyPr anchor="ctr"/>
          <a:lstStyle>
            <a:lvl1pPr algn="r">
              <a:defRPr sz="1600" b="0" i="0">
                <a:solidFill>
                  <a:schemeClr val="tx2"/>
                </a:solidFill>
                <a:latin typeface="Lab Grotesque" pitchFamily="2" charset="0"/>
              </a:defRPr>
            </a:lvl1pPr>
          </a:lstStyle>
          <a:p>
            <a:fld id="{CF0C2AF8-CF07-F84C-9A4A-79F6D3437CF6}" type="datetime1">
              <a:rPr lang="sv-SE" smtClean="0"/>
              <a:pPr/>
              <a:t>2022-09-23</a:t>
            </a:fld>
            <a:endParaRPr lang="sv-SE"/>
          </a:p>
        </p:txBody>
      </p:sp>
      <p:sp>
        <p:nvSpPr>
          <p:cNvPr id="7" name="Platshållare för bildnummer 23">
            <a:extLst>
              <a:ext uri="{FF2B5EF4-FFF2-40B4-BE49-F238E27FC236}">
                <a16:creationId xmlns:a16="http://schemas.microsoft.com/office/drawing/2014/main" id="{811DB2C4-8CD2-7241-9C2E-F64A0E061799}"/>
              </a:ext>
            </a:extLst>
          </p:cNvPr>
          <p:cNvSpPr>
            <a:spLocks noGrp="1"/>
          </p:cNvSpPr>
          <p:nvPr>
            <p:ph type="sldNum" sz="quarter" idx="4"/>
          </p:nvPr>
        </p:nvSpPr>
        <p:spPr>
          <a:xfrm>
            <a:off x="22909878" y="260470"/>
            <a:ext cx="669350" cy="365120"/>
          </a:xfrm>
          <a:prstGeom prst="rect">
            <a:avLst/>
          </a:prstGeom>
        </p:spPr>
        <p:txBody>
          <a:bodyPr anchor="ctr"/>
          <a:lstStyle>
            <a:lvl1pPr algn="r">
              <a:defRPr sz="1600" b="0" i="0">
                <a:solidFill>
                  <a:schemeClr val="tx2"/>
                </a:solidFill>
                <a:latin typeface="Lab Grotesque" pitchFamily="2" charset="0"/>
              </a:defRPr>
            </a:lvl1pPr>
          </a:lstStyle>
          <a:p>
            <a:fld id="{B1B63437-8A26-BE43-AB46-80340C37E737}" type="slidenum">
              <a:rPr lang="sv-SE" smtClean="0"/>
              <a:pPr/>
              <a:t>‹#›</a:t>
            </a:fld>
            <a:endParaRPr lang="sv-SE"/>
          </a:p>
        </p:txBody>
      </p:sp>
    </p:spTree>
    <p:extLst>
      <p:ext uri="{BB962C8B-B14F-4D97-AF65-F5344CB8AC3E}">
        <p14:creationId xmlns:p14="http://schemas.microsoft.com/office/powerpoint/2010/main" val="249105091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6" name="Platshållare för bild 15">
            <a:extLst>
              <a:ext uri="{FF2B5EF4-FFF2-40B4-BE49-F238E27FC236}">
                <a16:creationId xmlns:a16="http://schemas.microsoft.com/office/drawing/2014/main" id="{7A94AEDA-8355-1D4F-A84E-C6EB0507B172}"/>
              </a:ext>
            </a:extLst>
          </p:cNvPr>
          <p:cNvSpPr>
            <a:spLocks noGrp="1"/>
          </p:cNvSpPr>
          <p:nvPr>
            <p:ph type="pic" sz="quarter" idx="13"/>
          </p:nvPr>
        </p:nvSpPr>
        <p:spPr>
          <a:xfrm>
            <a:off x="12743001" y="2207764"/>
            <a:ext cx="10703715" cy="9879464"/>
          </a:xfrm>
          <a:prstGeom prst="rect">
            <a:avLst/>
          </a:prstGeom>
          <a:solidFill>
            <a:schemeClr val="bg2"/>
          </a:solidFill>
        </p:spPr>
        <p:txBody>
          <a:bodyPr/>
          <a:lstStyle>
            <a:lvl1pPr>
              <a:defRPr b="1" i="0">
                <a:latin typeface="Lab Grotesque Black" pitchFamily="2" charset="0"/>
              </a:defRPr>
            </a:lvl1pPr>
          </a:lstStyle>
          <a:p>
            <a:r>
              <a:rPr lang="sv-SE"/>
              <a:t>Klicka på ikonen för att lägga till en bild</a:t>
            </a:r>
          </a:p>
        </p:txBody>
      </p:sp>
      <p:sp>
        <p:nvSpPr>
          <p:cNvPr id="8" name="Title 1">
            <a:extLst>
              <a:ext uri="{FF2B5EF4-FFF2-40B4-BE49-F238E27FC236}">
                <a16:creationId xmlns:a16="http://schemas.microsoft.com/office/drawing/2014/main" id="{BAAAD11C-DAC5-F040-BB6F-61022800A4E0}"/>
              </a:ext>
            </a:extLst>
          </p:cNvPr>
          <p:cNvSpPr>
            <a:spLocks noGrp="1"/>
          </p:cNvSpPr>
          <p:nvPr>
            <p:ph type="ctrTitle" hasCustomPrompt="1"/>
          </p:nvPr>
        </p:nvSpPr>
        <p:spPr>
          <a:xfrm>
            <a:off x="1638902" y="4072649"/>
            <a:ext cx="9991964" cy="2489078"/>
          </a:xfrm>
          <a:prstGeom prst="rect">
            <a:avLst/>
          </a:prstGeom>
        </p:spPr>
        <p:txBody>
          <a:bodyPr anchor="ctr"/>
          <a:lstStyle>
            <a:lvl1pPr algn="l">
              <a:lnSpc>
                <a:spcPct val="100000"/>
              </a:lnSpc>
              <a:defRPr sz="7200" b="1" i="0">
                <a:latin typeface="Lab Grotesque Black" pitchFamily="2" charset="0"/>
              </a:defRPr>
            </a:lvl1pPr>
          </a:lstStyle>
          <a:p>
            <a:r>
              <a:rPr lang="sv-SE"/>
              <a:t>Klicka här för att ändra rubriken</a:t>
            </a:r>
            <a:endParaRPr lang="en-US"/>
          </a:p>
        </p:txBody>
      </p:sp>
      <p:sp>
        <p:nvSpPr>
          <p:cNvPr id="9" name="Subtitle 2">
            <a:extLst>
              <a:ext uri="{FF2B5EF4-FFF2-40B4-BE49-F238E27FC236}">
                <a16:creationId xmlns:a16="http://schemas.microsoft.com/office/drawing/2014/main" id="{DB93F747-7128-4C49-96A2-FD74608E645D}"/>
              </a:ext>
            </a:extLst>
          </p:cNvPr>
          <p:cNvSpPr>
            <a:spLocks noGrp="1"/>
          </p:cNvSpPr>
          <p:nvPr>
            <p:ph type="subTitle" idx="1" hasCustomPrompt="1"/>
          </p:nvPr>
        </p:nvSpPr>
        <p:spPr>
          <a:xfrm>
            <a:off x="1606445" y="6987879"/>
            <a:ext cx="10032971" cy="3326962"/>
          </a:xfrm>
          <a:prstGeom prst="rect">
            <a:avLst/>
          </a:prstGeom>
        </p:spPr>
        <p:txBody>
          <a:bodyPr/>
          <a:lstStyle>
            <a:lvl1pPr marL="0" indent="0" algn="l">
              <a:lnSpc>
                <a:spcPct val="130000"/>
              </a:lnSpc>
              <a:buNone/>
              <a:defRPr sz="3600" b="0" i="0">
                <a:latin typeface="Lab Grotesque"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 underrubriken</a:t>
            </a:r>
            <a:endParaRPr lang="en-US"/>
          </a:p>
        </p:txBody>
      </p:sp>
      <p:sp>
        <p:nvSpPr>
          <p:cNvPr id="7" name="Platshållare för datum 21">
            <a:extLst>
              <a:ext uri="{FF2B5EF4-FFF2-40B4-BE49-F238E27FC236}">
                <a16:creationId xmlns:a16="http://schemas.microsoft.com/office/drawing/2014/main" id="{A9BF24EF-1D11-EF4D-83B2-172F61FC383E}"/>
              </a:ext>
            </a:extLst>
          </p:cNvPr>
          <p:cNvSpPr>
            <a:spLocks noGrp="1"/>
          </p:cNvSpPr>
          <p:nvPr>
            <p:ph type="dt" sz="half" idx="2"/>
          </p:nvPr>
        </p:nvSpPr>
        <p:spPr>
          <a:xfrm>
            <a:off x="21056991" y="238838"/>
            <a:ext cx="1699931" cy="393684"/>
          </a:xfrm>
          <a:prstGeom prst="rect">
            <a:avLst/>
          </a:prstGeom>
        </p:spPr>
        <p:txBody>
          <a:bodyPr anchor="ctr"/>
          <a:lstStyle>
            <a:lvl1pPr algn="r">
              <a:defRPr sz="1600" b="0" i="0">
                <a:solidFill>
                  <a:schemeClr val="tx2"/>
                </a:solidFill>
                <a:latin typeface="Lab Grotesque" pitchFamily="2" charset="0"/>
              </a:defRPr>
            </a:lvl1pPr>
          </a:lstStyle>
          <a:p>
            <a:fld id="{CF0C2AF8-CF07-F84C-9A4A-79F6D3437CF6}" type="datetime1">
              <a:rPr lang="sv-SE" smtClean="0"/>
              <a:pPr/>
              <a:t>2022-09-23</a:t>
            </a:fld>
            <a:endParaRPr lang="sv-SE"/>
          </a:p>
        </p:txBody>
      </p:sp>
      <p:sp>
        <p:nvSpPr>
          <p:cNvPr id="12" name="Platshållare för bildnummer 23">
            <a:extLst>
              <a:ext uri="{FF2B5EF4-FFF2-40B4-BE49-F238E27FC236}">
                <a16:creationId xmlns:a16="http://schemas.microsoft.com/office/drawing/2014/main" id="{96307288-30B8-3B4C-8651-4DD980555460}"/>
              </a:ext>
            </a:extLst>
          </p:cNvPr>
          <p:cNvSpPr>
            <a:spLocks noGrp="1"/>
          </p:cNvSpPr>
          <p:nvPr>
            <p:ph type="sldNum" sz="quarter" idx="4"/>
          </p:nvPr>
        </p:nvSpPr>
        <p:spPr>
          <a:xfrm>
            <a:off x="22909878" y="260470"/>
            <a:ext cx="669350" cy="365120"/>
          </a:xfrm>
          <a:prstGeom prst="rect">
            <a:avLst/>
          </a:prstGeom>
        </p:spPr>
        <p:txBody>
          <a:bodyPr anchor="ctr"/>
          <a:lstStyle>
            <a:lvl1pPr algn="r">
              <a:defRPr sz="1600" b="0" i="0">
                <a:solidFill>
                  <a:schemeClr val="tx2"/>
                </a:solidFill>
                <a:latin typeface="Lab Grotesque" pitchFamily="2" charset="0"/>
              </a:defRPr>
            </a:lvl1pPr>
          </a:lstStyle>
          <a:p>
            <a:fld id="{B1B63437-8A26-BE43-AB46-80340C37E737}" type="slidenum">
              <a:rPr lang="sv-SE" smtClean="0"/>
              <a:pPr/>
              <a:t>‹#›</a:t>
            </a:fld>
            <a:endParaRPr lang="sv-SE"/>
          </a:p>
        </p:txBody>
      </p:sp>
    </p:spTree>
    <p:extLst>
      <p:ext uri="{BB962C8B-B14F-4D97-AF65-F5344CB8AC3E}">
        <p14:creationId xmlns:p14="http://schemas.microsoft.com/office/powerpoint/2010/main" val="275358023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Rubrik, punktlista, färgad bakgrund">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0F5A76A-C2E0-4341-B31D-612DAE2877FF}"/>
              </a:ext>
            </a:extLst>
          </p:cNvPr>
          <p:cNvSpPr/>
          <p:nvPr userDrawn="1"/>
        </p:nvSpPr>
        <p:spPr>
          <a:xfrm>
            <a:off x="0" y="0"/>
            <a:ext cx="24382413" cy="13716000"/>
          </a:xfrm>
          <a:prstGeom prst="rect">
            <a:avLst/>
          </a:prstGeom>
          <a:solidFill>
            <a:srgbClr val="F4B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i="0">
              <a:latin typeface="Lab Grotesque Black" pitchFamily="2" charset="0"/>
            </a:endParaRPr>
          </a:p>
        </p:txBody>
      </p:sp>
      <p:sp>
        <p:nvSpPr>
          <p:cNvPr id="6" name="Rektangel 12">
            <a:extLst>
              <a:ext uri="{FF2B5EF4-FFF2-40B4-BE49-F238E27FC236}">
                <a16:creationId xmlns:a16="http://schemas.microsoft.com/office/drawing/2014/main" id="{3030809C-53BA-064E-AED5-3E756369DD24}"/>
              </a:ext>
            </a:extLst>
          </p:cNvPr>
          <p:cNvSpPr/>
          <p:nvPr userDrawn="1"/>
        </p:nvSpPr>
        <p:spPr>
          <a:xfrm>
            <a:off x="10710846" y="0"/>
            <a:ext cx="13671568" cy="13716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1082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210820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2108200" y="0"/>
                </a:moveTo>
                <a:lnTo>
                  <a:pt x="6096000" y="0"/>
                </a:lnTo>
                <a:lnTo>
                  <a:pt x="6096000" y="6858000"/>
                </a:lnTo>
                <a:lnTo>
                  <a:pt x="0" y="6858000"/>
                </a:lnTo>
                <a:lnTo>
                  <a:pt x="21082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i="0">
              <a:latin typeface="Lab Grotesque Black" pitchFamily="2" charset="0"/>
            </a:endParaRPr>
          </a:p>
        </p:txBody>
      </p:sp>
      <p:sp>
        <p:nvSpPr>
          <p:cNvPr id="15" name="Title 1">
            <a:extLst>
              <a:ext uri="{FF2B5EF4-FFF2-40B4-BE49-F238E27FC236}">
                <a16:creationId xmlns:a16="http://schemas.microsoft.com/office/drawing/2014/main" id="{B6ACF7E5-B7E4-9641-8B4E-293685098BB3}"/>
              </a:ext>
            </a:extLst>
          </p:cNvPr>
          <p:cNvSpPr>
            <a:spLocks noGrp="1"/>
          </p:cNvSpPr>
          <p:nvPr>
            <p:ph type="ctrTitle" hasCustomPrompt="1"/>
          </p:nvPr>
        </p:nvSpPr>
        <p:spPr>
          <a:xfrm>
            <a:off x="1680187" y="3682623"/>
            <a:ext cx="9454447" cy="3640254"/>
          </a:xfrm>
          <a:prstGeom prst="rect">
            <a:avLst/>
          </a:prstGeom>
        </p:spPr>
        <p:txBody>
          <a:bodyPr anchor="ctr"/>
          <a:lstStyle>
            <a:lvl1pPr algn="l">
              <a:lnSpc>
                <a:spcPct val="100000"/>
              </a:lnSpc>
              <a:defRPr sz="7200" b="1" i="0">
                <a:solidFill>
                  <a:schemeClr val="bg1"/>
                </a:solidFill>
                <a:latin typeface="Lab Grotesque Black" pitchFamily="2" charset="0"/>
              </a:defRPr>
            </a:lvl1pPr>
          </a:lstStyle>
          <a:p>
            <a:r>
              <a:rPr lang="sv-SE"/>
              <a:t>Klicka här för att ändra rubriken</a:t>
            </a:r>
            <a:endParaRPr lang="en-US"/>
          </a:p>
        </p:txBody>
      </p:sp>
      <p:sp>
        <p:nvSpPr>
          <p:cNvPr id="16" name="Subtitle 2">
            <a:extLst>
              <a:ext uri="{FF2B5EF4-FFF2-40B4-BE49-F238E27FC236}">
                <a16:creationId xmlns:a16="http://schemas.microsoft.com/office/drawing/2014/main" id="{B79B89DB-7A8D-CB49-882C-CED1F8881723}"/>
              </a:ext>
            </a:extLst>
          </p:cNvPr>
          <p:cNvSpPr>
            <a:spLocks noGrp="1"/>
          </p:cNvSpPr>
          <p:nvPr>
            <p:ph type="subTitle" idx="1" hasCustomPrompt="1"/>
          </p:nvPr>
        </p:nvSpPr>
        <p:spPr>
          <a:xfrm>
            <a:off x="1647731" y="7749029"/>
            <a:ext cx="9150196" cy="3326962"/>
          </a:xfrm>
          <a:prstGeom prst="rect">
            <a:avLst/>
          </a:prstGeom>
        </p:spPr>
        <p:txBody>
          <a:bodyPr/>
          <a:lstStyle>
            <a:lvl1pPr marL="0" indent="0" algn="l">
              <a:lnSpc>
                <a:spcPct val="130000"/>
              </a:lnSpc>
              <a:buNone/>
              <a:defRPr sz="3600" b="0" i="0">
                <a:solidFill>
                  <a:schemeClr val="bg1"/>
                </a:solidFill>
                <a:latin typeface="Lab Grotesque"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 underrubriken</a:t>
            </a:r>
            <a:endParaRPr lang="en-US"/>
          </a:p>
        </p:txBody>
      </p:sp>
      <p:sp>
        <p:nvSpPr>
          <p:cNvPr id="21" name="Platshållare för text 22">
            <a:extLst>
              <a:ext uri="{FF2B5EF4-FFF2-40B4-BE49-F238E27FC236}">
                <a16:creationId xmlns:a16="http://schemas.microsoft.com/office/drawing/2014/main" id="{9E231565-F42F-B84D-8630-23A4EDE9A4C0}"/>
              </a:ext>
            </a:extLst>
          </p:cNvPr>
          <p:cNvSpPr>
            <a:spLocks noGrp="1"/>
          </p:cNvSpPr>
          <p:nvPr>
            <p:ph type="body" sz="quarter" idx="17" hasCustomPrompt="1"/>
          </p:nvPr>
        </p:nvSpPr>
        <p:spPr>
          <a:xfrm>
            <a:off x="14983671" y="3682623"/>
            <a:ext cx="8595557" cy="676274"/>
          </a:xfrm>
          <a:prstGeom prst="rect">
            <a:avLst/>
          </a:prstGeom>
        </p:spPr>
        <p:txBody>
          <a:bodyPr anchor="ctr"/>
          <a:lstStyle>
            <a:lvl1pPr marL="0" indent="0">
              <a:buNone/>
              <a:defRPr sz="3600" b="1" i="0">
                <a:solidFill>
                  <a:schemeClr val="bg1"/>
                </a:solidFill>
                <a:latin typeface="Lab Grotesque Black" pitchFamily="2" charset="0"/>
              </a:defRPr>
            </a:lvl1pPr>
          </a:lstStyle>
          <a:p>
            <a:pPr lvl="0"/>
            <a:r>
              <a:rPr lang="sv-SE"/>
              <a:t>Underrubrik</a:t>
            </a:r>
          </a:p>
        </p:txBody>
      </p:sp>
      <p:sp>
        <p:nvSpPr>
          <p:cNvPr id="22" name="Platshållare för text 18">
            <a:extLst>
              <a:ext uri="{FF2B5EF4-FFF2-40B4-BE49-F238E27FC236}">
                <a16:creationId xmlns:a16="http://schemas.microsoft.com/office/drawing/2014/main" id="{89CB3AA9-3A88-B04F-91F4-DFBEE7FB3F69}"/>
              </a:ext>
            </a:extLst>
          </p:cNvPr>
          <p:cNvSpPr>
            <a:spLocks noGrp="1"/>
          </p:cNvSpPr>
          <p:nvPr>
            <p:ph type="body" sz="quarter" idx="18" hasCustomPrompt="1"/>
          </p:nvPr>
        </p:nvSpPr>
        <p:spPr>
          <a:xfrm>
            <a:off x="14983671" y="8607952"/>
            <a:ext cx="8595557" cy="2141328"/>
          </a:xfrm>
          <a:prstGeom prst="rect">
            <a:avLst/>
          </a:prstGeom>
        </p:spPr>
        <p:txBody>
          <a:bodyPr/>
          <a:lstStyle>
            <a:lvl1pPr marL="342883" indent="-342883">
              <a:lnSpc>
                <a:spcPct val="100000"/>
              </a:lnSpc>
              <a:buFont typeface="Arial" panose="020B0604020202020204" pitchFamily="34" charset="0"/>
              <a:buChar char="•"/>
              <a:defRPr sz="3200" b="0" i="0">
                <a:solidFill>
                  <a:schemeClr val="bg1"/>
                </a:solidFill>
                <a:latin typeface="Lab Grotesque" pitchFamily="2" charset="0"/>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vl6pPr>
              <a:defRPr sz="3200">
                <a:solidFill>
                  <a:schemeClr val="bg1"/>
                </a:solidFill>
              </a:defRPr>
            </a:lvl6pPr>
            <a:lvl7pPr>
              <a:defRPr sz="3200">
                <a:solidFill>
                  <a:schemeClr val="bg1"/>
                </a:solidFill>
              </a:defRPr>
            </a:lvl7pPr>
            <a:lvl8pPr marL="6400480" indent="0">
              <a:buNone/>
              <a:defRPr sz="3200">
                <a:solidFill>
                  <a:schemeClr val="bg1"/>
                </a:solidFill>
              </a:defRPr>
            </a:lvl8pPr>
            <a:lvl9pPr>
              <a:defRPr sz="3200">
                <a:solidFill>
                  <a:schemeClr val="bg1"/>
                </a:solidFill>
              </a:defRPr>
            </a:lvl9pPr>
          </a:lstStyle>
          <a:p>
            <a:pPr lvl="0"/>
            <a:r>
              <a:rPr lang="sv-SE"/>
              <a:t>Skriv text här</a:t>
            </a:r>
          </a:p>
          <a:p>
            <a:pPr lvl="0"/>
            <a:r>
              <a:rPr lang="sv-SE"/>
              <a:t>Skriv här </a:t>
            </a:r>
          </a:p>
          <a:p>
            <a:pPr lvl="0"/>
            <a:r>
              <a:rPr lang="sv-SE"/>
              <a:t>Skriv här</a:t>
            </a:r>
          </a:p>
        </p:txBody>
      </p:sp>
      <p:sp>
        <p:nvSpPr>
          <p:cNvPr id="23" name="Platshållare för text 22">
            <a:extLst>
              <a:ext uri="{FF2B5EF4-FFF2-40B4-BE49-F238E27FC236}">
                <a16:creationId xmlns:a16="http://schemas.microsoft.com/office/drawing/2014/main" id="{BC829B71-8E95-3F4C-9BCC-DDE757128DC0}"/>
              </a:ext>
            </a:extLst>
          </p:cNvPr>
          <p:cNvSpPr>
            <a:spLocks noGrp="1"/>
          </p:cNvSpPr>
          <p:nvPr>
            <p:ph type="body" sz="quarter" idx="19" hasCustomPrompt="1"/>
          </p:nvPr>
        </p:nvSpPr>
        <p:spPr>
          <a:xfrm>
            <a:off x="14983671" y="7749029"/>
            <a:ext cx="8595557" cy="676274"/>
          </a:xfrm>
          <a:prstGeom prst="rect">
            <a:avLst/>
          </a:prstGeom>
        </p:spPr>
        <p:txBody>
          <a:bodyPr anchor="ctr"/>
          <a:lstStyle>
            <a:lvl1pPr marL="0" indent="0">
              <a:buNone/>
              <a:defRPr sz="3600" b="1" i="0">
                <a:solidFill>
                  <a:schemeClr val="bg1"/>
                </a:solidFill>
                <a:latin typeface="Lab Grotesque Black" pitchFamily="2" charset="0"/>
              </a:defRPr>
            </a:lvl1pPr>
          </a:lstStyle>
          <a:p>
            <a:pPr lvl="0"/>
            <a:r>
              <a:rPr lang="sv-SE"/>
              <a:t>Underrubrik</a:t>
            </a:r>
          </a:p>
        </p:txBody>
      </p:sp>
      <p:sp>
        <p:nvSpPr>
          <p:cNvPr id="17" name="Platshållare för datum 21">
            <a:extLst>
              <a:ext uri="{FF2B5EF4-FFF2-40B4-BE49-F238E27FC236}">
                <a16:creationId xmlns:a16="http://schemas.microsoft.com/office/drawing/2014/main" id="{6E349BA9-827D-334B-9F42-49A1C4151A77}"/>
              </a:ext>
            </a:extLst>
          </p:cNvPr>
          <p:cNvSpPr>
            <a:spLocks noGrp="1"/>
          </p:cNvSpPr>
          <p:nvPr>
            <p:ph type="dt" sz="half" idx="11"/>
          </p:nvPr>
        </p:nvSpPr>
        <p:spPr>
          <a:xfrm>
            <a:off x="21056991" y="222362"/>
            <a:ext cx="1699931" cy="393684"/>
          </a:xfrm>
          <a:prstGeom prst="rect">
            <a:avLst/>
          </a:prstGeom>
        </p:spPr>
        <p:txBody>
          <a:bodyPr anchor="ctr"/>
          <a:lstStyle>
            <a:lvl1pPr>
              <a:defRPr sz="1600" b="0" i="0">
                <a:solidFill>
                  <a:schemeClr val="bg1"/>
                </a:solidFill>
                <a:latin typeface="Lab Grotesque" pitchFamily="2" charset="0"/>
              </a:defRPr>
            </a:lvl1pPr>
          </a:lstStyle>
          <a:p>
            <a:fld id="{2FA265FD-F983-CF4D-893D-355FF8FAF7E2}" type="datetime1">
              <a:rPr lang="sv-SE" smtClean="0"/>
              <a:pPr/>
              <a:t>2022-09-23</a:t>
            </a:fld>
            <a:endParaRPr lang="sv-SE"/>
          </a:p>
        </p:txBody>
      </p:sp>
      <p:sp>
        <p:nvSpPr>
          <p:cNvPr id="18" name="Platshållare för bildnummer 23">
            <a:extLst>
              <a:ext uri="{FF2B5EF4-FFF2-40B4-BE49-F238E27FC236}">
                <a16:creationId xmlns:a16="http://schemas.microsoft.com/office/drawing/2014/main" id="{900572AA-3182-B143-AB69-10324F826E28}"/>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bg1"/>
                </a:solidFill>
                <a:latin typeface="Lab Grotesque" pitchFamily="2" charset="0"/>
              </a:defRPr>
            </a:lvl1pPr>
          </a:lstStyle>
          <a:p>
            <a:fld id="{B1B63437-8A26-BE43-AB46-80340C37E737}" type="slidenum">
              <a:rPr lang="sv-SE" smtClean="0"/>
              <a:pPr/>
              <a:t>‹#›</a:t>
            </a:fld>
            <a:endParaRPr lang="sv-SE"/>
          </a:p>
        </p:txBody>
      </p:sp>
      <p:cxnSp>
        <p:nvCxnSpPr>
          <p:cNvPr id="20" name="Rak 19">
            <a:extLst>
              <a:ext uri="{FF2B5EF4-FFF2-40B4-BE49-F238E27FC236}">
                <a16:creationId xmlns:a16="http://schemas.microsoft.com/office/drawing/2014/main" id="{BD69D38F-AB20-C548-8B39-6F3A365D81D1}"/>
              </a:ext>
            </a:extLst>
          </p:cNvPr>
          <p:cNvCxnSpPr/>
          <p:nvPr userDrawn="1"/>
        </p:nvCxnSpPr>
        <p:spPr>
          <a:xfrm>
            <a:off x="666932" y="876764"/>
            <a:ext cx="2291229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Bildobjekt 23">
            <a:extLst>
              <a:ext uri="{FF2B5EF4-FFF2-40B4-BE49-F238E27FC236}">
                <a16:creationId xmlns:a16="http://schemas.microsoft.com/office/drawing/2014/main" id="{D2A49CFB-4771-C545-8946-19BC20DFAAC5}"/>
              </a:ext>
            </a:extLst>
          </p:cNvPr>
          <p:cNvPicPr>
            <a:picLocks noChangeAspect="1"/>
          </p:cNvPicPr>
          <p:nvPr userDrawn="1"/>
        </p:nvPicPr>
        <p:blipFill>
          <a:blip r:embed="rId2"/>
          <a:srcRect/>
          <a:stretch/>
        </p:blipFill>
        <p:spPr>
          <a:xfrm>
            <a:off x="686590" y="207048"/>
            <a:ext cx="2860100" cy="390612"/>
          </a:xfrm>
          <a:prstGeom prst="rect">
            <a:avLst/>
          </a:prstGeom>
        </p:spPr>
      </p:pic>
      <p:sp>
        <p:nvSpPr>
          <p:cNvPr id="14" name="Platshållare för text 18">
            <a:extLst>
              <a:ext uri="{FF2B5EF4-FFF2-40B4-BE49-F238E27FC236}">
                <a16:creationId xmlns:a16="http://schemas.microsoft.com/office/drawing/2014/main" id="{9F94B155-B0BE-444A-B67F-5110C1437837}"/>
              </a:ext>
            </a:extLst>
          </p:cNvPr>
          <p:cNvSpPr>
            <a:spLocks noGrp="1"/>
          </p:cNvSpPr>
          <p:nvPr>
            <p:ph type="body" sz="quarter" idx="20" hasCustomPrompt="1"/>
          </p:nvPr>
        </p:nvSpPr>
        <p:spPr>
          <a:xfrm>
            <a:off x="14983671" y="4541543"/>
            <a:ext cx="8595557" cy="2316454"/>
          </a:xfrm>
          <a:prstGeom prst="rect">
            <a:avLst/>
          </a:prstGeom>
        </p:spPr>
        <p:txBody>
          <a:bodyPr/>
          <a:lstStyle>
            <a:lvl1pPr marL="342883" indent="-342883">
              <a:lnSpc>
                <a:spcPct val="100000"/>
              </a:lnSpc>
              <a:buFont typeface="Arial" panose="020B0604020202020204" pitchFamily="34" charset="0"/>
              <a:buChar char="•"/>
              <a:defRPr sz="3200" b="0" i="0">
                <a:solidFill>
                  <a:schemeClr val="bg1"/>
                </a:solidFill>
                <a:latin typeface="Lab Grotesque" pitchFamily="2" charset="0"/>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vl6pPr>
              <a:defRPr sz="3200">
                <a:solidFill>
                  <a:schemeClr val="bg1"/>
                </a:solidFill>
              </a:defRPr>
            </a:lvl6pPr>
            <a:lvl7pPr>
              <a:defRPr sz="3200">
                <a:solidFill>
                  <a:schemeClr val="bg1"/>
                </a:solidFill>
              </a:defRPr>
            </a:lvl7pPr>
            <a:lvl8pPr marL="6400480" indent="0">
              <a:buNone/>
              <a:defRPr sz="3200">
                <a:solidFill>
                  <a:schemeClr val="bg1"/>
                </a:solidFill>
              </a:defRPr>
            </a:lvl8pPr>
            <a:lvl9pPr>
              <a:defRPr sz="3200">
                <a:solidFill>
                  <a:schemeClr val="bg1"/>
                </a:solidFill>
              </a:defRPr>
            </a:lvl9pPr>
          </a:lstStyle>
          <a:p>
            <a:pPr lvl="0"/>
            <a:r>
              <a:rPr lang="sv-SE"/>
              <a:t>Skriv text här</a:t>
            </a:r>
          </a:p>
          <a:p>
            <a:pPr lvl="0"/>
            <a:r>
              <a:rPr lang="sv-SE"/>
              <a:t>Skriv här </a:t>
            </a:r>
          </a:p>
          <a:p>
            <a:pPr lvl="0"/>
            <a:r>
              <a:rPr lang="sv-SE"/>
              <a:t>Skriv här</a:t>
            </a:r>
          </a:p>
        </p:txBody>
      </p:sp>
    </p:spTree>
    <p:extLst>
      <p:ext uri="{BB962C8B-B14F-4D97-AF65-F5344CB8AC3E}">
        <p14:creationId xmlns:p14="http://schemas.microsoft.com/office/powerpoint/2010/main" val="2806041094"/>
      </p:ext>
    </p:extLst>
  </p:cSld>
  <p:clrMapOvr>
    <a:masterClrMapping/>
  </p:clrMapOvr>
  <p:extLst>
    <p:ext uri="{DCECCB84-F9BA-43D5-87BE-67443E8EF086}">
      <p15:sldGuideLst xmlns:p15="http://schemas.microsoft.com/office/powerpoint/2012/main">
        <p15:guide id="1" orient="horz" pos="4020">
          <p15:clr>
            <a:srgbClr val="FBAE40"/>
          </p15:clr>
        </p15:guide>
        <p15:guide id="2" pos="506">
          <p15:clr>
            <a:srgbClr val="FBAE40"/>
          </p15:clr>
        </p15:guide>
        <p15:guide id="3" pos="742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Rubrik, punktlista, färgad bakgrund">
    <p:bg>
      <p:bgPr>
        <a:solidFill>
          <a:schemeClr val="tx2"/>
        </a:solidFill>
        <a:effectLst/>
      </p:bgPr>
    </p:bg>
    <p:spTree>
      <p:nvGrpSpPr>
        <p:cNvPr id="1" name=""/>
        <p:cNvGrpSpPr/>
        <p:nvPr/>
      </p:nvGrpSpPr>
      <p:grpSpPr>
        <a:xfrm>
          <a:off x="0" y="0"/>
          <a:ext cx="0" cy="0"/>
          <a:chOff x="0" y="0"/>
          <a:chExt cx="0" cy="0"/>
        </a:xfrm>
      </p:grpSpPr>
      <p:sp>
        <p:nvSpPr>
          <p:cNvPr id="6" name="Rektangel 12">
            <a:extLst>
              <a:ext uri="{FF2B5EF4-FFF2-40B4-BE49-F238E27FC236}">
                <a16:creationId xmlns:a16="http://schemas.microsoft.com/office/drawing/2014/main" id="{3030809C-53BA-064E-AED5-3E756369DD24}"/>
              </a:ext>
            </a:extLst>
          </p:cNvPr>
          <p:cNvSpPr/>
          <p:nvPr userDrawn="1"/>
        </p:nvSpPr>
        <p:spPr>
          <a:xfrm rot="10800000">
            <a:off x="1" y="0"/>
            <a:ext cx="13671568" cy="13716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1082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210820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2108200" y="0"/>
                </a:moveTo>
                <a:lnTo>
                  <a:pt x="6096000" y="0"/>
                </a:lnTo>
                <a:lnTo>
                  <a:pt x="6096000" y="6858000"/>
                </a:lnTo>
                <a:lnTo>
                  <a:pt x="0" y="6858000"/>
                </a:lnTo>
                <a:lnTo>
                  <a:pt x="21082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i="0">
              <a:latin typeface="Lab Grotesque Black" pitchFamily="2" charset="0"/>
            </a:endParaRPr>
          </a:p>
        </p:txBody>
      </p:sp>
      <p:sp>
        <p:nvSpPr>
          <p:cNvPr id="11" name="Title 1">
            <a:extLst>
              <a:ext uri="{FF2B5EF4-FFF2-40B4-BE49-F238E27FC236}">
                <a16:creationId xmlns:a16="http://schemas.microsoft.com/office/drawing/2014/main" id="{85BD86B4-B6C0-1C41-AE2B-D2E900198182}"/>
              </a:ext>
            </a:extLst>
          </p:cNvPr>
          <p:cNvSpPr>
            <a:spLocks noGrp="1"/>
          </p:cNvSpPr>
          <p:nvPr>
            <p:ph type="ctrTitle" hasCustomPrompt="1"/>
          </p:nvPr>
        </p:nvSpPr>
        <p:spPr>
          <a:xfrm>
            <a:off x="1658413" y="3682623"/>
            <a:ext cx="9476221" cy="3640254"/>
          </a:xfrm>
          <a:prstGeom prst="rect">
            <a:avLst/>
          </a:prstGeom>
        </p:spPr>
        <p:txBody>
          <a:bodyPr anchor="ctr"/>
          <a:lstStyle>
            <a:lvl1pPr algn="l">
              <a:lnSpc>
                <a:spcPct val="100000"/>
              </a:lnSpc>
              <a:defRPr sz="7200" b="1" i="0">
                <a:solidFill>
                  <a:schemeClr val="tx1"/>
                </a:solidFill>
                <a:latin typeface="Lab Grotesque Black" pitchFamily="2" charset="0"/>
              </a:defRPr>
            </a:lvl1pPr>
          </a:lstStyle>
          <a:p>
            <a:r>
              <a:rPr lang="sv-SE"/>
              <a:t>Klicka här för att ändra rubriken</a:t>
            </a:r>
            <a:endParaRPr lang="en-US"/>
          </a:p>
        </p:txBody>
      </p:sp>
      <p:sp>
        <p:nvSpPr>
          <p:cNvPr id="12" name="Subtitle 2">
            <a:extLst>
              <a:ext uri="{FF2B5EF4-FFF2-40B4-BE49-F238E27FC236}">
                <a16:creationId xmlns:a16="http://schemas.microsoft.com/office/drawing/2014/main" id="{49EC6415-96E4-2A47-ABC9-EEE164D3BE9E}"/>
              </a:ext>
            </a:extLst>
          </p:cNvPr>
          <p:cNvSpPr>
            <a:spLocks noGrp="1"/>
          </p:cNvSpPr>
          <p:nvPr>
            <p:ph type="subTitle" idx="1" hasCustomPrompt="1"/>
          </p:nvPr>
        </p:nvSpPr>
        <p:spPr>
          <a:xfrm>
            <a:off x="1625956" y="7749029"/>
            <a:ext cx="9150196" cy="3326962"/>
          </a:xfrm>
          <a:prstGeom prst="rect">
            <a:avLst/>
          </a:prstGeom>
        </p:spPr>
        <p:txBody>
          <a:bodyPr/>
          <a:lstStyle>
            <a:lvl1pPr marL="0" indent="0" algn="l">
              <a:lnSpc>
                <a:spcPct val="130000"/>
              </a:lnSpc>
              <a:buNone/>
              <a:defRPr sz="3600" b="0" i="0">
                <a:solidFill>
                  <a:schemeClr val="tx2"/>
                </a:solidFill>
                <a:latin typeface="Lab Grotesque"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 underrubriken</a:t>
            </a:r>
            <a:endParaRPr lang="en-US"/>
          </a:p>
        </p:txBody>
      </p:sp>
      <p:sp>
        <p:nvSpPr>
          <p:cNvPr id="18" name="Platshållare för datum 21">
            <a:extLst>
              <a:ext uri="{FF2B5EF4-FFF2-40B4-BE49-F238E27FC236}">
                <a16:creationId xmlns:a16="http://schemas.microsoft.com/office/drawing/2014/main" id="{57061951-7D62-AE45-B7CD-A1237E7E418C}"/>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bg1"/>
                </a:solidFill>
                <a:latin typeface="Lab Grotesque" pitchFamily="2" charset="0"/>
              </a:defRPr>
            </a:lvl1pPr>
          </a:lstStyle>
          <a:p>
            <a:fld id="{34E33A72-E738-2045-A89C-6C983AF5ABBD}" type="datetime1">
              <a:rPr lang="sv-SE" smtClean="0"/>
              <a:pPr/>
              <a:t>2022-09-23</a:t>
            </a:fld>
            <a:endParaRPr lang="sv-SE"/>
          </a:p>
        </p:txBody>
      </p:sp>
      <p:sp>
        <p:nvSpPr>
          <p:cNvPr id="19" name="Platshållare för bildnummer 23">
            <a:extLst>
              <a:ext uri="{FF2B5EF4-FFF2-40B4-BE49-F238E27FC236}">
                <a16:creationId xmlns:a16="http://schemas.microsoft.com/office/drawing/2014/main" id="{99EBBDAB-6D65-8C49-B3A9-8A9B13986E83}"/>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bg1"/>
                </a:solidFill>
                <a:latin typeface="Lab Grotesque" pitchFamily="2" charset="0"/>
              </a:defRPr>
            </a:lvl1pPr>
          </a:lstStyle>
          <a:p>
            <a:fld id="{B1B63437-8A26-BE43-AB46-80340C37E737}" type="slidenum">
              <a:rPr lang="sv-SE" smtClean="0"/>
              <a:pPr/>
              <a:t>‹#›</a:t>
            </a:fld>
            <a:endParaRPr lang="sv-SE"/>
          </a:p>
        </p:txBody>
      </p:sp>
      <p:cxnSp>
        <p:nvCxnSpPr>
          <p:cNvPr id="21" name="Rak 20">
            <a:extLst>
              <a:ext uri="{FF2B5EF4-FFF2-40B4-BE49-F238E27FC236}">
                <a16:creationId xmlns:a16="http://schemas.microsoft.com/office/drawing/2014/main" id="{5F09914A-1941-EF48-9E36-E2D36C28D1DB}"/>
              </a:ext>
            </a:extLst>
          </p:cNvPr>
          <p:cNvCxnSpPr>
            <a:cxnSpLocks/>
          </p:cNvCxnSpPr>
          <p:nvPr userDrawn="1"/>
        </p:nvCxnSpPr>
        <p:spPr>
          <a:xfrm>
            <a:off x="13389452" y="860610"/>
            <a:ext cx="1018977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5D7E1D7F-5B8F-454A-83BD-D4BE19FE9EB7}"/>
              </a:ext>
            </a:extLst>
          </p:cNvPr>
          <p:cNvCxnSpPr>
            <a:cxnSpLocks/>
          </p:cNvCxnSpPr>
          <p:nvPr userDrawn="1"/>
        </p:nvCxnSpPr>
        <p:spPr>
          <a:xfrm>
            <a:off x="666933" y="856862"/>
            <a:ext cx="127225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latshållare för text 18">
            <a:extLst>
              <a:ext uri="{FF2B5EF4-FFF2-40B4-BE49-F238E27FC236}">
                <a16:creationId xmlns:a16="http://schemas.microsoft.com/office/drawing/2014/main" id="{C8B245FE-A202-AC44-8B0F-83E46D7F5D05}"/>
              </a:ext>
            </a:extLst>
          </p:cNvPr>
          <p:cNvSpPr>
            <a:spLocks noGrp="1"/>
          </p:cNvSpPr>
          <p:nvPr>
            <p:ph type="body" sz="quarter" idx="15" hasCustomPrompt="1"/>
          </p:nvPr>
        </p:nvSpPr>
        <p:spPr>
          <a:xfrm>
            <a:off x="14983671" y="4541545"/>
            <a:ext cx="8595557" cy="2316454"/>
          </a:xfrm>
          <a:prstGeom prst="rect">
            <a:avLst/>
          </a:prstGeom>
        </p:spPr>
        <p:txBody>
          <a:bodyPr/>
          <a:lstStyle>
            <a:lvl1pPr marL="342883" indent="-342883">
              <a:lnSpc>
                <a:spcPct val="100000"/>
              </a:lnSpc>
              <a:buFont typeface="Arial" panose="020B0604020202020204" pitchFamily="34" charset="0"/>
              <a:buChar char="•"/>
              <a:defRPr sz="3200" b="0" i="0">
                <a:solidFill>
                  <a:schemeClr val="bg1"/>
                </a:solidFill>
                <a:latin typeface="Lab Grotesque" pitchFamily="2" charset="0"/>
              </a:defRPr>
            </a:lvl1pPr>
            <a:lvl2pPr>
              <a:defRPr sz="3200">
                <a:solidFill>
                  <a:schemeClr val="bg1"/>
                </a:solidFill>
              </a:defRPr>
            </a:lvl2pPr>
            <a:lvl3pPr>
              <a:defRPr sz="3200">
                <a:solidFill>
                  <a:schemeClr val="bg1"/>
                </a:solidFill>
              </a:defRPr>
            </a:lvl3pPr>
            <a:lvl4pPr marL="2743063" indent="0">
              <a:buFont typeface="Arial" panose="020B0604020202020204" pitchFamily="34" charset="0"/>
              <a:buChar char="•"/>
              <a:defRPr sz="3200">
                <a:solidFill>
                  <a:schemeClr val="bg1"/>
                </a:solidFill>
              </a:defRPr>
            </a:lvl4pPr>
            <a:lvl5pPr>
              <a:defRPr sz="3200">
                <a:solidFill>
                  <a:schemeClr val="bg1"/>
                </a:solidFill>
              </a:defRPr>
            </a:lvl5pPr>
            <a:lvl6pPr>
              <a:defRPr sz="3200">
                <a:solidFill>
                  <a:schemeClr val="bg1"/>
                </a:solidFill>
              </a:defRPr>
            </a:lvl6pPr>
            <a:lvl7pPr>
              <a:defRPr sz="3200">
                <a:solidFill>
                  <a:schemeClr val="bg1"/>
                </a:solidFill>
              </a:defRPr>
            </a:lvl7pPr>
            <a:lvl8pPr>
              <a:defRPr sz="3200">
                <a:solidFill>
                  <a:schemeClr val="bg1"/>
                </a:solidFill>
              </a:defRPr>
            </a:lvl8pPr>
            <a:lvl9pPr marL="7314834" indent="0">
              <a:buNone/>
              <a:defRPr sz="3200">
                <a:solidFill>
                  <a:schemeClr val="bg1"/>
                </a:solidFill>
              </a:defRPr>
            </a:lvl9pPr>
          </a:lstStyle>
          <a:p>
            <a:pPr lvl="0"/>
            <a:r>
              <a:rPr lang="sv-SE"/>
              <a:t>Skriv text här</a:t>
            </a:r>
          </a:p>
          <a:p>
            <a:pPr lvl="0"/>
            <a:r>
              <a:rPr lang="sv-SE"/>
              <a:t>Skriv här </a:t>
            </a:r>
          </a:p>
          <a:p>
            <a:pPr lvl="0"/>
            <a:r>
              <a:rPr lang="sv-SE"/>
              <a:t>Skriv här</a:t>
            </a:r>
          </a:p>
        </p:txBody>
      </p:sp>
      <p:sp>
        <p:nvSpPr>
          <p:cNvPr id="22" name="Platshållare för text 22">
            <a:extLst>
              <a:ext uri="{FF2B5EF4-FFF2-40B4-BE49-F238E27FC236}">
                <a16:creationId xmlns:a16="http://schemas.microsoft.com/office/drawing/2014/main" id="{D6DC127B-0696-5E4B-8869-F7F2FC0C70A8}"/>
              </a:ext>
            </a:extLst>
          </p:cNvPr>
          <p:cNvSpPr>
            <a:spLocks noGrp="1"/>
          </p:cNvSpPr>
          <p:nvPr>
            <p:ph type="body" sz="quarter" idx="17" hasCustomPrompt="1"/>
          </p:nvPr>
        </p:nvSpPr>
        <p:spPr>
          <a:xfrm>
            <a:off x="14983671" y="3682623"/>
            <a:ext cx="8595557" cy="676274"/>
          </a:xfrm>
          <a:prstGeom prst="rect">
            <a:avLst/>
          </a:prstGeom>
        </p:spPr>
        <p:txBody>
          <a:bodyPr anchor="ctr"/>
          <a:lstStyle>
            <a:lvl1pPr marL="0" indent="0">
              <a:buNone/>
              <a:defRPr sz="3600" b="1" i="0">
                <a:solidFill>
                  <a:schemeClr val="bg1"/>
                </a:solidFill>
                <a:latin typeface="Lab Grotesque Black" pitchFamily="2" charset="0"/>
              </a:defRPr>
            </a:lvl1pPr>
          </a:lstStyle>
          <a:p>
            <a:pPr lvl="0"/>
            <a:r>
              <a:rPr lang="sv-SE"/>
              <a:t>Underrubrik</a:t>
            </a:r>
          </a:p>
        </p:txBody>
      </p:sp>
      <p:sp>
        <p:nvSpPr>
          <p:cNvPr id="23" name="Platshållare för text 18">
            <a:extLst>
              <a:ext uri="{FF2B5EF4-FFF2-40B4-BE49-F238E27FC236}">
                <a16:creationId xmlns:a16="http://schemas.microsoft.com/office/drawing/2014/main" id="{7B931328-AE8E-0841-BEB6-855317D39E24}"/>
              </a:ext>
            </a:extLst>
          </p:cNvPr>
          <p:cNvSpPr>
            <a:spLocks noGrp="1"/>
          </p:cNvSpPr>
          <p:nvPr>
            <p:ph type="body" sz="quarter" idx="18" hasCustomPrompt="1"/>
          </p:nvPr>
        </p:nvSpPr>
        <p:spPr>
          <a:xfrm>
            <a:off x="14983671" y="8607952"/>
            <a:ext cx="8595557" cy="2141328"/>
          </a:xfrm>
          <a:prstGeom prst="rect">
            <a:avLst/>
          </a:prstGeom>
        </p:spPr>
        <p:txBody>
          <a:bodyPr/>
          <a:lstStyle>
            <a:lvl1pPr marL="342883" indent="-342883">
              <a:lnSpc>
                <a:spcPct val="100000"/>
              </a:lnSpc>
              <a:buFont typeface="Arial" panose="020B0604020202020204" pitchFamily="34" charset="0"/>
              <a:buChar char="•"/>
              <a:defRPr sz="3200" b="0" i="0">
                <a:solidFill>
                  <a:schemeClr val="bg1"/>
                </a:solidFill>
                <a:latin typeface="Lab Grotesque" pitchFamily="2" charset="0"/>
              </a:defRPr>
            </a:lvl1pPr>
            <a:lvl2pPr>
              <a:buFont typeface="Arial" panose="020B0604020202020204" pitchFamily="34" charset="0"/>
              <a:buChar cha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vl6pPr>
              <a:defRPr sz="3200">
                <a:solidFill>
                  <a:schemeClr val="bg1"/>
                </a:solidFill>
              </a:defRPr>
            </a:lvl6pPr>
            <a:lvl7pPr>
              <a:defRPr sz="3200">
                <a:solidFill>
                  <a:schemeClr val="bg1"/>
                </a:solidFill>
              </a:defRPr>
            </a:lvl7pPr>
            <a:lvl8pPr>
              <a:defRPr sz="3200">
                <a:solidFill>
                  <a:schemeClr val="bg1"/>
                </a:solidFill>
              </a:defRPr>
            </a:lvl8pPr>
            <a:lvl9pPr>
              <a:defRPr sz="3200">
                <a:solidFill>
                  <a:schemeClr val="bg1"/>
                </a:solidFill>
              </a:defRPr>
            </a:lvl9pPr>
          </a:lstStyle>
          <a:p>
            <a:pPr lvl="0"/>
            <a:r>
              <a:rPr lang="sv-SE"/>
              <a:t>Skriv text här</a:t>
            </a:r>
          </a:p>
          <a:p>
            <a:pPr lvl="0"/>
            <a:r>
              <a:rPr lang="sv-SE"/>
              <a:t>Skriv här </a:t>
            </a:r>
          </a:p>
          <a:p>
            <a:pPr lvl="0"/>
            <a:r>
              <a:rPr lang="sv-SE"/>
              <a:t>Skriv här</a:t>
            </a:r>
          </a:p>
        </p:txBody>
      </p:sp>
      <p:sp>
        <p:nvSpPr>
          <p:cNvPr id="24" name="Platshållare för text 22">
            <a:extLst>
              <a:ext uri="{FF2B5EF4-FFF2-40B4-BE49-F238E27FC236}">
                <a16:creationId xmlns:a16="http://schemas.microsoft.com/office/drawing/2014/main" id="{F383040D-3E30-B24C-B435-B1D4D9C3762C}"/>
              </a:ext>
            </a:extLst>
          </p:cNvPr>
          <p:cNvSpPr>
            <a:spLocks noGrp="1"/>
          </p:cNvSpPr>
          <p:nvPr>
            <p:ph type="body" sz="quarter" idx="19" hasCustomPrompt="1"/>
          </p:nvPr>
        </p:nvSpPr>
        <p:spPr>
          <a:xfrm>
            <a:off x="14983671" y="7749029"/>
            <a:ext cx="8595557" cy="676274"/>
          </a:xfrm>
          <a:prstGeom prst="rect">
            <a:avLst/>
          </a:prstGeom>
        </p:spPr>
        <p:txBody>
          <a:bodyPr anchor="ctr"/>
          <a:lstStyle>
            <a:lvl1pPr marL="0" indent="0">
              <a:buNone/>
              <a:defRPr sz="3600" b="1" i="0">
                <a:solidFill>
                  <a:schemeClr val="bg1"/>
                </a:solidFill>
                <a:latin typeface="Lab Grotesque Black" pitchFamily="2" charset="0"/>
              </a:defRPr>
            </a:lvl1pPr>
          </a:lstStyle>
          <a:p>
            <a:pPr lvl="0"/>
            <a:r>
              <a:rPr lang="sv-SE"/>
              <a:t>Underrubrik</a:t>
            </a:r>
          </a:p>
        </p:txBody>
      </p:sp>
      <p:pic>
        <p:nvPicPr>
          <p:cNvPr id="14" name="Bildobjekt 13">
            <a:extLst>
              <a:ext uri="{FF2B5EF4-FFF2-40B4-BE49-F238E27FC236}">
                <a16:creationId xmlns:a16="http://schemas.microsoft.com/office/drawing/2014/main" id="{C6D594FA-9A3A-0547-8591-A2E6960503D5}"/>
              </a:ext>
            </a:extLst>
          </p:cNvPr>
          <p:cNvPicPr>
            <a:picLocks noChangeAspect="1"/>
          </p:cNvPicPr>
          <p:nvPr userDrawn="1"/>
        </p:nvPicPr>
        <p:blipFill>
          <a:blip r:embed="rId2"/>
          <a:srcRect/>
          <a:stretch/>
        </p:blipFill>
        <p:spPr>
          <a:xfrm>
            <a:off x="666939" y="208067"/>
            <a:ext cx="2882624" cy="393686"/>
          </a:xfrm>
          <a:prstGeom prst="rect">
            <a:avLst/>
          </a:prstGeom>
        </p:spPr>
      </p:pic>
    </p:spTree>
    <p:extLst>
      <p:ext uri="{BB962C8B-B14F-4D97-AF65-F5344CB8AC3E}">
        <p14:creationId xmlns:p14="http://schemas.microsoft.com/office/powerpoint/2010/main" val="14893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vent text">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1676400" y="12154829"/>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5325979" y="14806863"/>
            <a:ext cx="0" cy="0"/>
          </a:xfrm>
          <a:prstGeom prst="rect">
            <a:avLst/>
          </a:prstGeom>
        </p:spPr>
        <p:txBody>
          <a:bodyPr wrap="none" rtlCol="0">
            <a:normAutofit fontScale="25000" lnSpcReduction="20000"/>
          </a:bodyPr>
          <a:lstStyle/>
          <a:p>
            <a:pPr algn="l">
              <a:lnSpc>
                <a:spcPct val="100000"/>
              </a:lnSpc>
            </a:pPr>
            <a:endParaRPr lang="fr-FR">
              <a:latin typeface="Gotham Medium" pitchFamily="2" charset="0"/>
            </a:endParaRPr>
          </a:p>
        </p:txBody>
      </p:sp>
      <p:sp>
        <p:nvSpPr>
          <p:cNvPr id="9" name="Titre 8">
            <a:extLst>
              <a:ext uri="{FF2B5EF4-FFF2-40B4-BE49-F238E27FC236}">
                <a16:creationId xmlns:a16="http://schemas.microsoft.com/office/drawing/2014/main" id="{327E5254-9896-155D-A1D9-E0FDA4FD4EA9}"/>
              </a:ext>
            </a:extLst>
          </p:cNvPr>
          <p:cNvSpPr>
            <a:spLocks noGrp="1"/>
          </p:cNvSpPr>
          <p:nvPr>
            <p:ph type="title" hasCustomPrompt="1"/>
          </p:nvPr>
        </p:nvSpPr>
        <p:spPr>
          <a:xfrm>
            <a:off x="13399153" y="1969626"/>
            <a:ext cx="9521894" cy="4888374"/>
          </a:xfrm>
          <a:prstGeom prst="rect">
            <a:avLst/>
          </a:prstGeom>
        </p:spPr>
        <p:txBody>
          <a:bodyPr anchor="b">
            <a:normAutofit/>
          </a:bodyPr>
          <a:lstStyle>
            <a:lvl1pPr algn="l">
              <a:defRPr sz="6800" b="0" i="0" spc="0">
                <a:latin typeface="+mj-lt"/>
                <a:cs typeface="Gellix SemiBold" pitchFamily="2" charset="77"/>
              </a:defRPr>
            </a:lvl1pPr>
          </a:lstStyle>
          <a:p>
            <a:r>
              <a:rPr lang="fr-FR" err="1"/>
              <a:t>Title</a:t>
            </a:r>
            <a:endParaRPr lang="fr-FR"/>
          </a:p>
        </p:txBody>
      </p:sp>
      <p:sp>
        <p:nvSpPr>
          <p:cNvPr id="10" name="Espace réservé du texte 7">
            <a:extLst>
              <a:ext uri="{FF2B5EF4-FFF2-40B4-BE49-F238E27FC236}">
                <a16:creationId xmlns:a16="http://schemas.microsoft.com/office/drawing/2014/main" id="{376B315F-CFF9-8F3F-67BC-1D7948FDC0ED}"/>
              </a:ext>
            </a:extLst>
          </p:cNvPr>
          <p:cNvSpPr>
            <a:spLocks noGrp="1"/>
          </p:cNvSpPr>
          <p:nvPr>
            <p:ph type="body" sz="quarter" idx="12" hasCustomPrompt="1"/>
          </p:nvPr>
        </p:nvSpPr>
        <p:spPr>
          <a:xfrm>
            <a:off x="13399153" y="7266456"/>
            <a:ext cx="9521894" cy="724606"/>
          </a:xfrm>
          <a:prstGeom prst="rect">
            <a:avLst/>
          </a:prstGeom>
        </p:spPr>
        <p:txBody>
          <a:bodyPr>
            <a:normAutofit/>
          </a:bodyPr>
          <a:lstStyle>
            <a:lvl1pPr marL="0" indent="0" algn="l">
              <a:buNone/>
              <a:defRPr sz="4600" b="1" i="0" spc="0" baseline="0">
                <a:solidFill>
                  <a:schemeClr val="tx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5" name="Espace réservé pour une image  4">
            <a:extLst>
              <a:ext uri="{FF2B5EF4-FFF2-40B4-BE49-F238E27FC236}">
                <a16:creationId xmlns:a16="http://schemas.microsoft.com/office/drawing/2014/main" id="{36BC1648-C276-934B-CB91-D64EBE6781D2}"/>
              </a:ext>
            </a:extLst>
          </p:cNvPr>
          <p:cNvSpPr>
            <a:spLocks noGrp="1"/>
          </p:cNvSpPr>
          <p:nvPr>
            <p:ph type="pic" sz="quarter" idx="14" hasCustomPrompt="1"/>
          </p:nvPr>
        </p:nvSpPr>
        <p:spPr>
          <a:xfrm>
            <a:off x="-20" y="0"/>
            <a:ext cx="12191226" cy="13760674"/>
          </a:xfrm>
          <a:custGeom>
            <a:avLst/>
            <a:gdLst>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104"/>
              <a:gd name="connsiteY0" fmla="*/ 0 h 13716000"/>
              <a:gd name="connsiteX1" fmla="*/ 6858000 w 13716104"/>
              <a:gd name="connsiteY1" fmla="*/ 0 h 13716000"/>
              <a:gd name="connsiteX2" fmla="*/ 13716000 w 13716104"/>
              <a:gd name="connsiteY2" fmla="*/ 6858000 h 13716000"/>
              <a:gd name="connsiteX3" fmla="*/ 6858000 w 13716104"/>
              <a:gd name="connsiteY3" fmla="*/ 13716000 h 13716000"/>
              <a:gd name="connsiteX4" fmla="*/ 0 w 13716104"/>
              <a:gd name="connsiteY4" fmla="*/ 13716000 h 13716000"/>
              <a:gd name="connsiteX5" fmla="*/ 0 w 13716104"/>
              <a:gd name="connsiteY5" fmla="*/ 0 h 13716000"/>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25236"/>
              <a:gd name="connsiteX1" fmla="*/ 6858000 w 13716104"/>
              <a:gd name="connsiteY1" fmla="*/ 0 h 13725236"/>
              <a:gd name="connsiteX2" fmla="*/ 13716000 w 13716104"/>
              <a:gd name="connsiteY2" fmla="*/ 6858000 h 13725236"/>
              <a:gd name="connsiteX3" fmla="*/ 6858000 w 13716104"/>
              <a:gd name="connsiteY3" fmla="*/ 13716000 h 13725236"/>
              <a:gd name="connsiteX4" fmla="*/ 0 w 13716104"/>
              <a:gd name="connsiteY4" fmla="*/ 13716000 h 13725236"/>
              <a:gd name="connsiteX5" fmla="*/ 0 w 13716104"/>
              <a:gd name="connsiteY5" fmla="*/ 0 h 13725236"/>
              <a:gd name="connsiteX0" fmla="*/ 0 w 13718480"/>
              <a:gd name="connsiteY0" fmla="*/ 0 h 13725236"/>
              <a:gd name="connsiteX1" fmla="*/ 6858000 w 13718480"/>
              <a:gd name="connsiteY1" fmla="*/ 0 h 13725236"/>
              <a:gd name="connsiteX2" fmla="*/ 13716000 w 13718480"/>
              <a:gd name="connsiteY2" fmla="*/ 6858000 h 13725236"/>
              <a:gd name="connsiteX3" fmla="*/ 6858000 w 13718480"/>
              <a:gd name="connsiteY3" fmla="*/ 13716000 h 13725236"/>
              <a:gd name="connsiteX4" fmla="*/ 0 w 13718480"/>
              <a:gd name="connsiteY4" fmla="*/ 13716000 h 13725236"/>
              <a:gd name="connsiteX5" fmla="*/ 0 w 13718480"/>
              <a:gd name="connsiteY5" fmla="*/ 0 h 13725236"/>
              <a:gd name="connsiteX0" fmla="*/ 0 w 11541124"/>
              <a:gd name="connsiteY0" fmla="*/ 0 h 13725236"/>
              <a:gd name="connsiteX1" fmla="*/ 6858000 w 11541124"/>
              <a:gd name="connsiteY1" fmla="*/ 0 h 13725236"/>
              <a:gd name="connsiteX2" fmla="*/ 11533909 w 11541124"/>
              <a:gd name="connsiteY2" fmla="*/ 7045036 h 13725236"/>
              <a:gd name="connsiteX3" fmla="*/ 6858000 w 11541124"/>
              <a:gd name="connsiteY3" fmla="*/ 13716000 h 13725236"/>
              <a:gd name="connsiteX4" fmla="*/ 0 w 11541124"/>
              <a:gd name="connsiteY4" fmla="*/ 13716000 h 13725236"/>
              <a:gd name="connsiteX5" fmla="*/ 0 w 11541124"/>
              <a:gd name="connsiteY5" fmla="*/ 0 h 13725236"/>
              <a:gd name="connsiteX0" fmla="*/ 0 w 10742920"/>
              <a:gd name="connsiteY0" fmla="*/ 0 h 13725236"/>
              <a:gd name="connsiteX1" fmla="*/ 6858000 w 10742920"/>
              <a:gd name="connsiteY1" fmla="*/ 0 h 13725236"/>
              <a:gd name="connsiteX2" fmla="*/ 10723418 w 10742920"/>
              <a:gd name="connsiteY2" fmla="*/ 7065817 h 13725236"/>
              <a:gd name="connsiteX3" fmla="*/ 6858000 w 10742920"/>
              <a:gd name="connsiteY3" fmla="*/ 13716000 h 13725236"/>
              <a:gd name="connsiteX4" fmla="*/ 0 w 10742920"/>
              <a:gd name="connsiteY4" fmla="*/ 13716000 h 13725236"/>
              <a:gd name="connsiteX5" fmla="*/ 0 w 10742920"/>
              <a:gd name="connsiteY5" fmla="*/ 0 h 13725236"/>
              <a:gd name="connsiteX0" fmla="*/ 0 w 10748541"/>
              <a:gd name="connsiteY0" fmla="*/ 0 h 13725236"/>
              <a:gd name="connsiteX1" fmla="*/ 6858000 w 10748541"/>
              <a:gd name="connsiteY1" fmla="*/ 0 h 13725236"/>
              <a:gd name="connsiteX2" fmla="*/ 10723418 w 10748541"/>
              <a:gd name="connsiteY2" fmla="*/ 7065817 h 13725236"/>
              <a:gd name="connsiteX3" fmla="*/ 6858000 w 10748541"/>
              <a:gd name="connsiteY3" fmla="*/ 13716000 h 13725236"/>
              <a:gd name="connsiteX4" fmla="*/ 0 w 10748541"/>
              <a:gd name="connsiteY4" fmla="*/ 13716000 h 13725236"/>
              <a:gd name="connsiteX5" fmla="*/ 0 w 10748541"/>
              <a:gd name="connsiteY5" fmla="*/ 0 h 13725236"/>
              <a:gd name="connsiteX0" fmla="*/ 0 w 10728816"/>
              <a:gd name="connsiteY0" fmla="*/ 0 h 13725236"/>
              <a:gd name="connsiteX1" fmla="*/ 6858000 w 10728816"/>
              <a:gd name="connsiteY1" fmla="*/ 0 h 13725236"/>
              <a:gd name="connsiteX2" fmla="*/ 10723418 w 10728816"/>
              <a:gd name="connsiteY2" fmla="*/ 7065817 h 13725236"/>
              <a:gd name="connsiteX3" fmla="*/ 6858000 w 10728816"/>
              <a:gd name="connsiteY3" fmla="*/ 13716000 h 13725236"/>
              <a:gd name="connsiteX4" fmla="*/ 0 w 10728816"/>
              <a:gd name="connsiteY4" fmla="*/ 13716000 h 13725236"/>
              <a:gd name="connsiteX5" fmla="*/ 0 w 10728816"/>
              <a:gd name="connsiteY5" fmla="*/ 0 h 13725236"/>
              <a:gd name="connsiteX0" fmla="*/ 0 w 10726293"/>
              <a:gd name="connsiteY0" fmla="*/ 24 h 13725260"/>
              <a:gd name="connsiteX1" fmla="*/ 6858000 w 10726293"/>
              <a:gd name="connsiteY1" fmla="*/ 24 h 13725260"/>
              <a:gd name="connsiteX2" fmla="*/ 10723418 w 10726293"/>
              <a:gd name="connsiteY2" fmla="*/ 7065841 h 13725260"/>
              <a:gd name="connsiteX3" fmla="*/ 6858000 w 10726293"/>
              <a:gd name="connsiteY3" fmla="*/ 13716024 h 13725260"/>
              <a:gd name="connsiteX4" fmla="*/ 0 w 10726293"/>
              <a:gd name="connsiteY4" fmla="*/ 13716024 h 13725260"/>
              <a:gd name="connsiteX5" fmla="*/ 0 w 10726293"/>
              <a:gd name="connsiteY5" fmla="*/ 24 h 13725260"/>
              <a:gd name="connsiteX0" fmla="*/ 0 w 10723438"/>
              <a:gd name="connsiteY0" fmla="*/ 24 h 13725260"/>
              <a:gd name="connsiteX1" fmla="*/ 6858000 w 10723438"/>
              <a:gd name="connsiteY1" fmla="*/ 24 h 13725260"/>
              <a:gd name="connsiteX2" fmla="*/ 10723418 w 10723438"/>
              <a:gd name="connsiteY2" fmla="*/ 7065841 h 13725260"/>
              <a:gd name="connsiteX3" fmla="*/ 6858000 w 10723438"/>
              <a:gd name="connsiteY3" fmla="*/ 13716024 h 13725260"/>
              <a:gd name="connsiteX4" fmla="*/ 0 w 10723438"/>
              <a:gd name="connsiteY4" fmla="*/ 13716024 h 13725260"/>
              <a:gd name="connsiteX5" fmla="*/ 0 w 10723438"/>
              <a:gd name="connsiteY5" fmla="*/ 24 h 13725260"/>
              <a:gd name="connsiteX0" fmla="*/ 0 w 9066104"/>
              <a:gd name="connsiteY0" fmla="*/ 24 h 13725260"/>
              <a:gd name="connsiteX1" fmla="*/ 6858000 w 9066104"/>
              <a:gd name="connsiteY1" fmla="*/ 24 h 13725260"/>
              <a:gd name="connsiteX2" fmla="*/ 9066068 w 9066104"/>
              <a:gd name="connsiteY2" fmla="*/ 7080128 h 13725260"/>
              <a:gd name="connsiteX3" fmla="*/ 6858000 w 9066104"/>
              <a:gd name="connsiteY3" fmla="*/ 13716024 h 13725260"/>
              <a:gd name="connsiteX4" fmla="*/ 0 w 9066104"/>
              <a:gd name="connsiteY4" fmla="*/ 13716024 h 13725260"/>
              <a:gd name="connsiteX5" fmla="*/ 0 w 9066104"/>
              <a:gd name="connsiteY5" fmla="*/ 24 h 13725260"/>
              <a:gd name="connsiteX0" fmla="*/ 0 w 8723211"/>
              <a:gd name="connsiteY0" fmla="*/ 24 h 13725260"/>
              <a:gd name="connsiteX1" fmla="*/ 6858000 w 8723211"/>
              <a:gd name="connsiteY1" fmla="*/ 24 h 13725260"/>
              <a:gd name="connsiteX2" fmla="*/ 8723168 w 8723211"/>
              <a:gd name="connsiteY2" fmla="*/ 7080128 h 13725260"/>
              <a:gd name="connsiteX3" fmla="*/ 6858000 w 8723211"/>
              <a:gd name="connsiteY3" fmla="*/ 13716024 h 13725260"/>
              <a:gd name="connsiteX4" fmla="*/ 0 w 8723211"/>
              <a:gd name="connsiteY4" fmla="*/ 13716024 h 13725260"/>
              <a:gd name="connsiteX5" fmla="*/ 0 w 8723211"/>
              <a:gd name="connsiteY5" fmla="*/ 24 h 13725260"/>
              <a:gd name="connsiteX0" fmla="*/ 0 w 8851796"/>
              <a:gd name="connsiteY0" fmla="*/ 24 h 13725260"/>
              <a:gd name="connsiteX1" fmla="*/ 6858000 w 8851796"/>
              <a:gd name="connsiteY1" fmla="*/ 24 h 13725260"/>
              <a:gd name="connsiteX2" fmla="*/ 8851756 w 8851796"/>
              <a:gd name="connsiteY2" fmla="*/ 7094415 h 13725260"/>
              <a:gd name="connsiteX3" fmla="*/ 6858000 w 8851796"/>
              <a:gd name="connsiteY3" fmla="*/ 13716024 h 13725260"/>
              <a:gd name="connsiteX4" fmla="*/ 0 w 8851796"/>
              <a:gd name="connsiteY4" fmla="*/ 13716024 h 13725260"/>
              <a:gd name="connsiteX5" fmla="*/ 0 w 8851796"/>
              <a:gd name="connsiteY5" fmla="*/ 24 h 13725260"/>
              <a:gd name="connsiteX0" fmla="*/ 0 w 8851796"/>
              <a:gd name="connsiteY0" fmla="*/ 24 h 13716463"/>
              <a:gd name="connsiteX1" fmla="*/ 6858000 w 8851796"/>
              <a:gd name="connsiteY1" fmla="*/ 24 h 13716463"/>
              <a:gd name="connsiteX2" fmla="*/ 8851756 w 8851796"/>
              <a:gd name="connsiteY2" fmla="*/ 7094415 h 13716463"/>
              <a:gd name="connsiteX3" fmla="*/ 6858000 w 8851796"/>
              <a:gd name="connsiteY3" fmla="*/ 13716024 h 13716463"/>
              <a:gd name="connsiteX4" fmla="*/ 0 w 8851796"/>
              <a:gd name="connsiteY4" fmla="*/ 13716024 h 13716463"/>
              <a:gd name="connsiteX5" fmla="*/ 0 w 8851796"/>
              <a:gd name="connsiteY5" fmla="*/ 24 h 13716463"/>
              <a:gd name="connsiteX0" fmla="*/ 0 w 9022293"/>
              <a:gd name="connsiteY0" fmla="*/ 25 h 13716440"/>
              <a:gd name="connsiteX1" fmla="*/ 6858000 w 9022293"/>
              <a:gd name="connsiteY1" fmla="*/ 25 h 13716440"/>
              <a:gd name="connsiteX2" fmla="*/ 9022256 w 9022293"/>
              <a:gd name="connsiteY2" fmla="*/ 6923917 h 13716440"/>
              <a:gd name="connsiteX3" fmla="*/ 6858000 w 9022293"/>
              <a:gd name="connsiteY3" fmla="*/ 13716025 h 13716440"/>
              <a:gd name="connsiteX4" fmla="*/ 0 w 9022293"/>
              <a:gd name="connsiteY4" fmla="*/ 13716025 h 13716440"/>
              <a:gd name="connsiteX5" fmla="*/ 0 w 9022293"/>
              <a:gd name="connsiteY5" fmla="*/ 25 h 13716440"/>
              <a:gd name="connsiteX0" fmla="*/ 0 w 8993877"/>
              <a:gd name="connsiteY0" fmla="*/ 25 h 13716440"/>
              <a:gd name="connsiteX1" fmla="*/ 6858000 w 8993877"/>
              <a:gd name="connsiteY1" fmla="*/ 25 h 13716440"/>
              <a:gd name="connsiteX2" fmla="*/ 8993840 w 8993877"/>
              <a:gd name="connsiteY2" fmla="*/ 6923917 h 13716440"/>
              <a:gd name="connsiteX3" fmla="*/ 6858000 w 8993877"/>
              <a:gd name="connsiteY3" fmla="*/ 13716025 h 13716440"/>
              <a:gd name="connsiteX4" fmla="*/ 0 w 8993877"/>
              <a:gd name="connsiteY4" fmla="*/ 13716025 h 13716440"/>
              <a:gd name="connsiteX5" fmla="*/ 0 w 8993877"/>
              <a:gd name="connsiteY5" fmla="*/ 25 h 13716440"/>
              <a:gd name="connsiteX0" fmla="*/ 0 w 12081381"/>
              <a:gd name="connsiteY0" fmla="*/ 25 h 13716440"/>
              <a:gd name="connsiteX1" fmla="*/ 9945504 w 12081381"/>
              <a:gd name="connsiteY1" fmla="*/ 25 h 13716440"/>
              <a:gd name="connsiteX2" fmla="*/ 12081344 w 12081381"/>
              <a:gd name="connsiteY2" fmla="*/ 6923917 h 13716440"/>
              <a:gd name="connsiteX3" fmla="*/ 9945504 w 12081381"/>
              <a:gd name="connsiteY3" fmla="*/ 13716025 h 13716440"/>
              <a:gd name="connsiteX4" fmla="*/ 3087504 w 12081381"/>
              <a:gd name="connsiteY4" fmla="*/ 13716025 h 13716440"/>
              <a:gd name="connsiteX5" fmla="*/ 0 w 12081381"/>
              <a:gd name="connsiteY5" fmla="*/ 25 h 13716440"/>
              <a:gd name="connsiteX0" fmla="*/ 42294 w 12123675"/>
              <a:gd name="connsiteY0" fmla="*/ 25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42294 w 12123675"/>
              <a:gd name="connsiteY5" fmla="*/ 25 h 13716440"/>
              <a:gd name="connsiteX0" fmla="*/ 0 w 12123675"/>
              <a:gd name="connsiteY0" fmla="*/ 21172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1172 h 13716440"/>
              <a:gd name="connsiteX0" fmla="*/ 0 w 12123675"/>
              <a:gd name="connsiteY0" fmla="*/ 24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4 h 1371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3675" h="13716440">
                <a:moveTo>
                  <a:pt x="0" y="24"/>
                </a:moveTo>
                <a:lnTo>
                  <a:pt x="9987798" y="25"/>
                </a:lnTo>
                <a:cubicBezTo>
                  <a:pt x="10005982" y="-10367"/>
                  <a:pt x="12134029" y="3168903"/>
                  <a:pt x="12123638" y="6923917"/>
                </a:cubicBezTo>
                <a:cubicBezTo>
                  <a:pt x="12113247" y="10678931"/>
                  <a:pt x="10008580" y="13757588"/>
                  <a:pt x="9987798" y="13716025"/>
                </a:cubicBezTo>
                <a:lnTo>
                  <a:pt x="0" y="13694878"/>
                </a:lnTo>
                <a:lnTo>
                  <a:pt x="0" y="24"/>
                </a:lnTo>
                <a:close/>
              </a:path>
            </a:pathLst>
          </a:custGeom>
          <a:solidFill>
            <a:schemeClr val="tx1"/>
          </a:solidFill>
        </p:spPr>
        <p:txBody>
          <a:bodyPr anchor="ctr"/>
          <a:lstStyle>
            <a:lvl1pPr marL="0" indent="0" algn="ctr">
              <a:buNone/>
              <a:defRPr sz="8000">
                <a:solidFill>
                  <a:schemeClr val="bg1"/>
                </a:solidFill>
                <a:latin typeface="+mn-lt"/>
                <a:cs typeface="Gellix" pitchFamily="2" charset="77"/>
              </a:defRPr>
            </a:lvl1pPr>
          </a:lstStyle>
          <a:p>
            <a:r>
              <a:rPr lang="en-GB"/>
              <a:t>Insert photo here</a:t>
            </a:r>
          </a:p>
          <a:p>
            <a:endParaRPr lang="en-GB"/>
          </a:p>
          <a:p>
            <a:endParaRPr lang="en-GB"/>
          </a:p>
          <a:p>
            <a:endParaRPr lang="en-GB"/>
          </a:p>
        </p:txBody>
      </p:sp>
      <p:sp>
        <p:nvSpPr>
          <p:cNvPr id="12" name="Espace réservé du texte 7">
            <a:extLst>
              <a:ext uri="{FF2B5EF4-FFF2-40B4-BE49-F238E27FC236}">
                <a16:creationId xmlns:a16="http://schemas.microsoft.com/office/drawing/2014/main" id="{60B405D2-1615-5255-2A94-35450D92DF35}"/>
              </a:ext>
            </a:extLst>
          </p:cNvPr>
          <p:cNvSpPr>
            <a:spLocks noGrp="1"/>
          </p:cNvSpPr>
          <p:nvPr>
            <p:ph type="body" sz="quarter" idx="13" hasCustomPrompt="1"/>
          </p:nvPr>
        </p:nvSpPr>
        <p:spPr>
          <a:xfrm>
            <a:off x="13399153" y="8041709"/>
            <a:ext cx="9521894" cy="724606"/>
          </a:xfrm>
          <a:prstGeom prst="rect">
            <a:avLst/>
          </a:prstGeom>
        </p:spPr>
        <p:txBody>
          <a:bodyPr>
            <a:normAutofit/>
          </a:bodyPr>
          <a:lstStyle>
            <a:lvl1pPr marL="0" indent="0" algn="l">
              <a:spcBef>
                <a:spcPts val="0"/>
              </a:spcBef>
              <a:buNone/>
              <a:defRPr sz="4000" b="0" i="0" spc="0" baseline="0">
                <a:solidFill>
                  <a:schemeClr val="bg2"/>
                </a:solidFill>
                <a:latin typeface="+mj-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
        <p:nvSpPr>
          <p:cNvPr id="2" name="TextBox 1">
            <a:extLst>
              <a:ext uri="{FF2B5EF4-FFF2-40B4-BE49-F238E27FC236}">
                <a16:creationId xmlns:a16="http://schemas.microsoft.com/office/drawing/2014/main" id="{895515D9-D2FE-AEAA-848E-9540497D95E8}"/>
              </a:ext>
            </a:extLst>
          </p:cNvPr>
          <p:cNvSpPr txBox="1"/>
          <p:nvPr userDrawn="1"/>
        </p:nvSpPr>
        <p:spPr>
          <a:xfrm>
            <a:off x="13716000" y="7533861"/>
            <a:ext cx="0" cy="0"/>
          </a:xfrm>
          <a:prstGeom prst="rect">
            <a:avLst/>
          </a:prstGeom>
        </p:spPr>
        <p:txBody>
          <a:bodyPr wrap="none" rtlCol="0">
            <a:normAutofit fontScale="25000" lnSpcReduction="20000"/>
          </a:bodyPr>
          <a:lstStyle/>
          <a:p>
            <a:pPr algn="l">
              <a:lnSpc>
                <a:spcPct val="100000"/>
              </a:lnSpc>
            </a:pPr>
            <a:endParaRPr lang="en-US">
              <a:latin typeface="Gotham Medium" pitchFamily="2" charset="0"/>
            </a:endParaRPr>
          </a:p>
        </p:txBody>
      </p:sp>
      <p:sp>
        <p:nvSpPr>
          <p:cNvPr id="8" name="ZoneTexte 7">
            <a:extLst>
              <a:ext uri="{FF2B5EF4-FFF2-40B4-BE49-F238E27FC236}">
                <a16:creationId xmlns:a16="http://schemas.microsoft.com/office/drawing/2014/main" id="{478FB375-DA7F-401E-0BCC-FAAC10034840}"/>
              </a:ext>
            </a:extLst>
          </p:cNvPr>
          <p:cNvSpPr txBox="1"/>
          <p:nvPr userDrawn="1"/>
        </p:nvSpPr>
        <p:spPr>
          <a:xfrm>
            <a:off x="8258175" y="14301788"/>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Tree>
    <p:extLst>
      <p:ext uri="{BB962C8B-B14F-4D97-AF65-F5344CB8AC3E}">
        <p14:creationId xmlns:p14="http://schemas.microsoft.com/office/powerpoint/2010/main" val="1234921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0BFAA5-D199-F247-86C7-AB944FAF6CB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8C2A713-97B3-684F-B185-63347A5E58DA}"/>
              </a:ext>
            </a:extLst>
          </p:cNvPr>
          <p:cNvSpPr>
            <a:spLocks noGrp="1"/>
          </p:cNvSpPr>
          <p:nvPr>
            <p:ph type="dt" sz="half" idx="10"/>
          </p:nvPr>
        </p:nvSpPr>
        <p:spPr/>
        <p:txBody>
          <a:bodyPr/>
          <a:lstStyle/>
          <a:p>
            <a:fld id="{CF0C2AF8-CF07-F84C-9A4A-79F6D3437CF6}" type="datetime1">
              <a:rPr lang="sv-SE" smtClean="0"/>
              <a:pPr/>
              <a:t>2022-09-23</a:t>
            </a:fld>
            <a:endParaRPr lang="sv-SE"/>
          </a:p>
        </p:txBody>
      </p:sp>
      <p:sp>
        <p:nvSpPr>
          <p:cNvPr id="4" name="Platshållare för bildnummer 3">
            <a:extLst>
              <a:ext uri="{FF2B5EF4-FFF2-40B4-BE49-F238E27FC236}">
                <a16:creationId xmlns:a16="http://schemas.microsoft.com/office/drawing/2014/main" id="{710F480D-16FF-9145-B88C-FC1A5656D081}"/>
              </a:ext>
            </a:extLst>
          </p:cNvPr>
          <p:cNvSpPr>
            <a:spLocks noGrp="1"/>
          </p:cNvSpPr>
          <p:nvPr>
            <p:ph type="sldNum" sz="quarter" idx="11"/>
          </p:nvPr>
        </p:nvSpPr>
        <p:spPr/>
        <p:txBody>
          <a:bodyPr/>
          <a:lstStyle/>
          <a:p>
            <a:fld id="{B1B63437-8A26-BE43-AB46-80340C37E737}" type="slidenum">
              <a:rPr lang="sv-SE" smtClean="0"/>
              <a:pPr/>
              <a:t>‹#›</a:t>
            </a:fld>
            <a:endParaRPr lang="sv-SE"/>
          </a:p>
        </p:txBody>
      </p:sp>
    </p:spTree>
    <p:extLst>
      <p:ext uri="{BB962C8B-B14F-4D97-AF65-F5344CB8AC3E}">
        <p14:creationId xmlns:p14="http://schemas.microsoft.com/office/powerpoint/2010/main" val="1054140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neskuren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4146C66-34EA-A643-B741-B7FBA9CC860D}"/>
              </a:ext>
            </a:extLst>
          </p:cNvPr>
          <p:cNvSpPr>
            <a:spLocks noGrp="1"/>
          </p:cNvSpPr>
          <p:nvPr>
            <p:ph type="pic" sz="quarter" idx="13"/>
          </p:nvPr>
        </p:nvSpPr>
        <p:spPr>
          <a:xfrm>
            <a:off x="12191206" y="-57139"/>
            <a:ext cx="12191207" cy="13748086"/>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085474 w 6096000"/>
              <a:gd name="connsiteY0" fmla="*/ 0 h 6874043"/>
              <a:gd name="connsiteX1" fmla="*/ 6096000 w 6096000"/>
              <a:gd name="connsiteY1" fmla="*/ 16043 h 6874043"/>
              <a:gd name="connsiteX2" fmla="*/ 6096000 w 6096000"/>
              <a:gd name="connsiteY2" fmla="*/ 6874043 h 6874043"/>
              <a:gd name="connsiteX3" fmla="*/ 0 w 6096000"/>
              <a:gd name="connsiteY3" fmla="*/ 6874043 h 6874043"/>
              <a:gd name="connsiteX4" fmla="*/ 2085474 w 6096000"/>
              <a:gd name="connsiteY4" fmla="*/ 0 h 6874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4043">
                <a:moveTo>
                  <a:pt x="2085474" y="0"/>
                </a:moveTo>
                <a:lnTo>
                  <a:pt x="6096000" y="16043"/>
                </a:lnTo>
                <a:lnTo>
                  <a:pt x="6096000" y="6874043"/>
                </a:lnTo>
                <a:lnTo>
                  <a:pt x="0" y="6874043"/>
                </a:lnTo>
                <a:lnTo>
                  <a:pt x="2085474" y="0"/>
                </a:lnTo>
                <a:close/>
              </a:path>
            </a:pathLst>
          </a:custGeom>
          <a:solidFill>
            <a:srgbClr val="EFF2F5"/>
          </a:solidFill>
        </p:spPr>
        <p:txBody>
          <a:bodyPr/>
          <a:lstStyle>
            <a:lvl1pPr>
              <a:defRPr b="1" i="0">
                <a:latin typeface="Lab Grotesque Black" pitchFamily="2" charset="0"/>
              </a:defRPr>
            </a:lvl1pPr>
          </a:lstStyle>
          <a:p>
            <a:r>
              <a:rPr lang="sv-SE"/>
              <a:t>Klicka på ikonen för att lägga till en bild</a:t>
            </a:r>
          </a:p>
        </p:txBody>
      </p:sp>
      <p:sp>
        <p:nvSpPr>
          <p:cNvPr id="12" name="Platshållare för datum 21">
            <a:extLst>
              <a:ext uri="{FF2B5EF4-FFF2-40B4-BE49-F238E27FC236}">
                <a16:creationId xmlns:a16="http://schemas.microsoft.com/office/drawing/2014/main" id="{8541442C-6996-164D-BE21-381ED4CAB05E}"/>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tx2"/>
                </a:solidFill>
                <a:latin typeface="Lab Grotesque" pitchFamily="2" charset="0"/>
              </a:defRPr>
            </a:lvl1pPr>
          </a:lstStyle>
          <a:p>
            <a:fld id="{0B7F2BFE-7641-7944-92F9-A167393079C8}" type="datetime1">
              <a:rPr lang="sv-SE" smtClean="0"/>
              <a:pPr/>
              <a:t>2022-09-23</a:t>
            </a:fld>
            <a:endParaRPr lang="sv-SE"/>
          </a:p>
        </p:txBody>
      </p:sp>
      <p:sp>
        <p:nvSpPr>
          <p:cNvPr id="13" name="Platshållare för bildnummer 23">
            <a:extLst>
              <a:ext uri="{FF2B5EF4-FFF2-40B4-BE49-F238E27FC236}">
                <a16:creationId xmlns:a16="http://schemas.microsoft.com/office/drawing/2014/main" id="{8DA65CC0-1FA3-6A45-ACA9-083E6859B63A}"/>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tx2"/>
                </a:solidFill>
                <a:latin typeface="Lab Grotesque" pitchFamily="2" charset="0"/>
              </a:defRPr>
            </a:lvl1pPr>
          </a:lstStyle>
          <a:p>
            <a:fld id="{B1B63437-8A26-BE43-AB46-80340C37E737}" type="slidenum">
              <a:rPr lang="sv-SE" smtClean="0"/>
              <a:pPr/>
              <a:t>‹#›</a:t>
            </a:fld>
            <a:endParaRPr lang="sv-SE"/>
          </a:p>
        </p:txBody>
      </p:sp>
    </p:spTree>
    <p:extLst>
      <p:ext uri="{BB962C8B-B14F-4D97-AF65-F5344CB8AC3E}">
        <p14:creationId xmlns:p14="http://schemas.microsoft.com/office/powerpoint/2010/main" val="65357842"/>
      </p:ext>
    </p:extLst>
  </p:cSld>
  <p:clrMapOvr>
    <a:masterClrMapping/>
  </p:clrMapOvr>
  <p:extLst>
    <p:ext uri="{DCECCB84-F9BA-43D5-87BE-67443E8EF086}">
      <p15:sldGuideLst xmlns:p15="http://schemas.microsoft.com/office/powerpoint/2012/main">
        <p15:guide id="1" orient="horz" pos="40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nktlistor med sneskuren bild">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8C8E48C-EE5E-6F40-9D31-4EB3DE83A1C4}"/>
              </a:ext>
            </a:extLst>
          </p:cNvPr>
          <p:cNvSpPr>
            <a:spLocks noGrp="1"/>
          </p:cNvSpPr>
          <p:nvPr>
            <p:ph type="pic" sz="quarter" idx="18"/>
          </p:nvPr>
        </p:nvSpPr>
        <p:spPr>
          <a:xfrm>
            <a:off x="27222" y="0"/>
            <a:ext cx="9377426" cy="13716000"/>
          </a:xfrm>
          <a:custGeom>
            <a:avLst/>
            <a:gdLst>
              <a:gd name="connsiteX0" fmla="*/ 0 w 4177388"/>
              <a:gd name="connsiteY0" fmla="*/ 0 h 6858000"/>
              <a:gd name="connsiteX1" fmla="*/ 4177388 w 4177388"/>
              <a:gd name="connsiteY1" fmla="*/ 0 h 6858000"/>
              <a:gd name="connsiteX2" fmla="*/ 4177388 w 4177388"/>
              <a:gd name="connsiteY2" fmla="*/ 6858000 h 6858000"/>
              <a:gd name="connsiteX3" fmla="*/ 0 w 4177388"/>
              <a:gd name="connsiteY3" fmla="*/ 6858000 h 6858000"/>
              <a:gd name="connsiteX4" fmla="*/ 0 w 4177388"/>
              <a:gd name="connsiteY4" fmla="*/ 0 h 6858000"/>
              <a:gd name="connsiteX0" fmla="*/ 0 w 5766703"/>
              <a:gd name="connsiteY0" fmla="*/ 0 h 6858000"/>
              <a:gd name="connsiteX1" fmla="*/ 4177388 w 5766703"/>
              <a:gd name="connsiteY1" fmla="*/ 0 h 6858000"/>
              <a:gd name="connsiteX2" fmla="*/ 5766703 w 5766703"/>
              <a:gd name="connsiteY2" fmla="*/ 6858000 h 6858000"/>
              <a:gd name="connsiteX3" fmla="*/ 0 w 5766703"/>
              <a:gd name="connsiteY3" fmla="*/ 6858000 h 6858000"/>
              <a:gd name="connsiteX4" fmla="*/ 0 w 5766703"/>
              <a:gd name="connsiteY4" fmla="*/ 0 h 6858000"/>
              <a:gd name="connsiteX0" fmla="*/ 0 w 5766703"/>
              <a:gd name="connsiteY0" fmla="*/ 0 h 6858000"/>
              <a:gd name="connsiteX1" fmla="*/ 2979959 w 5766703"/>
              <a:gd name="connsiteY1" fmla="*/ 0 h 6858000"/>
              <a:gd name="connsiteX2" fmla="*/ 5766703 w 5766703"/>
              <a:gd name="connsiteY2" fmla="*/ 6858000 h 6858000"/>
              <a:gd name="connsiteX3" fmla="*/ 0 w 5766703"/>
              <a:gd name="connsiteY3" fmla="*/ 6858000 h 6858000"/>
              <a:gd name="connsiteX4" fmla="*/ 0 w 5766703"/>
              <a:gd name="connsiteY4" fmla="*/ 0 h 6858000"/>
              <a:gd name="connsiteX0" fmla="*/ 0 w 4689018"/>
              <a:gd name="connsiteY0" fmla="*/ 0 h 6858000"/>
              <a:gd name="connsiteX1" fmla="*/ 2979959 w 4689018"/>
              <a:gd name="connsiteY1" fmla="*/ 0 h 6858000"/>
              <a:gd name="connsiteX2" fmla="*/ 4689018 w 4689018"/>
              <a:gd name="connsiteY2" fmla="*/ 6858000 h 6858000"/>
              <a:gd name="connsiteX3" fmla="*/ 0 w 4689018"/>
              <a:gd name="connsiteY3" fmla="*/ 6858000 h 6858000"/>
              <a:gd name="connsiteX4" fmla="*/ 0 w 4689018"/>
              <a:gd name="connsiteY4" fmla="*/ 0 h 6858000"/>
              <a:gd name="connsiteX0" fmla="*/ 0 w 4689018"/>
              <a:gd name="connsiteY0" fmla="*/ 0 h 6858000"/>
              <a:gd name="connsiteX1" fmla="*/ 3448045 w 4689018"/>
              <a:gd name="connsiteY1" fmla="*/ 0 h 6858000"/>
              <a:gd name="connsiteX2" fmla="*/ 4689018 w 4689018"/>
              <a:gd name="connsiteY2" fmla="*/ 6858000 h 6858000"/>
              <a:gd name="connsiteX3" fmla="*/ 0 w 4689018"/>
              <a:gd name="connsiteY3" fmla="*/ 6858000 h 6858000"/>
              <a:gd name="connsiteX4" fmla="*/ 0 w 468901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9018" h="6858000">
                <a:moveTo>
                  <a:pt x="0" y="0"/>
                </a:moveTo>
                <a:lnTo>
                  <a:pt x="3448045" y="0"/>
                </a:lnTo>
                <a:lnTo>
                  <a:pt x="4689018" y="6858000"/>
                </a:lnTo>
                <a:lnTo>
                  <a:pt x="0" y="6858000"/>
                </a:lnTo>
                <a:lnTo>
                  <a:pt x="0" y="0"/>
                </a:lnTo>
                <a:close/>
              </a:path>
            </a:pathLst>
          </a:custGeom>
          <a:solidFill>
            <a:schemeClr val="bg2"/>
          </a:solidFill>
        </p:spPr>
        <p:txBody>
          <a:bodyPr/>
          <a:lstStyle>
            <a:lvl1pPr>
              <a:defRPr b="1" i="0">
                <a:solidFill>
                  <a:schemeClr val="bg2"/>
                </a:solidFill>
                <a:latin typeface="Lab Grotesque Black" pitchFamily="2" charset="0"/>
              </a:defRPr>
            </a:lvl1pPr>
          </a:lstStyle>
          <a:p>
            <a:r>
              <a:rPr lang="sv-SE"/>
              <a:t>Klicka på ikonen för att lägga till en bild</a:t>
            </a:r>
          </a:p>
        </p:txBody>
      </p:sp>
      <p:sp>
        <p:nvSpPr>
          <p:cNvPr id="10" name="Subtitle 2">
            <a:extLst>
              <a:ext uri="{FF2B5EF4-FFF2-40B4-BE49-F238E27FC236}">
                <a16:creationId xmlns:a16="http://schemas.microsoft.com/office/drawing/2014/main" id="{F2B5159E-CC67-BF43-998F-CDD5B51649DB}"/>
              </a:ext>
            </a:extLst>
          </p:cNvPr>
          <p:cNvSpPr>
            <a:spLocks noGrp="1"/>
          </p:cNvSpPr>
          <p:nvPr>
            <p:ph type="subTitle" idx="1" hasCustomPrompt="1"/>
          </p:nvPr>
        </p:nvSpPr>
        <p:spPr>
          <a:xfrm>
            <a:off x="9502449" y="2427093"/>
            <a:ext cx="2374575" cy="1077702"/>
          </a:xfrm>
          <a:prstGeom prst="rect">
            <a:avLst/>
          </a:prstGeom>
        </p:spPr>
        <p:txBody>
          <a:bodyPr anchor="ctr"/>
          <a:lstStyle>
            <a:lvl1pPr marL="0" indent="0" algn="l">
              <a:lnSpc>
                <a:spcPct val="100000"/>
              </a:lnSpc>
              <a:buNone/>
              <a:defRPr sz="7200" b="1" i="0">
                <a:solidFill>
                  <a:schemeClr val="accent1"/>
                </a:solidFill>
                <a:latin typeface="Lab Grotesque Black"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Jun</a:t>
            </a:r>
            <a:endParaRPr lang="en-US"/>
          </a:p>
        </p:txBody>
      </p:sp>
      <p:sp>
        <p:nvSpPr>
          <p:cNvPr id="5" name="Platshållare för text 4">
            <a:extLst>
              <a:ext uri="{FF2B5EF4-FFF2-40B4-BE49-F238E27FC236}">
                <a16:creationId xmlns:a16="http://schemas.microsoft.com/office/drawing/2014/main" id="{06153400-2096-4E4C-8653-2BFB85E86D43}"/>
              </a:ext>
            </a:extLst>
          </p:cNvPr>
          <p:cNvSpPr>
            <a:spLocks noGrp="1"/>
          </p:cNvSpPr>
          <p:nvPr>
            <p:ph type="body" sz="quarter" idx="13" hasCustomPrompt="1"/>
          </p:nvPr>
        </p:nvSpPr>
        <p:spPr>
          <a:xfrm>
            <a:off x="12902359" y="1579792"/>
            <a:ext cx="10676867" cy="2992292"/>
          </a:xfrm>
          <a:prstGeom prst="rect">
            <a:avLst/>
          </a:prstGeom>
        </p:spPr>
        <p:txBody>
          <a:bodyPr/>
          <a:lstStyle>
            <a:lvl1pPr marL="342883" marR="0" indent="-342883" algn="l" defTabSz="1828709" rtl="0" eaLnBrk="1" fontAlgn="auto" latinLnBrk="0" hangingPunct="1">
              <a:lnSpc>
                <a:spcPct val="100000"/>
              </a:lnSpc>
              <a:spcBef>
                <a:spcPts val="2000"/>
              </a:spcBef>
              <a:spcAft>
                <a:spcPts val="0"/>
              </a:spcAft>
              <a:buClrTx/>
              <a:buSzTx/>
              <a:buFont typeface="Arial" panose="020B0604020202020204" pitchFamily="34" charset="0"/>
              <a:buChar char="•"/>
              <a:tabLst/>
              <a:defRPr sz="2800" b="0" i="0">
                <a:solidFill>
                  <a:srgbClr val="33414E"/>
                </a:solidFill>
                <a:latin typeface="Lab Grotesque" pitchFamily="2" charset="0"/>
              </a:defRPr>
            </a:lvl1pPr>
            <a:lvl2pPr>
              <a:lnSpc>
                <a:spcPct val="100000"/>
              </a:lnSpc>
              <a:defRPr sz="2800">
                <a:solidFill>
                  <a:srgbClr val="33414E"/>
                </a:solidFill>
              </a:defRPr>
            </a:lvl2pPr>
            <a:lvl3pPr>
              <a:lnSpc>
                <a:spcPct val="100000"/>
              </a:lnSpc>
              <a:defRPr sz="2800">
                <a:solidFill>
                  <a:srgbClr val="33414E"/>
                </a:solidFill>
              </a:defRPr>
            </a:lvl3pPr>
            <a:lvl4pPr>
              <a:lnSpc>
                <a:spcPct val="100000"/>
              </a:lnSpc>
              <a:defRPr sz="2800">
                <a:solidFill>
                  <a:srgbClr val="33414E"/>
                </a:solidFill>
              </a:defRPr>
            </a:lvl4pPr>
            <a:lvl5pPr marL="4343183" indent="-571471">
              <a:lnSpc>
                <a:spcPct val="100000"/>
              </a:lnSpc>
              <a:buFont typeface="Arial" panose="020B0604020202020204" pitchFamily="34" charset="0"/>
              <a:buChar char="•"/>
              <a:defRPr sz="2800">
                <a:solidFill>
                  <a:srgbClr val="33414E"/>
                </a:solidFill>
              </a:defRPr>
            </a:lvl5pPr>
            <a:lvl6pPr>
              <a:lnSpc>
                <a:spcPct val="100000"/>
              </a:lnSpc>
              <a:defRPr sz="2800">
                <a:solidFill>
                  <a:srgbClr val="33414E"/>
                </a:solidFill>
              </a:defRPr>
            </a:lvl6pPr>
            <a:lvl7pPr>
              <a:lnSpc>
                <a:spcPct val="100000"/>
              </a:lnSpc>
              <a:defRPr sz="2800">
                <a:solidFill>
                  <a:srgbClr val="33414E"/>
                </a:solidFill>
              </a:defRPr>
            </a:lvl7pPr>
            <a:lvl8pPr marL="6286186" indent="-571471">
              <a:lnSpc>
                <a:spcPct val="100000"/>
              </a:lnSpc>
              <a:buFont typeface="Arial" panose="020B0604020202020204" pitchFamily="34" charset="0"/>
              <a:buChar char="•"/>
              <a:defRPr sz="2800">
                <a:solidFill>
                  <a:srgbClr val="33414E"/>
                </a:solidFill>
              </a:defRPr>
            </a:lvl8pPr>
            <a:lvl9pPr marL="7772011" indent="-571471">
              <a:lnSpc>
                <a:spcPct val="100000"/>
              </a:lnSpc>
              <a:buFont typeface="Arial" panose="020B0604020202020204" pitchFamily="34" charset="0"/>
              <a:buChar char="•"/>
              <a:defRPr sz="2800">
                <a:solidFill>
                  <a:srgbClr val="33414E"/>
                </a:solidFill>
              </a:defRPr>
            </a:lvl9pPr>
          </a:lstStyle>
          <a:p>
            <a:pPr lvl="0"/>
            <a:r>
              <a:rPr lang="sv-SE"/>
              <a:t>Skriv här</a:t>
            </a:r>
          </a:p>
          <a:p>
            <a:pPr marL="342883" marR="0" lvl="0" indent="-342883" algn="l" defTabSz="1828709" rtl="0" eaLnBrk="1" fontAlgn="auto" latinLnBrk="0" hangingPunct="1">
              <a:lnSpc>
                <a:spcPct val="90000"/>
              </a:lnSpc>
              <a:spcBef>
                <a:spcPts val="2000"/>
              </a:spcBef>
              <a:spcAft>
                <a:spcPts val="0"/>
              </a:spcAft>
              <a:buClrTx/>
              <a:buSzTx/>
              <a:tabLst/>
              <a:defRPr/>
            </a:pPr>
            <a:r>
              <a:rPr lang="sv-SE"/>
              <a:t>Skriv här</a:t>
            </a:r>
          </a:p>
          <a:p>
            <a:pPr marL="342883" marR="0" lvl="0" indent="-342883" algn="l" defTabSz="1828709" rtl="0" eaLnBrk="1" fontAlgn="auto" latinLnBrk="0" hangingPunct="1">
              <a:lnSpc>
                <a:spcPct val="90000"/>
              </a:lnSpc>
              <a:spcBef>
                <a:spcPts val="2000"/>
              </a:spcBef>
              <a:spcAft>
                <a:spcPts val="0"/>
              </a:spcAft>
              <a:buClrTx/>
              <a:buSzTx/>
              <a:tabLst/>
              <a:defRPr/>
            </a:pPr>
            <a:r>
              <a:rPr lang="sv-SE"/>
              <a:t>Skriv här</a:t>
            </a:r>
          </a:p>
          <a:p>
            <a:pPr marL="342883" marR="0" lvl="0" indent="-342883" algn="l" defTabSz="1828709" rtl="0" eaLnBrk="1" fontAlgn="auto" latinLnBrk="0" hangingPunct="1">
              <a:lnSpc>
                <a:spcPct val="90000"/>
              </a:lnSpc>
              <a:spcBef>
                <a:spcPts val="2000"/>
              </a:spcBef>
              <a:spcAft>
                <a:spcPts val="0"/>
              </a:spcAft>
              <a:buClrTx/>
              <a:buSzTx/>
              <a:tabLst/>
              <a:defRPr/>
            </a:pPr>
            <a:r>
              <a:rPr lang="sv-SE"/>
              <a:t>Skriv här</a:t>
            </a:r>
          </a:p>
          <a:p>
            <a:pPr marL="114294" marR="0" lvl="0" indent="-342883" algn="l" defTabSz="1828709" rtl="0" eaLnBrk="1" fontAlgn="auto" latinLnBrk="0" hangingPunct="1">
              <a:lnSpc>
                <a:spcPct val="90000"/>
              </a:lnSpc>
              <a:spcBef>
                <a:spcPts val="2000"/>
              </a:spcBef>
              <a:spcAft>
                <a:spcPts val="0"/>
              </a:spcAft>
              <a:buClrTx/>
              <a:buSzTx/>
              <a:tabLst/>
              <a:defRPr/>
            </a:pPr>
            <a:r>
              <a:rPr lang="sv-SE"/>
              <a:t>Skriv här</a:t>
            </a:r>
          </a:p>
        </p:txBody>
      </p:sp>
      <p:sp>
        <p:nvSpPr>
          <p:cNvPr id="16" name="Platshållare för text 4">
            <a:extLst>
              <a:ext uri="{FF2B5EF4-FFF2-40B4-BE49-F238E27FC236}">
                <a16:creationId xmlns:a16="http://schemas.microsoft.com/office/drawing/2014/main" id="{2EB8A929-EDD6-9242-9B5C-FAAEB54E96EC}"/>
              </a:ext>
            </a:extLst>
          </p:cNvPr>
          <p:cNvSpPr>
            <a:spLocks noGrp="1"/>
          </p:cNvSpPr>
          <p:nvPr>
            <p:ph type="body" sz="quarter" idx="14" hasCustomPrompt="1"/>
          </p:nvPr>
        </p:nvSpPr>
        <p:spPr>
          <a:xfrm>
            <a:off x="12902359" y="5529216"/>
            <a:ext cx="10676867" cy="2992292"/>
          </a:xfrm>
          <a:prstGeom prst="rect">
            <a:avLst/>
          </a:prstGeom>
        </p:spPr>
        <p:txBody>
          <a:bodyPr/>
          <a:lstStyle>
            <a:lvl1pPr marL="342883" marR="0" indent="-342883" algn="l" defTabSz="1828709" rtl="0" eaLnBrk="1" fontAlgn="auto" latinLnBrk="0" hangingPunct="1">
              <a:lnSpc>
                <a:spcPct val="100000"/>
              </a:lnSpc>
              <a:spcBef>
                <a:spcPts val="2000"/>
              </a:spcBef>
              <a:spcAft>
                <a:spcPts val="0"/>
              </a:spcAft>
              <a:buClrTx/>
              <a:buSzTx/>
              <a:buFont typeface="Arial" panose="020B0604020202020204" pitchFamily="34" charset="0"/>
              <a:buChar char="•"/>
              <a:tabLst/>
              <a:defRPr lang="sv-SE" sz="2800" b="0" i="0" smtClean="0">
                <a:solidFill>
                  <a:srgbClr val="33414E"/>
                </a:solidFill>
                <a:effectLst/>
                <a:latin typeface="Lab Grotesque" pitchFamily="2" charset="0"/>
              </a:defRPr>
            </a:lvl1pPr>
            <a:lvl2pPr>
              <a:defRPr sz="2800">
                <a:solidFill>
                  <a:srgbClr val="33414E"/>
                </a:solidFill>
              </a:defRPr>
            </a:lvl2pPr>
            <a:lvl3pPr>
              <a:defRPr sz="2800">
                <a:solidFill>
                  <a:srgbClr val="33414E"/>
                </a:solidFill>
              </a:defRPr>
            </a:lvl3pPr>
            <a:lvl4pPr>
              <a:defRPr sz="2800">
                <a:solidFill>
                  <a:srgbClr val="33414E"/>
                </a:solidFill>
              </a:defRPr>
            </a:lvl4pPr>
            <a:lvl5pPr>
              <a:defRPr sz="2800">
                <a:solidFill>
                  <a:srgbClr val="33414E"/>
                </a:solidFill>
              </a:defRPr>
            </a:lvl5pPr>
            <a:lvl6pPr>
              <a:defRPr sz="2800">
                <a:solidFill>
                  <a:srgbClr val="33414E"/>
                </a:solidFill>
              </a:defRPr>
            </a:lvl6pPr>
            <a:lvl7pPr>
              <a:defRPr sz="2800">
                <a:solidFill>
                  <a:srgbClr val="33414E"/>
                </a:solidFill>
              </a:defRPr>
            </a:lvl7pPr>
            <a:lvl8pPr>
              <a:defRPr sz="2800">
                <a:solidFill>
                  <a:srgbClr val="33414E"/>
                </a:solidFill>
              </a:defRPr>
            </a:lvl8pPr>
            <a:lvl9pPr>
              <a:defRPr sz="2800">
                <a:solidFill>
                  <a:srgbClr val="33414E"/>
                </a:solidFill>
              </a:defRPr>
            </a:lvl9pPr>
          </a:lstStyle>
          <a:p>
            <a:pPr lvl="0"/>
            <a:r>
              <a:rPr lang="sv-SE"/>
              <a:t>Skriv här</a:t>
            </a:r>
          </a:p>
          <a:p>
            <a:pPr marL="342883" marR="0" lvl="0" indent="-342883" algn="l" defTabSz="1828709" rtl="0" eaLnBrk="1" fontAlgn="auto" latinLnBrk="0" hangingPunct="1">
              <a:lnSpc>
                <a:spcPct val="90000"/>
              </a:lnSpc>
              <a:spcBef>
                <a:spcPts val="2000"/>
              </a:spcBef>
              <a:spcAft>
                <a:spcPts val="0"/>
              </a:spcAft>
              <a:buClrTx/>
              <a:buSzTx/>
              <a:tabLst/>
              <a:defRPr/>
            </a:pPr>
            <a:r>
              <a:rPr lang="sv-SE"/>
              <a:t>Skriv här</a:t>
            </a:r>
          </a:p>
          <a:p>
            <a:pPr marL="342883" marR="0" lvl="0" indent="-342883" algn="l" defTabSz="1828709" rtl="0" eaLnBrk="1" fontAlgn="auto" latinLnBrk="0" hangingPunct="1">
              <a:lnSpc>
                <a:spcPct val="90000"/>
              </a:lnSpc>
              <a:spcBef>
                <a:spcPts val="2000"/>
              </a:spcBef>
              <a:spcAft>
                <a:spcPts val="0"/>
              </a:spcAft>
              <a:buClrTx/>
              <a:buSzTx/>
              <a:tabLst/>
              <a:defRPr/>
            </a:pPr>
            <a:r>
              <a:rPr lang="sv-SE"/>
              <a:t>Skriv här</a:t>
            </a:r>
          </a:p>
          <a:p>
            <a:pPr marL="342883" marR="0" lvl="0" indent="-342883" algn="l" defTabSz="1828709" rtl="0" eaLnBrk="1" fontAlgn="auto" latinLnBrk="0" hangingPunct="1">
              <a:lnSpc>
                <a:spcPct val="90000"/>
              </a:lnSpc>
              <a:spcBef>
                <a:spcPts val="2000"/>
              </a:spcBef>
              <a:spcAft>
                <a:spcPts val="0"/>
              </a:spcAft>
              <a:buClrTx/>
              <a:buSzTx/>
              <a:tabLst/>
              <a:defRPr/>
            </a:pPr>
            <a:r>
              <a:rPr lang="sv-SE"/>
              <a:t>Skriv här</a:t>
            </a:r>
          </a:p>
          <a:p>
            <a:pPr marL="342883" marR="0" lvl="0" indent="-342883" algn="l" defTabSz="1828709" rtl="0" eaLnBrk="1" fontAlgn="auto" latinLnBrk="0" hangingPunct="1">
              <a:lnSpc>
                <a:spcPct val="90000"/>
              </a:lnSpc>
              <a:spcBef>
                <a:spcPts val="2000"/>
              </a:spcBef>
              <a:spcAft>
                <a:spcPts val="0"/>
              </a:spcAft>
              <a:buClrTx/>
              <a:buSzTx/>
              <a:buFont typeface="Arial" panose="020B0604020202020204" pitchFamily="34" charset="0"/>
              <a:buChar char="•"/>
              <a:tabLst/>
              <a:defRPr/>
            </a:pPr>
            <a:r>
              <a:rPr lang="sv-SE"/>
              <a:t>Skriv här</a:t>
            </a:r>
          </a:p>
          <a:p>
            <a:pPr marL="342883" marR="0" lvl="0" indent="-342883" algn="l" defTabSz="1828709" rtl="0" eaLnBrk="1" fontAlgn="auto" latinLnBrk="0" hangingPunct="1">
              <a:lnSpc>
                <a:spcPct val="90000"/>
              </a:lnSpc>
              <a:spcBef>
                <a:spcPts val="2000"/>
              </a:spcBef>
              <a:spcAft>
                <a:spcPts val="0"/>
              </a:spcAft>
              <a:buClrTx/>
              <a:buSzTx/>
              <a:tabLst/>
              <a:defRPr/>
            </a:pPr>
            <a:endParaRPr lang="sv-SE"/>
          </a:p>
        </p:txBody>
      </p:sp>
      <p:sp>
        <p:nvSpPr>
          <p:cNvPr id="17" name="Platshållare för text 4">
            <a:extLst>
              <a:ext uri="{FF2B5EF4-FFF2-40B4-BE49-F238E27FC236}">
                <a16:creationId xmlns:a16="http://schemas.microsoft.com/office/drawing/2014/main" id="{8A5097A2-1EB2-D04C-9331-C95CBC7C999E}"/>
              </a:ext>
            </a:extLst>
          </p:cNvPr>
          <p:cNvSpPr>
            <a:spLocks noGrp="1"/>
          </p:cNvSpPr>
          <p:nvPr>
            <p:ph type="body" sz="quarter" idx="15" hasCustomPrompt="1"/>
          </p:nvPr>
        </p:nvSpPr>
        <p:spPr>
          <a:xfrm>
            <a:off x="12902359" y="9694314"/>
            <a:ext cx="10676867" cy="2992292"/>
          </a:xfrm>
          <a:prstGeom prst="rect">
            <a:avLst/>
          </a:prstGeom>
        </p:spPr>
        <p:txBody>
          <a:bodyPr/>
          <a:lstStyle>
            <a:lvl1pPr marL="342883" marR="0" indent="-342883" algn="l" defTabSz="1828709" rtl="0" eaLnBrk="1" fontAlgn="auto" latinLnBrk="0" hangingPunct="1">
              <a:lnSpc>
                <a:spcPct val="100000"/>
              </a:lnSpc>
              <a:spcBef>
                <a:spcPts val="2000"/>
              </a:spcBef>
              <a:spcAft>
                <a:spcPts val="0"/>
              </a:spcAft>
              <a:buClrTx/>
              <a:buSzTx/>
              <a:buFont typeface="Arial" panose="020B0604020202020204" pitchFamily="34" charset="0"/>
              <a:buChar char="•"/>
              <a:tabLst/>
              <a:defRPr sz="2800" b="0" i="0">
                <a:solidFill>
                  <a:srgbClr val="33414E"/>
                </a:solidFill>
                <a:latin typeface="Lab Grotesque" pitchFamily="2" charset="0"/>
              </a:defRPr>
            </a:lvl1pPr>
            <a:lvl2pPr>
              <a:defRPr sz="2800">
                <a:solidFill>
                  <a:srgbClr val="33414E"/>
                </a:solidFill>
              </a:defRPr>
            </a:lvl2pPr>
            <a:lvl3pPr>
              <a:defRPr sz="2800">
                <a:solidFill>
                  <a:srgbClr val="33414E"/>
                </a:solidFill>
              </a:defRPr>
            </a:lvl3pPr>
            <a:lvl4pPr>
              <a:defRPr sz="2800">
                <a:solidFill>
                  <a:srgbClr val="33414E"/>
                </a:solidFill>
              </a:defRPr>
            </a:lvl4pPr>
            <a:lvl5pPr>
              <a:defRPr sz="2800">
                <a:solidFill>
                  <a:srgbClr val="33414E"/>
                </a:solidFill>
              </a:defRPr>
            </a:lvl5pPr>
            <a:lvl6pPr>
              <a:defRPr sz="2800">
                <a:solidFill>
                  <a:srgbClr val="33414E"/>
                </a:solidFill>
              </a:defRPr>
            </a:lvl6pPr>
            <a:lvl7pPr>
              <a:defRPr sz="2800">
                <a:solidFill>
                  <a:srgbClr val="33414E"/>
                </a:solidFill>
              </a:defRPr>
            </a:lvl7pPr>
            <a:lvl8pPr>
              <a:defRPr sz="2800">
                <a:solidFill>
                  <a:srgbClr val="33414E"/>
                </a:solidFill>
              </a:defRPr>
            </a:lvl8pPr>
            <a:lvl9pPr>
              <a:defRPr sz="2800">
                <a:solidFill>
                  <a:srgbClr val="33414E"/>
                </a:solidFill>
              </a:defRPr>
            </a:lvl9pPr>
          </a:lstStyle>
          <a:p>
            <a:pPr lvl="0"/>
            <a:r>
              <a:rPr lang="sv-SE"/>
              <a:t>Skriv här</a:t>
            </a:r>
          </a:p>
          <a:p>
            <a:pPr marL="342883" marR="0" lvl="0" indent="-342883" algn="l" defTabSz="1828709" rtl="0" eaLnBrk="1" fontAlgn="auto" latinLnBrk="0" hangingPunct="1">
              <a:lnSpc>
                <a:spcPct val="90000"/>
              </a:lnSpc>
              <a:spcBef>
                <a:spcPts val="2000"/>
              </a:spcBef>
              <a:spcAft>
                <a:spcPts val="0"/>
              </a:spcAft>
              <a:buClrTx/>
              <a:buSzTx/>
              <a:tabLst/>
              <a:defRPr/>
            </a:pPr>
            <a:r>
              <a:rPr lang="sv-SE"/>
              <a:t>Skriv här</a:t>
            </a:r>
          </a:p>
          <a:p>
            <a:pPr marL="342883" marR="0" lvl="0" indent="-342883" algn="l" defTabSz="1828709" rtl="0" eaLnBrk="1" fontAlgn="auto" latinLnBrk="0" hangingPunct="1">
              <a:lnSpc>
                <a:spcPct val="90000"/>
              </a:lnSpc>
              <a:spcBef>
                <a:spcPts val="2000"/>
              </a:spcBef>
              <a:spcAft>
                <a:spcPts val="0"/>
              </a:spcAft>
              <a:buClrTx/>
              <a:buSzTx/>
              <a:tabLst/>
              <a:defRPr/>
            </a:pPr>
            <a:r>
              <a:rPr lang="sv-SE"/>
              <a:t>Skriv här</a:t>
            </a:r>
          </a:p>
          <a:p>
            <a:pPr marL="342883" marR="0" lvl="0" indent="-342883" algn="l" defTabSz="1828709" rtl="0" eaLnBrk="1" fontAlgn="auto" latinLnBrk="0" hangingPunct="1">
              <a:lnSpc>
                <a:spcPct val="90000"/>
              </a:lnSpc>
              <a:spcBef>
                <a:spcPts val="2000"/>
              </a:spcBef>
              <a:spcAft>
                <a:spcPts val="0"/>
              </a:spcAft>
              <a:buClrTx/>
              <a:buSzTx/>
              <a:tabLst/>
              <a:defRPr/>
            </a:pPr>
            <a:r>
              <a:rPr lang="sv-SE"/>
              <a:t>Skriv här</a:t>
            </a:r>
          </a:p>
          <a:p>
            <a:pPr marL="342883" marR="0" lvl="0" indent="-342883" algn="l" defTabSz="1828709" rtl="0" eaLnBrk="1" fontAlgn="auto" latinLnBrk="0" hangingPunct="1">
              <a:lnSpc>
                <a:spcPct val="90000"/>
              </a:lnSpc>
              <a:spcBef>
                <a:spcPts val="2000"/>
              </a:spcBef>
              <a:spcAft>
                <a:spcPts val="0"/>
              </a:spcAft>
              <a:buClrTx/>
              <a:buSzTx/>
              <a:tabLst/>
              <a:defRPr/>
            </a:pPr>
            <a:r>
              <a:rPr lang="sv-SE"/>
              <a:t>Skriv här</a:t>
            </a:r>
          </a:p>
          <a:p>
            <a:pPr marL="4114594" marR="0" lvl="4" indent="-342883" algn="l" defTabSz="1828709" rtl="0" eaLnBrk="1" fontAlgn="auto" latinLnBrk="0" hangingPunct="1">
              <a:lnSpc>
                <a:spcPct val="90000"/>
              </a:lnSpc>
              <a:spcBef>
                <a:spcPts val="2000"/>
              </a:spcBef>
              <a:spcAft>
                <a:spcPts val="0"/>
              </a:spcAft>
              <a:buClrTx/>
              <a:buSzTx/>
              <a:tabLst/>
              <a:defRPr/>
            </a:pPr>
            <a:endParaRPr lang="sv-SE"/>
          </a:p>
        </p:txBody>
      </p:sp>
      <p:sp>
        <p:nvSpPr>
          <p:cNvPr id="8" name="Platshållare för text 7">
            <a:extLst>
              <a:ext uri="{FF2B5EF4-FFF2-40B4-BE49-F238E27FC236}">
                <a16:creationId xmlns:a16="http://schemas.microsoft.com/office/drawing/2014/main" id="{E175CC98-1D45-3541-8450-3D04065D1264}"/>
              </a:ext>
            </a:extLst>
          </p:cNvPr>
          <p:cNvSpPr>
            <a:spLocks noGrp="1"/>
          </p:cNvSpPr>
          <p:nvPr>
            <p:ph type="body" sz="quarter" idx="16" hasCustomPrompt="1"/>
          </p:nvPr>
        </p:nvSpPr>
        <p:spPr>
          <a:xfrm>
            <a:off x="9502450" y="6335617"/>
            <a:ext cx="2374577" cy="1019286"/>
          </a:xfrm>
          <a:prstGeom prst="rect">
            <a:avLst/>
          </a:prstGeom>
        </p:spPr>
        <p:txBody>
          <a:bodyPr anchor="ctr"/>
          <a:lstStyle>
            <a:lvl1pPr marL="0" indent="0">
              <a:buNone/>
              <a:defRPr sz="7200" b="1" i="0">
                <a:solidFill>
                  <a:schemeClr val="accent1"/>
                </a:solidFill>
                <a:latin typeface="Lab Grotesque Black" pitchFamily="2" charset="0"/>
              </a:defRPr>
            </a:lvl1pPr>
          </a:lstStyle>
          <a:p>
            <a:pPr lvl="0"/>
            <a:r>
              <a:rPr lang="sv-SE"/>
              <a:t>Sep</a:t>
            </a:r>
          </a:p>
        </p:txBody>
      </p:sp>
      <p:sp>
        <p:nvSpPr>
          <p:cNvPr id="24" name="Platshållare för text 7">
            <a:extLst>
              <a:ext uri="{FF2B5EF4-FFF2-40B4-BE49-F238E27FC236}">
                <a16:creationId xmlns:a16="http://schemas.microsoft.com/office/drawing/2014/main" id="{142B1B29-30F3-6C4A-98D5-C463EE8406B9}"/>
              </a:ext>
            </a:extLst>
          </p:cNvPr>
          <p:cNvSpPr>
            <a:spLocks noGrp="1"/>
          </p:cNvSpPr>
          <p:nvPr>
            <p:ph type="body" sz="quarter" idx="17" hasCustomPrompt="1"/>
          </p:nvPr>
        </p:nvSpPr>
        <p:spPr>
          <a:xfrm>
            <a:off x="9502449" y="10528423"/>
            <a:ext cx="2374579" cy="1019286"/>
          </a:xfrm>
          <a:prstGeom prst="rect">
            <a:avLst/>
          </a:prstGeom>
        </p:spPr>
        <p:txBody>
          <a:bodyPr anchor="ctr"/>
          <a:lstStyle>
            <a:lvl1pPr marL="0" indent="0">
              <a:buNone/>
              <a:defRPr sz="7200" b="1" i="0">
                <a:solidFill>
                  <a:schemeClr val="accent1"/>
                </a:solidFill>
                <a:latin typeface="Lab Grotesque Black" pitchFamily="2" charset="0"/>
              </a:defRPr>
            </a:lvl1pPr>
          </a:lstStyle>
          <a:p>
            <a:pPr lvl="0"/>
            <a:r>
              <a:rPr lang="sv-SE"/>
              <a:t>Nov</a:t>
            </a:r>
          </a:p>
        </p:txBody>
      </p:sp>
      <p:sp>
        <p:nvSpPr>
          <p:cNvPr id="3" name="Platshållare för text 2">
            <a:extLst>
              <a:ext uri="{FF2B5EF4-FFF2-40B4-BE49-F238E27FC236}">
                <a16:creationId xmlns:a16="http://schemas.microsoft.com/office/drawing/2014/main" id="{DA11B460-63A1-7D41-933F-4199EEC9FFC9}"/>
              </a:ext>
            </a:extLst>
          </p:cNvPr>
          <p:cNvSpPr>
            <a:spLocks noGrp="1"/>
          </p:cNvSpPr>
          <p:nvPr>
            <p:ph type="body" sz="quarter" idx="19" hasCustomPrompt="1"/>
          </p:nvPr>
        </p:nvSpPr>
        <p:spPr>
          <a:xfrm>
            <a:off x="666935" y="4572085"/>
            <a:ext cx="6647791" cy="3295666"/>
          </a:xfrm>
          <a:prstGeom prst="rect">
            <a:avLst/>
          </a:prstGeom>
        </p:spPr>
        <p:txBody>
          <a:bodyPr anchor="ctr"/>
          <a:lstStyle>
            <a:lvl1pPr marL="0" indent="0">
              <a:buNone/>
              <a:defRPr sz="7200" b="1" i="0">
                <a:solidFill>
                  <a:schemeClr val="tx1"/>
                </a:solidFill>
                <a:latin typeface="Lab Grotesque Black" pitchFamily="2" charset="0"/>
              </a:defRPr>
            </a:lvl1pPr>
          </a:lstStyle>
          <a:p>
            <a:pPr lvl="0"/>
            <a:r>
              <a:rPr lang="sv-SE"/>
              <a:t>Klicka här för att ändra rubriken</a:t>
            </a:r>
          </a:p>
        </p:txBody>
      </p:sp>
      <p:sp>
        <p:nvSpPr>
          <p:cNvPr id="6" name="Platshållare för text 5">
            <a:extLst>
              <a:ext uri="{FF2B5EF4-FFF2-40B4-BE49-F238E27FC236}">
                <a16:creationId xmlns:a16="http://schemas.microsoft.com/office/drawing/2014/main" id="{C173B354-E4BC-FC43-A191-C6CC6D0D0828}"/>
              </a:ext>
            </a:extLst>
          </p:cNvPr>
          <p:cNvSpPr>
            <a:spLocks noGrp="1"/>
          </p:cNvSpPr>
          <p:nvPr>
            <p:ph type="body" sz="quarter" idx="20" hasCustomPrompt="1"/>
          </p:nvPr>
        </p:nvSpPr>
        <p:spPr>
          <a:xfrm>
            <a:off x="666934" y="8316900"/>
            <a:ext cx="7170271" cy="2809872"/>
          </a:xfrm>
          <a:prstGeom prst="rect">
            <a:avLst/>
          </a:prstGeom>
        </p:spPr>
        <p:txBody>
          <a:bodyPr/>
          <a:lstStyle>
            <a:lvl1pPr marL="0" indent="0">
              <a:lnSpc>
                <a:spcPct val="130000"/>
              </a:lnSpc>
              <a:buNone/>
              <a:defRPr sz="3600" b="0" i="0">
                <a:solidFill>
                  <a:schemeClr val="tx2"/>
                </a:solidFill>
                <a:latin typeface="Lab Grotesque" pitchFamily="2" charset="0"/>
              </a:defRPr>
            </a:lvl1pPr>
          </a:lstStyle>
          <a:p>
            <a:pPr lvl="0"/>
            <a:r>
              <a:rPr lang="sv-SE"/>
              <a:t>Klicka här för att ändra underrubriken</a:t>
            </a:r>
          </a:p>
        </p:txBody>
      </p:sp>
      <p:sp>
        <p:nvSpPr>
          <p:cNvPr id="22" name="Platshållare för datum 21">
            <a:extLst>
              <a:ext uri="{FF2B5EF4-FFF2-40B4-BE49-F238E27FC236}">
                <a16:creationId xmlns:a16="http://schemas.microsoft.com/office/drawing/2014/main" id="{B8641CBA-D7FB-F54E-B5E1-70297E5E00F8}"/>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tx2"/>
                </a:solidFill>
                <a:latin typeface="Lab Grotesque" pitchFamily="2" charset="0"/>
              </a:defRPr>
            </a:lvl1pPr>
          </a:lstStyle>
          <a:p>
            <a:fld id="{3D53F0AB-5E22-5F43-A637-B280A270D598}" type="datetime1">
              <a:rPr lang="sv-SE" smtClean="0"/>
              <a:pPr/>
              <a:t>2022-09-23</a:t>
            </a:fld>
            <a:endParaRPr lang="sv-SE"/>
          </a:p>
        </p:txBody>
      </p:sp>
      <p:sp>
        <p:nvSpPr>
          <p:cNvPr id="23" name="Platshållare för bildnummer 23">
            <a:extLst>
              <a:ext uri="{FF2B5EF4-FFF2-40B4-BE49-F238E27FC236}">
                <a16:creationId xmlns:a16="http://schemas.microsoft.com/office/drawing/2014/main" id="{82C428B7-1DD2-1B41-AAE9-590A7C23A7E3}"/>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tx2"/>
                </a:solidFill>
                <a:latin typeface="Lab Grotesque" pitchFamily="2" charset="0"/>
              </a:defRPr>
            </a:lvl1pPr>
          </a:lstStyle>
          <a:p>
            <a:fld id="{B1B63437-8A26-BE43-AB46-80340C37E737}" type="slidenum">
              <a:rPr lang="sv-SE" smtClean="0"/>
              <a:pPr/>
              <a:t>‹#›</a:t>
            </a:fld>
            <a:endParaRPr lang="sv-SE"/>
          </a:p>
        </p:txBody>
      </p:sp>
      <p:cxnSp>
        <p:nvCxnSpPr>
          <p:cNvPr id="14" name="Rak 13">
            <a:extLst>
              <a:ext uri="{FF2B5EF4-FFF2-40B4-BE49-F238E27FC236}">
                <a16:creationId xmlns:a16="http://schemas.microsoft.com/office/drawing/2014/main" id="{5DB598CA-415A-E64D-88F3-0EAD364F78D0}"/>
              </a:ext>
            </a:extLst>
          </p:cNvPr>
          <p:cNvCxnSpPr>
            <a:cxnSpLocks/>
          </p:cNvCxnSpPr>
          <p:nvPr userDrawn="1"/>
        </p:nvCxnSpPr>
        <p:spPr>
          <a:xfrm>
            <a:off x="666933" y="876764"/>
            <a:ext cx="642708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Bildobjekt 17">
            <a:extLst>
              <a:ext uri="{FF2B5EF4-FFF2-40B4-BE49-F238E27FC236}">
                <a16:creationId xmlns:a16="http://schemas.microsoft.com/office/drawing/2014/main" id="{C0798E22-248A-0E42-9300-2B63FE2952D6}"/>
              </a:ext>
            </a:extLst>
          </p:cNvPr>
          <p:cNvPicPr>
            <a:picLocks noChangeAspect="1"/>
          </p:cNvPicPr>
          <p:nvPr userDrawn="1"/>
        </p:nvPicPr>
        <p:blipFill>
          <a:blip r:embed="rId2"/>
          <a:srcRect/>
          <a:stretch/>
        </p:blipFill>
        <p:spPr>
          <a:xfrm>
            <a:off x="666939" y="208067"/>
            <a:ext cx="2882624" cy="393686"/>
          </a:xfrm>
          <a:prstGeom prst="rect">
            <a:avLst/>
          </a:prstGeom>
        </p:spPr>
      </p:pic>
    </p:spTree>
    <p:extLst>
      <p:ext uri="{BB962C8B-B14F-4D97-AF65-F5344CB8AC3E}">
        <p14:creationId xmlns:p14="http://schemas.microsoft.com/office/powerpoint/2010/main" val="2276638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med bi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2C896C3-85B8-1840-BCE9-B1EA9F8F4485}"/>
              </a:ext>
            </a:extLst>
          </p:cNvPr>
          <p:cNvSpPr>
            <a:spLocks noGrp="1"/>
          </p:cNvSpPr>
          <p:nvPr>
            <p:ph type="body" idx="13" hasCustomPrompt="1"/>
          </p:nvPr>
        </p:nvSpPr>
        <p:spPr>
          <a:xfrm>
            <a:off x="1692255" y="6074109"/>
            <a:ext cx="10401977" cy="2922094"/>
          </a:xfrm>
          <a:prstGeom prst="rect">
            <a:avLst/>
          </a:prstGeom>
        </p:spPr>
        <p:txBody>
          <a:bodyPr anchor="ctr"/>
          <a:lstStyle>
            <a:lvl1pPr marL="0" indent="0" algn="ctr">
              <a:lnSpc>
                <a:spcPct val="100000"/>
              </a:lnSpc>
              <a:buNone/>
              <a:defRPr sz="8000" b="1" i="0">
                <a:solidFill>
                  <a:schemeClr val="accent1"/>
                </a:solidFill>
                <a:latin typeface="Lab Grotesque Black" pitchFamily="2" charset="0"/>
              </a:defRPr>
            </a:lvl1pPr>
          </a:lstStyle>
          <a:p>
            <a:pPr lvl="0"/>
            <a:r>
              <a:rPr lang="sv-SE"/>
              <a:t>Här kan det stå ett citat på några rader </a:t>
            </a:r>
          </a:p>
        </p:txBody>
      </p:sp>
      <p:sp>
        <p:nvSpPr>
          <p:cNvPr id="8" name="Platshållare för text 31">
            <a:extLst>
              <a:ext uri="{FF2B5EF4-FFF2-40B4-BE49-F238E27FC236}">
                <a16:creationId xmlns:a16="http://schemas.microsoft.com/office/drawing/2014/main" id="{6039D40D-3993-3F4E-B4F3-28C880743210}"/>
              </a:ext>
            </a:extLst>
          </p:cNvPr>
          <p:cNvSpPr>
            <a:spLocks noGrp="1"/>
          </p:cNvSpPr>
          <p:nvPr>
            <p:ph type="body" sz="quarter" idx="15" hasCustomPrompt="1"/>
          </p:nvPr>
        </p:nvSpPr>
        <p:spPr>
          <a:xfrm>
            <a:off x="4068801" y="9473636"/>
            <a:ext cx="5648880" cy="593528"/>
          </a:xfrm>
          <a:prstGeom prst="rect">
            <a:avLst/>
          </a:prstGeom>
        </p:spPr>
        <p:txBody>
          <a:bodyPr anchor="ctr"/>
          <a:lstStyle>
            <a:lvl1pPr marL="0" indent="0" algn="ctr">
              <a:lnSpc>
                <a:spcPct val="100000"/>
              </a:lnSpc>
              <a:buNone/>
              <a:defRPr sz="2000" b="0" i="0">
                <a:solidFill>
                  <a:schemeClr val="tx2"/>
                </a:solidFill>
                <a:latin typeface="Lab Grotesque" pitchFamily="2" charset="0"/>
              </a:defRPr>
            </a:lvl1pPr>
          </a:lstStyle>
          <a:p>
            <a:pPr lvl="0"/>
            <a:r>
              <a:rPr lang="sv-SE"/>
              <a:t>Förnamn Efternamn, Företag</a:t>
            </a:r>
          </a:p>
        </p:txBody>
      </p:sp>
      <p:sp>
        <p:nvSpPr>
          <p:cNvPr id="9" name="Platshållare för text 2">
            <a:extLst>
              <a:ext uri="{FF2B5EF4-FFF2-40B4-BE49-F238E27FC236}">
                <a16:creationId xmlns:a16="http://schemas.microsoft.com/office/drawing/2014/main" id="{8B3A173A-72BD-7A4E-BA9B-F15B0C419FE6}"/>
              </a:ext>
            </a:extLst>
          </p:cNvPr>
          <p:cNvSpPr>
            <a:spLocks noGrp="1"/>
          </p:cNvSpPr>
          <p:nvPr>
            <p:ph type="body" idx="16" hasCustomPrompt="1"/>
          </p:nvPr>
        </p:nvSpPr>
        <p:spPr>
          <a:xfrm>
            <a:off x="5783136" y="3110962"/>
            <a:ext cx="2220211" cy="2342776"/>
          </a:xfrm>
          <a:prstGeom prst="rect">
            <a:avLst/>
          </a:prstGeom>
        </p:spPr>
        <p:txBody>
          <a:bodyPr/>
          <a:lstStyle>
            <a:lvl1pPr marL="0" indent="0" algn="ctr">
              <a:lnSpc>
                <a:spcPct val="100000"/>
              </a:lnSpc>
              <a:buNone/>
              <a:defRPr sz="27599" b="1" i="0">
                <a:solidFill>
                  <a:schemeClr val="bg2"/>
                </a:solidFill>
                <a:latin typeface="Lab Grotesque Black" pitchFamily="2" charset="0"/>
              </a:defRPr>
            </a:lvl1pPr>
          </a:lstStyle>
          <a:p>
            <a:pPr lvl="0"/>
            <a:r>
              <a:rPr lang="sv-SE"/>
              <a:t>”</a:t>
            </a:r>
          </a:p>
        </p:txBody>
      </p:sp>
      <p:sp>
        <p:nvSpPr>
          <p:cNvPr id="12" name="Platshållare för bild 15">
            <a:extLst>
              <a:ext uri="{FF2B5EF4-FFF2-40B4-BE49-F238E27FC236}">
                <a16:creationId xmlns:a16="http://schemas.microsoft.com/office/drawing/2014/main" id="{FFAA7A76-9E02-504E-B6A8-D1C7C125170E}"/>
              </a:ext>
            </a:extLst>
          </p:cNvPr>
          <p:cNvSpPr>
            <a:spLocks noGrp="1"/>
          </p:cNvSpPr>
          <p:nvPr>
            <p:ph type="pic" sz="quarter" idx="17"/>
          </p:nvPr>
        </p:nvSpPr>
        <p:spPr>
          <a:xfrm>
            <a:off x="13629391" y="2207764"/>
            <a:ext cx="9817325" cy="9879464"/>
          </a:xfrm>
          <a:prstGeom prst="rect">
            <a:avLst/>
          </a:prstGeom>
          <a:solidFill>
            <a:schemeClr val="bg2"/>
          </a:solidFill>
        </p:spPr>
        <p:txBody>
          <a:bodyPr/>
          <a:lstStyle>
            <a:lvl1pPr>
              <a:defRPr b="1" i="0">
                <a:latin typeface="Lab Grotesque Black" pitchFamily="2" charset="0"/>
              </a:defRPr>
            </a:lvl1pPr>
          </a:lstStyle>
          <a:p>
            <a:r>
              <a:rPr lang="sv-SE"/>
              <a:t>Klicka på ikonen för att lägga till en bild</a:t>
            </a:r>
          </a:p>
        </p:txBody>
      </p:sp>
      <p:sp>
        <p:nvSpPr>
          <p:cNvPr id="16" name="Platshållare för datum 21">
            <a:extLst>
              <a:ext uri="{FF2B5EF4-FFF2-40B4-BE49-F238E27FC236}">
                <a16:creationId xmlns:a16="http://schemas.microsoft.com/office/drawing/2014/main" id="{B355F9B5-E493-694F-9130-12940B4F138E}"/>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tx2"/>
                </a:solidFill>
                <a:latin typeface="Lab Grotesque" pitchFamily="2" charset="0"/>
              </a:defRPr>
            </a:lvl1pPr>
          </a:lstStyle>
          <a:p>
            <a:fld id="{00AFC9CF-0673-7740-9A53-4456837E74BE}" type="datetime1">
              <a:rPr lang="sv-SE" smtClean="0"/>
              <a:pPr/>
              <a:t>2022-09-23</a:t>
            </a:fld>
            <a:endParaRPr lang="sv-SE"/>
          </a:p>
        </p:txBody>
      </p:sp>
      <p:sp>
        <p:nvSpPr>
          <p:cNvPr id="17" name="Platshållare för bildnummer 23">
            <a:extLst>
              <a:ext uri="{FF2B5EF4-FFF2-40B4-BE49-F238E27FC236}">
                <a16:creationId xmlns:a16="http://schemas.microsoft.com/office/drawing/2014/main" id="{0C9217F8-263B-4845-B511-CD3643CD457E}"/>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tx2"/>
                </a:solidFill>
                <a:latin typeface="Lab Grotesque" pitchFamily="2" charset="0"/>
              </a:defRPr>
            </a:lvl1pPr>
          </a:lstStyle>
          <a:p>
            <a:fld id="{B1B63437-8A26-BE43-AB46-80340C37E737}" type="slidenum">
              <a:rPr lang="sv-SE" smtClean="0"/>
              <a:pPr/>
              <a:t>‹#›</a:t>
            </a:fld>
            <a:endParaRPr lang="sv-SE"/>
          </a:p>
        </p:txBody>
      </p:sp>
    </p:spTree>
    <p:extLst>
      <p:ext uri="{BB962C8B-B14F-4D97-AF65-F5344CB8AC3E}">
        <p14:creationId xmlns:p14="http://schemas.microsoft.com/office/powerpoint/2010/main" val="3870714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 siffror">
    <p:spTree>
      <p:nvGrpSpPr>
        <p:cNvPr id="1" name=""/>
        <p:cNvGrpSpPr/>
        <p:nvPr/>
      </p:nvGrpSpPr>
      <p:grpSpPr>
        <a:xfrm>
          <a:off x="0" y="0"/>
          <a:ext cx="0" cy="0"/>
          <a:chOff x="0" y="0"/>
          <a:chExt cx="0" cy="0"/>
        </a:xfrm>
      </p:grpSpPr>
      <p:sp>
        <p:nvSpPr>
          <p:cNvPr id="12" name="Platshållare för diagram 11">
            <a:extLst>
              <a:ext uri="{FF2B5EF4-FFF2-40B4-BE49-F238E27FC236}">
                <a16:creationId xmlns:a16="http://schemas.microsoft.com/office/drawing/2014/main" id="{2575503E-8A56-894D-8C9B-0F972EB82BD6}"/>
              </a:ext>
            </a:extLst>
          </p:cNvPr>
          <p:cNvSpPr>
            <a:spLocks noGrp="1"/>
          </p:cNvSpPr>
          <p:nvPr>
            <p:ph type="chart" sz="quarter" idx="13"/>
          </p:nvPr>
        </p:nvSpPr>
        <p:spPr>
          <a:xfrm>
            <a:off x="1628216" y="4376138"/>
            <a:ext cx="14118753" cy="7679336"/>
          </a:xfrm>
          <a:prstGeom prst="rect">
            <a:avLst/>
          </a:prstGeom>
        </p:spPr>
        <p:txBody>
          <a:bodyPr/>
          <a:lstStyle>
            <a:lvl1pPr>
              <a:defRPr b="1" i="0">
                <a:latin typeface="Lab Grotesque Black" pitchFamily="2" charset="0"/>
              </a:defRPr>
            </a:lvl1pPr>
          </a:lstStyle>
          <a:p>
            <a:r>
              <a:rPr lang="sv-SE"/>
              <a:t>Klicka på ikonen för att lägga till ett diagram</a:t>
            </a:r>
          </a:p>
        </p:txBody>
      </p:sp>
      <p:sp>
        <p:nvSpPr>
          <p:cNvPr id="13" name="Title 1">
            <a:extLst>
              <a:ext uri="{FF2B5EF4-FFF2-40B4-BE49-F238E27FC236}">
                <a16:creationId xmlns:a16="http://schemas.microsoft.com/office/drawing/2014/main" id="{B0A94F06-7F1F-B349-92FC-A6D1060F9437}"/>
              </a:ext>
            </a:extLst>
          </p:cNvPr>
          <p:cNvSpPr>
            <a:spLocks noGrp="1"/>
          </p:cNvSpPr>
          <p:nvPr>
            <p:ph type="ctrTitle" hasCustomPrompt="1"/>
          </p:nvPr>
        </p:nvSpPr>
        <p:spPr>
          <a:xfrm>
            <a:off x="1628219" y="2178173"/>
            <a:ext cx="14118755" cy="1310074"/>
          </a:xfrm>
          <a:prstGeom prst="rect">
            <a:avLst/>
          </a:prstGeom>
        </p:spPr>
        <p:txBody>
          <a:bodyPr anchor="ctr"/>
          <a:lstStyle>
            <a:lvl1pPr algn="l">
              <a:lnSpc>
                <a:spcPct val="100000"/>
              </a:lnSpc>
              <a:defRPr sz="7200" b="1" i="0">
                <a:latin typeface="Lab Grotesque Black" pitchFamily="2" charset="0"/>
              </a:defRPr>
            </a:lvl1pPr>
          </a:lstStyle>
          <a:p>
            <a:r>
              <a:rPr lang="sv-SE"/>
              <a:t>Klicka här för att ändra text</a:t>
            </a:r>
            <a:endParaRPr lang="en-US"/>
          </a:p>
        </p:txBody>
      </p:sp>
      <p:sp>
        <p:nvSpPr>
          <p:cNvPr id="14" name="Platshållare för text 3">
            <a:extLst>
              <a:ext uri="{FF2B5EF4-FFF2-40B4-BE49-F238E27FC236}">
                <a16:creationId xmlns:a16="http://schemas.microsoft.com/office/drawing/2014/main" id="{64E2F758-B570-304C-9AF3-89FC3069055B}"/>
              </a:ext>
            </a:extLst>
          </p:cNvPr>
          <p:cNvSpPr>
            <a:spLocks noGrp="1"/>
          </p:cNvSpPr>
          <p:nvPr>
            <p:ph type="body" sz="quarter" idx="14" hasCustomPrompt="1"/>
          </p:nvPr>
        </p:nvSpPr>
        <p:spPr>
          <a:xfrm>
            <a:off x="18843717" y="3070827"/>
            <a:ext cx="1441096" cy="834838"/>
          </a:xfrm>
          <a:prstGeom prst="rect">
            <a:avLst/>
          </a:prstGeom>
        </p:spPr>
        <p:txBody>
          <a:bodyPr anchor="ctr"/>
          <a:lstStyle>
            <a:lvl1pPr marL="0" indent="0" algn="ctr">
              <a:buNone/>
              <a:defRPr sz="6400" b="1" i="0">
                <a:solidFill>
                  <a:schemeClr val="accent2"/>
                </a:solidFill>
                <a:latin typeface="Lab Grotesque Black" pitchFamily="2" charset="0"/>
              </a:defRPr>
            </a:lvl1pPr>
          </a:lstStyle>
          <a:p>
            <a:pPr lvl="0"/>
            <a:r>
              <a:rPr lang="sv-SE"/>
              <a:t>49</a:t>
            </a:r>
          </a:p>
        </p:txBody>
      </p:sp>
      <p:sp>
        <p:nvSpPr>
          <p:cNvPr id="15" name="Platshållare för text 3">
            <a:extLst>
              <a:ext uri="{FF2B5EF4-FFF2-40B4-BE49-F238E27FC236}">
                <a16:creationId xmlns:a16="http://schemas.microsoft.com/office/drawing/2014/main" id="{97ACD9B5-253A-8D49-AAD9-C4B69C9FF526}"/>
              </a:ext>
            </a:extLst>
          </p:cNvPr>
          <p:cNvSpPr>
            <a:spLocks noGrp="1"/>
          </p:cNvSpPr>
          <p:nvPr>
            <p:ph type="body" sz="quarter" idx="15" hasCustomPrompt="1"/>
          </p:nvPr>
        </p:nvSpPr>
        <p:spPr>
          <a:xfrm>
            <a:off x="17633029" y="4198139"/>
            <a:ext cx="3667719" cy="834838"/>
          </a:xfrm>
          <a:prstGeom prst="rect">
            <a:avLst/>
          </a:prstGeom>
        </p:spPr>
        <p:txBody>
          <a:bodyPr anchor="ctr"/>
          <a:lstStyle>
            <a:lvl1pPr marL="0" indent="0" algn="ctr">
              <a:buNone/>
              <a:defRPr sz="2800" b="1" i="0" cap="all" baseline="0">
                <a:solidFill>
                  <a:schemeClr val="tx2"/>
                </a:solidFill>
                <a:latin typeface="Lab Grotesque Black" pitchFamily="2" charset="0"/>
                <a:cs typeface="Arial" panose="020B0604020202020204" pitchFamily="34" charset="0"/>
              </a:defRPr>
            </a:lvl1pPr>
          </a:lstStyle>
          <a:p>
            <a:pPr lvl="0"/>
            <a:r>
              <a:rPr lang="sv-SE"/>
              <a:t>MEDLEMS-ORGANISATIONER</a:t>
            </a:r>
          </a:p>
        </p:txBody>
      </p:sp>
      <p:sp>
        <p:nvSpPr>
          <p:cNvPr id="16" name="Platshållare för text 3">
            <a:extLst>
              <a:ext uri="{FF2B5EF4-FFF2-40B4-BE49-F238E27FC236}">
                <a16:creationId xmlns:a16="http://schemas.microsoft.com/office/drawing/2014/main" id="{3E8FF484-70D4-394A-AD81-7AAD764A5A40}"/>
              </a:ext>
            </a:extLst>
          </p:cNvPr>
          <p:cNvSpPr>
            <a:spLocks noGrp="1"/>
          </p:cNvSpPr>
          <p:nvPr>
            <p:ph type="body" sz="quarter" idx="16" hasCustomPrompt="1"/>
          </p:nvPr>
        </p:nvSpPr>
        <p:spPr>
          <a:xfrm>
            <a:off x="18035183" y="5917160"/>
            <a:ext cx="3265565" cy="1127312"/>
          </a:xfrm>
          <a:prstGeom prst="rect">
            <a:avLst/>
          </a:prstGeom>
        </p:spPr>
        <p:txBody>
          <a:bodyPr anchor="ctr"/>
          <a:lstStyle>
            <a:lvl1pPr marL="0" indent="0" algn="ctr">
              <a:buNone/>
              <a:defRPr sz="6400" b="1" i="0">
                <a:solidFill>
                  <a:schemeClr val="accent2"/>
                </a:solidFill>
                <a:latin typeface="Lab Grotesque Black" pitchFamily="2" charset="0"/>
              </a:defRPr>
            </a:lvl1pPr>
          </a:lstStyle>
          <a:p>
            <a:pPr lvl="0"/>
            <a:r>
              <a:rPr lang="sv-SE"/>
              <a:t>59 000</a:t>
            </a:r>
          </a:p>
        </p:txBody>
      </p:sp>
      <p:sp>
        <p:nvSpPr>
          <p:cNvPr id="17" name="Platshållare för text 3">
            <a:extLst>
              <a:ext uri="{FF2B5EF4-FFF2-40B4-BE49-F238E27FC236}">
                <a16:creationId xmlns:a16="http://schemas.microsoft.com/office/drawing/2014/main" id="{3E65C18F-1D72-DA42-AD9A-81BBC5326F0B}"/>
              </a:ext>
            </a:extLst>
          </p:cNvPr>
          <p:cNvSpPr>
            <a:spLocks noGrp="1"/>
          </p:cNvSpPr>
          <p:nvPr>
            <p:ph type="body" sz="quarter" idx="17" hasCustomPrompt="1"/>
          </p:nvPr>
        </p:nvSpPr>
        <p:spPr>
          <a:xfrm>
            <a:off x="18039401" y="7038111"/>
            <a:ext cx="3261346" cy="879474"/>
          </a:xfrm>
          <a:prstGeom prst="rect">
            <a:avLst/>
          </a:prstGeom>
        </p:spPr>
        <p:txBody>
          <a:bodyPr anchor="ctr"/>
          <a:lstStyle>
            <a:lvl1pPr marL="0" indent="0" algn="ctr">
              <a:buNone/>
              <a:defRPr sz="2800" b="1" i="0" cap="all" baseline="0">
                <a:solidFill>
                  <a:schemeClr val="tx2"/>
                </a:solidFill>
                <a:latin typeface="Lab Grotesque Black" pitchFamily="2" charset="0"/>
                <a:cs typeface="Arial" panose="020B0604020202020204" pitchFamily="34" charset="0"/>
              </a:defRPr>
            </a:lvl1pPr>
          </a:lstStyle>
          <a:p>
            <a:pPr lvl="0"/>
            <a:r>
              <a:rPr lang="sv-SE"/>
              <a:t>MEDLEMS-FÖRETAG</a:t>
            </a:r>
          </a:p>
        </p:txBody>
      </p:sp>
      <p:sp>
        <p:nvSpPr>
          <p:cNvPr id="18" name="Platshållare för text 3">
            <a:extLst>
              <a:ext uri="{FF2B5EF4-FFF2-40B4-BE49-F238E27FC236}">
                <a16:creationId xmlns:a16="http://schemas.microsoft.com/office/drawing/2014/main" id="{5BD7ED74-59F1-4D4C-9ED5-AE9D86FB0A05}"/>
              </a:ext>
            </a:extLst>
          </p:cNvPr>
          <p:cNvSpPr>
            <a:spLocks noGrp="1"/>
          </p:cNvSpPr>
          <p:nvPr>
            <p:ph type="body" sz="quarter" idx="18" hasCustomPrompt="1"/>
          </p:nvPr>
        </p:nvSpPr>
        <p:spPr>
          <a:xfrm>
            <a:off x="18189366" y="9038534"/>
            <a:ext cx="2863406" cy="1127312"/>
          </a:xfrm>
          <a:prstGeom prst="rect">
            <a:avLst/>
          </a:prstGeom>
        </p:spPr>
        <p:txBody>
          <a:bodyPr anchor="ctr"/>
          <a:lstStyle>
            <a:lvl1pPr marL="0" indent="0" algn="ctr">
              <a:buNone/>
              <a:defRPr sz="6400" b="1" i="0">
                <a:solidFill>
                  <a:schemeClr val="accent2"/>
                </a:solidFill>
                <a:latin typeface="Lab Grotesque Black" pitchFamily="2" charset="0"/>
              </a:defRPr>
            </a:lvl1pPr>
          </a:lstStyle>
          <a:p>
            <a:pPr lvl="0"/>
            <a:r>
              <a:rPr lang="sv-SE"/>
              <a:t>89%</a:t>
            </a:r>
          </a:p>
        </p:txBody>
      </p:sp>
      <p:sp>
        <p:nvSpPr>
          <p:cNvPr id="19" name="Platshållare för text 3">
            <a:extLst>
              <a:ext uri="{FF2B5EF4-FFF2-40B4-BE49-F238E27FC236}">
                <a16:creationId xmlns:a16="http://schemas.microsoft.com/office/drawing/2014/main" id="{9409625F-0F43-8E41-AAB5-2EE1C1E0F9D6}"/>
              </a:ext>
            </a:extLst>
          </p:cNvPr>
          <p:cNvSpPr>
            <a:spLocks noGrp="1"/>
          </p:cNvSpPr>
          <p:nvPr>
            <p:ph type="body" sz="quarter" idx="19" hasCustomPrompt="1"/>
          </p:nvPr>
        </p:nvSpPr>
        <p:spPr>
          <a:xfrm>
            <a:off x="18193584" y="10159485"/>
            <a:ext cx="2863406" cy="879474"/>
          </a:xfrm>
          <a:prstGeom prst="rect">
            <a:avLst/>
          </a:prstGeom>
        </p:spPr>
        <p:txBody>
          <a:bodyPr anchor="ctr"/>
          <a:lstStyle>
            <a:lvl1pPr marL="0" indent="0" algn="ctr">
              <a:buNone/>
              <a:defRPr sz="2800" b="1" i="0" cap="all" baseline="0">
                <a:solidFill>
                  <a:schemeClr val="tx2"/>
                </a:solidFill>
                <a:latin typeface="Lab Grotesque Black" pitchFamily="2" charset="0"/>
                <a:cs typeface="Arial" panose="020B0604020202020204" pitchFamily="34" charset="0"/>
              </a:defRPr>
            </a:lvl1pPr>
          </a:lstStyle>
          <a:p>
            <a:pPr lvl="0"/>
            <a:r>
              <a:rPr lang="sv-SE"/>
              <a:t>SMÅ FÖRETAG</a:t>
            </a:r>
          </a:p>
        </p:txBody>
      </p:sp>
      <p:sp>
        <p:nvSpPr>
          <p:cNvPr id="20" name="Platshållare för datum 21">
            <a:extLst>
              <a:ext uri="{FF2B5EF4-FFF2-40B4-BE49-F238E27FC236}">
                <a16:creationId xmlns:a16="http://schemas.microsoft.com/office/drawing/2014/main" id="{43A25D45-0A25-EE48-AFCD-A796F8D49E0B}"/>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tx2"/>
                </a:solidFill>
                <a:latin typeface="Lab Grotesque" pitchFamily="2" charset="0"/>
              </a:defRPr>
            </a:lvl1pPr>
          </a:lstStyle>
          <a:p>
            <a:fld id="{3CF28AD3-05CE-AF44-B7AB-7E1808F27F4D}" type="datetime1">
              <a:rPr lang="sv-SE" smtClean="0"/>
              <a:pPr/>
              <a:t>2022-09-23</a:t>
            </a:fld>
            <a:endParaRPr lang="sv-SE"/>
          </a:p>
        </p:txBody>
      </p:sp>
      <p:sp>
        <p:nvSpPr>
          <p:cNvPr id="21" name="Platshållare för bildnummer 23">
            <a:extLst>
              <a:ext uri="{FF2B5EF4-FFF2-40B4-BE49-F238E27FC236}">
                <a16:creationId xmlns:a16="http://schemas.microsoft.com/office/drawing/2014/main" id="{A492BD77-1B19-224F-B24D-88856AE4CD18}"/>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tx2"/>
                </a:solidFill>
                <a:latin typeface="Lab Grotesque" pitchFamily="2" charset="0"/>
              </a:defRPr>
            </a:lvl1pPr>
          </a:lstStyle>
          <a:p>
            <a:fld id="{B1B63437-8A26-BE43-AB46-80340C37E737}" type="slidenum">
              <a:rPr lang="sv-SE" smtClean="0"/>
              <a:pPr/>
              <a:t>‹#›</a:t>
            </a:fld>
            <a:endParaRPr lang="sv-SE"/>
          </a:p>
        </p:txBody>
      </p:sp>
    </p:spTree>
    <p:extLst>
      <p:ext uri="{BB962C8B-B14F-4D97-AF65-F5344CB8AC3E}">
        <p14:creationId xmlns:p14="http://schemas.microsoft.com/office/powerpoint/2010/main" val="121591678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ffror">
    <p:bg>
      <p:bgPr>
        <a:solidFill>
          <a:schemeClr val="accent2"/>
        </a:solidFill>
        <a:effectLst/>
      </p:bgPr>
    </p:bg>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DA43A278-ED25-A244-9D1B-B83912C21CBB}"/>
              </a:ext>
            </a:extLst>
          </p:cNvPr>
          <p:cNvSpPr/>
          <p:nvPr userDrawn="1"/>
        </p:nvSpPr>
        <p:spPr>
          <a:xfrm>
            <a:off x="0" y="0"/>
            <a:ext cx="24382413"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i="0">
              <a:latin typeface="Lab Grotesque Black" pitchFamily="2" charset="0"/>
            </a:endParaRPr>
          </a:p>
        </p:txBody>
      </p:sp>
      <p:cxnSp>
        <p:nvCxnSpPr>
          <p:cNvPr id="23" name="Rak 22">
            <a:extLst>
              <a:ext uri="{FF2B5EF4-FFF2-40B4-BE49-F238E27FC236}">
                <a16:creationId xmlns:a16="http://schemas.microsoft.com/office/drawing/2014/main" id="{F4970A69-5186-8947-8093-B7861F5BEBEA}"/>
              </a:ext>
            </a:extLst>
          </p:cNvPr>
          <p:cNvCxnSpPr/>
          <p:nvPr userDrawn="1"/>
        </p:nvCxnSpPr>
        <p:spPr>
          <a:xfrm>
            <a:off x="666932" y="876764"/>
            <a:ext cx="2291229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8E29BDC9-FC64-094C-9A92-595091A01AFC}"/>
              </a:ext>
            </a:extLst>
          </p:cNvPr>
          <p:cNvPicPr>
            <a:picLocks noChangeAspect="1"/>
          </p:cNvPicPr>
          <p:nvPr userDrawn="1"/>
        </p:nvPicPr>
        <p:blipFill>
          <a:blip r:embed="rId2" cstate="email">
            <a:alphaModFix amt="24000"/>
            <a:extLst>
              <a:ext uri="{28A0092B-C50C-407E-A947-70E740481C1C}">
                <a14:useLocalDpi xmlns:a14="http://schemas.microsoft.com/office/drawing/2010/main"/>
              </a:ext>
            </a:extLst>
          </a:blip>
          <a:stretch>
            <a:fillRect/>
          </a:stretch>
        </p:blipFill>
        <p:spPr>
          <a:xfrm>
            <a:off x="22535" y="25588"/>
            <a:ext cx="24337344" cy="13716000"/>
          </a:xfrm>
          <a:prstGeom prst="rect">
            <a:avLst/>
          </a:prstGeom>
        </p:spPr>
      </p:pic>
      <p:sp>
        <p:nvSpPr>
          <p:cNvPr id="10" name="Title 1">
            <a:extLst>
              <a:ext uri="{FF2B5EF4-FFF2-40B4-BE49-F238E27FC236}">
                <a16:creationId xmlns:a16="http://schemas.microsoft.com/office/drawing/2014/main" id="{B7806D0B-23A2-A04B-809F-BBC5B44B3212}"/>
              </a:ext>
            </a:extLst>
          </p:cNvPr>
          <p:cNvSpPr>
            <a:spLocks noGrp="1"/>
          </p:cNvSpPr>
          <p:nvPr>
            <p:ph type="ctrTitle"/>
          </p:nvPr>
        </p:nvSpPr>
        <p:spPr>
          <a:xfrm>
            <a:off x="1625492" y="4868507"/>
            <a:ext cx="8839165" cy="3877374"/>
          </a:xfrm>
          <a:prstGeom prst="rect">
            <a:avLst/>
          </a:prstGeom>
        </p:spPr>
        <p:txBody>
          <a:bodyPr anchor="ctr"/>
          <a:lstStyle>
            <a:lvl1pPr algn="l">
              <a:lnSpc>
                <a:spcPct val="100000"/>
              </a:lnSpc>
              <a:defRPr sz="7200" b="1" i="0">
                <a:solidFill>
                  <a:schemeClr val="bg1"/>
                </a:solidFill>
                <a:latin typeface="Lab Grotesque Black" pitchFamily="2" charset="0"/>
              </a:defRPr>
            </a:lvl1pPr>
          </a:lstStyle>
          <a:p>
            <a:r>
              <a:rPr lang="sv-SE"/>
              <a:t>Klicka här för att ändra mall för rubrikformat</a:t>
            </a:r>
            <a:endParaRPr lang="en-US"/>
          </a:p>
        </p:txBody>
      </p:sp>
      <p:sp>
        <p:nvSpPr>
          <p:cNvPr id="11" name="Platshållare för text 3">
            <a:extLst>
              <a:ext uri="{FF2B5EF4-FFF2-40B4-BE49-F238E27FC236}">
                <a16:creationId xmlns:a16="http://schemas.microsoft.com/office/drawing/2014/main" id="{BBC1B252-4A04-1744-94DA-A73F2571F967}"/>
              </a:ext>
            </a:extLst>
          </p:cNvPr>
          <p:cNvSpPr>
            <a:spLocks noGrp="1"/>
          </p:cNvSpPr>
          <p:nvPr>
            <p:ph type="body" sz="quarter" idx="15" hasCustomPrompt="1"/>
          </p:nvPr>
        </p:nvSpPr>
        <p:spPr>
          <a:xfrm>
            <a:off x="15702757" y="3496910"/>
            <a:ext cx="3667719" cy="668684"/>
          </a:xfrm>
          <a:prstGeom prst="rect">
            <a:avLst/>
          </a:prstGeom>
        </p:spPr>
        <p:txBody>
          <a:bodyPr anchor="ctr"/>
          <a:lstStyle>
            <a:lvl1pPr marL="0" indent="0" algn="l">
              <a:buNone/>
              <a:defRPr sz="2800" b="1" i="0">
                <a:solidFill>
                  <a:schemeClr val="bg1"/>
                </a:solidFill>
                <a:latin typeface="Lab Grotesque Black" pitchFamily="2" charset="0"/>
                <a:cs typeface="Arial" panose="020B0604020202020204" pitchFamily="34" charset="0"/>
              </a:defRPr>
            </a:lvl1pPr>
          </a:lstStyle>
          <a:p>
            <a:pPr lvl="0"/>
            <a:r>
              <a:rPr lang="sv-SE"/>
              <a:t>TRAINEJOBB</a:t>
            </a:r>
          </a:p>
        </p:txBody>
      </p:sp>
      <p:sp>
        <p:nvSpPr>
          <p:cNvPr id="13" name="Platshållare för text 3">
            <a:extLst>
              <a:ext uri="{FF2B5EF4-FFF2-40B4-BE49-F238E27FC236}">
                <a16:creationId xmlns:a16="http://schemas.microsoft.com/office/drawing/2014/main" id="{5069B977-A611-E642-BF89-54B28F1E9701}"/>
              </a:ext>
            </a:extLst>
          </p:cNvPr>
          <p:cNvSpPr>
            <a:spLocks noGrp="1"/>
          </p:cNvSpPr>
          <p:nvPr>
            <p:ph type="body" sz="quarter" idx="16" hasCustomPrompt="1"/>
          </p:nvPr>
        </p:nvSpPr>
        <p:spPr>
          <a:xfrm>
            <a:off x="15702756" y="4241989"/>
            <a:ext cx="6275280" cy="989070"/>
          </a:xfrm>
          <a:prstGeom prst="rect">
            <a:avLst/>
          </a:prstGeom>
        </p:spPr>
        <p:txBody>
          <a:bodyPr anchor="ctr"/>
          <a:lstStyle>
            <a:lvl1pPr marL="0" indent="0" algn="l">
              <a:buNone/>
              <a:defRPr sz="2800" b="0" i="0">
                <a:solidFill>
                  <a:schemeClr val="bg1"/>
                </a:solidFill>
                <a:latin typeface="Lab Grotesque" pitchFamily="2" charset="0"/>
                <a:cs typeface="Arial" panose="020B0604020202020204" pitchFamily="34" charset="0"/>
              </a:defRPr>
            </a:lvl1pPr>
          </a:lstStyle>
          <a:p>
            <a:pPr lvl="0"/>
            <a:r>
              <a:rPr lang="sv-SE"/>
              <a:t>Löftet:		32 000 </a:t>
            </a:r>
            <a:r>
              <a:rPr lang="sv-SE" err="1"/>
              <a:t>st</a:t>
            </a:r>
            <a:endParaRPr lang="sv-SE"/>
          </a:p>
          <a:p>
            <a:pPr lvl="0"/>
            <a:r>
              <a:rPr lang="sv-SE"/>
              <a:t>Resultatet:	473 </a:t>
            </a:r>
            <a:r>
              <a:rPr lang="sv-SE" err="1"/>
              <a:t>st</a:t>
            </a:r>
            <a:endParaRPr lang="sv-SE"/>
          </a:p>
        </p:txBody>
      </p:sp>
      <p:sp>
        <p:nvSpPr>
          <p:cNvPr id="14" name="Platshållare för text 3">
            <a:extLst>
              <a:ext uri="{FF2B5EF4-FFF2-40B4-BE49-F238E27FC236}">
                <a16:creationId xmlns:a16="http://schemas.microsoft.com/office/drawing/2014/main" id="{51F8B95E-3575-DF49-B18F-08AAD86CB72E}"/>
              </a:ext>
            </a:extLst>
          </p:cNvPr>
          <p:cNvSpPr>
            <a:spLocks noGrp="1"/>
          </p:cNvSpPr>
          <p:nvPr>
            <p:ph type="body" sz="quarter" idx="17" hasCustomPrompt="1"/>
          </p:nvPr>
        </p:nvSpPr>
        <p:spPr>
          <a:xfrm>
            <a:off x="15702757" y="6138510"/>
            <a:ext cx="3667719" cy="668684"/>
          </a:xfrm>
          <a:prstGeom prst="rect">
            <a:avLst/>
          </a:prstGeom>
        </p:spPr>
        <p:txBody>
          <a:bodyPr anchor="ctr"/>
          <a:lstStyle>
            <a:lvl1pPr marL="0" indent="0" algn="l">
              <a:buNone/>
              <a:defRPr sz="2800" b="1" i="0">
                <a:solidFill>
                  <a:schemeClr val="bg1"/>
                </a:solidFill>
                <a:latin typeface="Lab Grotesque Black" pitchFamily="2" charset="0"/>
                <a:cs typeface="Arial" panose="020B0604020202020204" pitchFamily="34" charset="0"/>
              </a:defRPr>
            </a:lvl1pPr>
          </a:lstStyle>
          <a:p>
            <a:pPr lvl="0"/>
            <a:r>
              <a:rPr lang="sv-SE"/>
              <a:t>TRAINEJOBB</a:t>
            </a:r>
          </a:p>
        </p:txBody>
      </p:sp>
      <p:sp>
        <p:nvSpPr>
          <p:cNvPr id="15" name="Platshållare för text 3">
            <a:extLst>
              <a:ext uri="{FF2B5EF4-FFF2-40B4-BE49-F238E27FC236}">
                <a16:creationId xmlns:a16="http://schemas.microsoft.com/office/drawing/2014/main" id="{6C52EEE2-F04F-9241-A708-61E578B92DB0}"/>
              </a:ext>
            </a:extLst>
          </p:cNvPr>
          <p:cNvSpPr>
            <a:spLocks noGrp="1"/>
          </p:cNvSpPr>
          <p:nvPr>
            <p:ph type="body" sz="quarter" idx="18" hasCustomPrompt="1"/>
          </p:nvPr>
        </p:nvSpPr>
        <p:spPr>
          <a:xfrm>
            <a:off x="15702756" y="6883589"/>
            <a:ext cx="7054165" cy="989070"/>
          </a:xfrm>
          <a:prstGeom prst="rect">
            <a:avLst/>
          </a:prstGeom>
        </p:spPr>
        <p:txBody>
          <a:bodyPr anchor="ctr"/>
          <a:lstStyle>
            <a:lvl1pPr marL="0" indent="0" algn="l">
              <a:buNone/>
              <a:defRPr sz="2800" b="0" i="0">
                <a:solidFill>
                  <a:schemeClr val="bg1"/>
                </a:solidFill>
                <a:latin typeface="Lab Grotesque" pitchFamily="2" charset="0"/>
                <a:cs typeface="Arial" panose="020B0604020202020204" pitchFamily="34" charset="0"/>
              </a:defRPr>
            </a:lvl1pPr>
          </a:lstStyle>
          <a:p>
            <a:pPr lvl="0"/>
            <a:r>
              <a:rPr lang="sv-SE"/>
              <a:t>Löftet:		32 000 </a:t>
            </a:r>
            <a:r>
              <a:rPr lang="sv-SE" err="1"/>
              <a:t>st</a:t>
            </a:r>
            <a:endParaRPr lang="sv-SE"/>
          </a:p>
          <a:p>
            <a:pPr lvl="0"/>
            <a:r>
              <a:rPr lang="sv-SE"/>
              <a:t>Resultatet:	473 </a:t>
            </a:r>
            <a:r>
              <a:rPr lang="sv-SE" err="1"/>
              <a:t>st</a:t>
            </a:r>
            <a:endParaRPr lang="sv-SE"/>
          </a:p>
        </p:txBody>
      </p:sp>
      <p:sp>
        <p:nvSpPr>
          <p:cNvPr id="16" name="Platshållare för text 3">
            <a:extLst>
              <a:ext uri="{FF2B5EF4-FFF2-40B4-BE49-F238E27FC236}">
                <a16:creationId xmlns:a16="http://schemas.microsoft.com/office/drawing/2014/main" id="{1200062E-D6AB-8741-9D44-4BAC64ECEBA3}"/>
              </a:ext>
            </a:extLst>
          </p:cNvPr>
          <p:cNvSpPr>
            <a:spLocks noGrp="1"/>
          </p:cNvSpPr>
          <p:nvPr>
            <p:ph type="body" sz="quarter" idx="19" hasCustomPrompt="1"/>
          </p:nvPr>
        </p:nvSpPr>
        <p:spPr>
          <a:xfrm>
            <a:off x="15702757" y="8983310"/>
            <a:ext cx="3667719" cy="668684"/>
          </a:xfrm>
          <a:prstGeom prst="rect">
            <a:avLst/>
          </a:prstGeom>
        </p:spPr>
        <p:txBody>
          <a:bodyPr anchor="ctr"/>
          <a:lstStyle>
            <a:lvl1pPr marL="0" indent="0" algn="l">
              <a:buNone/>
              <a:defRPr sz="2800" b="1" i="0">
                <a:solidFill>
                  <a:schemeClr val="bg1"/>
                </a:solidFill>
                <a:latin typeface="Lab Grotesque Black" pitchFamily="2" charset="0"/>
                <a:cs typeface="Arial" panose="020B0604020202020204" pitchFamily="34" charset="0"/>
              </a:defRPr>
            </a:lvl1pPr>
          </a:lstStyle>
          <a:p>
            <a:pPr lvl="0"/>
            <a:r>
              <a:rPr lang="sv-SE"/>
              <a:t>TRAINEJOBB</a:t>
            </a:r>
          </a:p>
        </p:txBody>
      </p:sp>
      <p:sp>
        <p:nvSpPr>
          <p:cNvPr id="17" name="Platshållare för text 3">
            <a:extLst>
              <a:ext uri="{FF2B5EF4-FFF2-40B4-BE49-F238E27FC236}">
                <a16:creationId xmlns:a16="http://schemas.microsoft.com/office/drawing/2014/main" id="{60CA2BC5-B6AE-7343-98A0-62CBD6013E5B}"/>
              </a:ext>
            </a:extLst>
          </p:cNvPr>
          <p:cNvSpPr>
            <a:spLocks noGrp="1"/>
          </p:cNvSpPr>
          <p:nvPr>
            <p:ph type="body" sz="quarter" idx="20" hasCustomPrompt="1"/>
          </p:nvPr>
        </p:nvSpPr>
        <p:spPr>
          <a:xfrm>
            <a:off x="15702756" y="9728389"/>
            <a:ext cx="7000192" cy="989070"/>
          </a:xfrm>
          <a:prstGeom prst="rect">
            <a:avLst/>
          </a:prstGeom>
        </p:spPr>
        <p:txBody>
          <a:bodyPr anchor="ctr"/>
          <a:lstStyle>
            <a:lvl1pPr marL="0" indent="0" algn="l">
              <a:buNone/>
              <a:defRPr sz="2800" b="0" i="0">
                <a:solidFill>
                  <a:schemeClr val="bg1"/>
                </a:solidFill>
                <a:latin typeface="Lab Grotesque" pitchFamily="2" charset="0"/>
                <a:cs typeface="Arial" panose="020B0604020202020204" pitchFamily="34" charset="0"/>
              </a:defRPr>
            </a:lvl1pPr>
          </a:lstStyle>
          <a:p>
            <a:pPr lvl="0"/>
            <a:r>
              <a:rPr lang="sv-SE"/>
              <a:t>Löftet:		32 000 </a:t>
            </a:r>
            <a:r>
              <a:rPr lang="sv-SE" err="1"/>
              <a:t>st</a:t>
            </a:r>
            <a:endParaRPr lang="sv-SE"/>
          </a:p>
          <a:p>
            <a:pPr lvl="0"/>
            <a:r>
              <a:rPr lang="sv-SE"/>
              <a:t>Resultatet:	473 </a:t>
            </a:r>
            <a:r>
              <a:rPr lang="sv-SE" err="1"/>
              <a:t>st</a:t>
            </a:r>
            <a:endParaRPr lang="sv-SE"/>
          </a:p>
        </p:txBody>
      </p:sp>
      <p:sp>
        <p:nvSpPr>
          <p:cNvPr id="18" name="Platshållare för datum 21">
            <a:extLst>
              <a:ext uri="{FF2B5EF4-FFF2-40B4-BE49-F238E27FC236}">
                <a16:creationId xmlns:a16="http://schemas.microsoft.com/office/drawing/2014/main" id="{89AF0FF3-4C1D-B247-8D17-C753B9414F83}"/>
              </a:ext>
            </a:extLst>
          </p:cNvPr>
          <p:cNvSpPr>
            <a:spLocks noGrp="1"/>
          </p:cNvSpPr>
          <p:nvPr>
            <p:ph type="dt" sz="half" idx="11"/>
          </p:nvPr>
        </p:nvSpPr>
        <p:spPr>
          <a:xfrm>
            <a:off x="21056991" y="222362"/>
            <a:ext cx="1699931" cy="393684"/>
          </a:xfrm>
          <a:prstGeom prst="rect">
            <a:avLst/>
          </a:prstGeom>
        </p:spPr>
        <p:txBody>
          <a:bodyPr anchor="ctr"/>
          <a:lstStyle>
            <a:lvl1pPr>
              <a:defRPr sz="1600" b="0" i="0">
                <a:solidFill>
                  <a:schemeClr val="bg1"/>
                </a:solidFill>
                <a:latin typeface="Lab Grotesque" pitchFamily="2" charset="0"/>
              </a:defRPr>
            </a:lvl1pPr>
          </a:lstStyle>
          <a:p>
            <a:fld id="{06387017-C9C6-D647-90C3-6B57D5E42B6D}" type="datetime1">
              <a:rPr lang="sv-SE" smtClean="0"/>
              <a:pPr/>
              <a:t>2022-09-23</a:t>
            </a:fld>
            <a:endParaRPr lang="sv-SE"/>
          </a:p>
        </p:txBody>
      </p:sp>
      <p:sp>
        <p:nvSpPr>
          <p:cNvPr id="19" name="Platshållare för bildnummer 23">
            <a:extLst>
              <a:ext uri="{FF2B5EF4-FFF2-40B4-BE49-F238E27FC236}">
                <a16:creationId xmlns:a16="http://schemas.microsoft.com/office/drawing/2014/main" id="{BC66A80A-D461-8C49-9695-FE71D6D2CEF2}"/>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bg1"/>
                </a:solidFill>
                <a:latin typeface="Lab Grotesque" pitchFamily="2" charset="0"/>
              </a:defRPr>
            </a:lvl1pPr>
          </a:lstStyle>
          <a:p>
            <a:fld id="{B1B63437-8A26-BE43-AB46-80340C37E737}" type="slidenum">
              <a:rPr lang="sv-SE" smtClean="0"/>
              <a:pPr/>
              <a:t>‹#›</a:t>
            </a:fld>
            <a:endParaRPr lang="sv-SE"/>
          </a:p>
        </p:txBody>
      </p:sp>
      <p:pic>
        <p:nvPicPr>
          <p:cNvPr id="22" name="Bildobjekt 21">
            <a:extLst>
              <a:ext uri="{FF2B5EF4-FFF2-40B4-BE49-F238E27FC236}">
                <a16:creationId xmlns:a16="http://schemas.microsoft.com/office/drawing/2014/main" id="{97134FB5-5518-9D42-968F-055B512D7F8C}"/>
              </a:ext>
            </a:extLst>
          </p:cNvPr>
          <p:cNvPicPr>
            <a:picLocks noChangeAspect="1"/>
          </p:cNvPicPr>
          <p:nvPr userDrawn="1"/>
        </p:nvPicPr>
        <p:blipFill>
          <a:blip r:embed="rId3"/>
          <a:srcRect/>
          <a:stretch/>
        </p:blipFill>
        <p:spPr>
          <a:xfrm>
            <a:off x="686590" y="207048"/>
            <a:ext cx="2860100" cy="390612"/>
          </a:xfrm>
          <a:prstGeom prst="rect">
            <a:avLst/>
          </a:prstGeom>
        </p:spPr>
      </p:pic>
    </p:spTree>
    <p:extLst>
      <p:ext uri="{BB962C8B-B14F-4D97-AF65-F5344CB8AC3E}">
        <p14:creationId xmlns:p14="http://schemas.microsoft.com/office/powerpoint/2010/main" val="264690814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med rubri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B6A4A5-194A-7C4D-AAE1-E6FB7AA4561A}"/>
              </a:ext>
            </a:extLst>
          </p:cNvPr>
          <p:cNvSpPr/>
          <p:nvPr userDrawn="1"/>
        </p:nvSpPr>
        <p:spPr>
          <a:xfrm>
            <a:off x="0" y="7947454"/>
            <a:ext cx="24382413" cy="5826624"/>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i="0">
              <a:latin typeface="Lab Grotesque Black" pitchFamily="2" charset="0"/>
            </a:endParaRPr>
          </a:p>
        </p:txBody>
      </p:sp>
      <p:sp>
        <p:nvSpPr>
          <p:cNvPr id="7" name="Title 1">
            <a:extLst>
              <a:ext uri="{FF2B5EF4-FFF2-40B4-BE49-F238E27FC236}">
                <a16:creationId xmlns:a16="http://schemas.microsoft.com/office/drawing/2014/main" id="{C03B84E3-634B-1D44-97A7-38B34DCE5A48}"/>
              </a:ext>
            </a:extLst>
          </p:cNvPr>
          <p:cNvSpPr>
            <a:spLocks noGrp="1"/>
          </p:cNvSpPr>
          <p:nvPr>
            <p:ph type="title" hasCustomPrompt="1"/>
          </p:nvPr>
        </p:nvSpPr>
        <p:spPr>
          <a:xfrm>
            <a:off x="1663592" y="2431471"/>
            <a:ext cx="21029831" cy="2619546"/>
          </a:xfrm>
          <a:prstGeom prst="rect">
            <a:avLst/>
          </a:prstGeom>
        </p:spPr>
        <p:txBody>
          <a:bodyPr anchor="ctr"/>
          <a:lstStyle>
            <a:lvl1pPr>
              <a:defRPr sz="7200" b="1" i="0">
                <a:latin typeface="Lab Grotesque Black" pitchFamily="2" charset="0"/>
              </a:defRPr>
            </a:lvl1pPr>
          </a:lstStyle>
          <a:p>
            <a:r>
              <a:rPr lang="sv-SE"/>
              <a:t>Klicka här för att ändra </a:t>
            </a:r>
            <a:br>
              <a:rPr lang="sv-SE"/>
            </a:br>
            <a:r>
              <a:rPr lang="sv-SE"/>
              <a:t>mall för rubrikformat</a:t>
            </a:r>
            <a:endParaRPr lang="en-US"/>
          </a:p>
        </p:txBody>
      </p:sp>
      <p:sp>
        <p:nvSpPr>
          <p:cNvPr id="8" name="Text Placeholder 2">
            <a:extLst>
              <a:ext uri="{FF2B5EF4-FFF2-40B4-BE49-F238E27FC236}">
                <a16:creationId xmlns:a16="http://schemas.microsoft.com/office/drawing/2014/main" id="{54A315D4-7F1C-6447-981F-E351034E7432}"/>
              </a:ext>
            </a:extLst>
          </p:cNvPr>
          <p:cNvSpPr>
            <a:spLocks noGrp="1"/>
          </p:cNvSpPr>
          <p:nvPr>
            <p:ph type="body" idx="1"/>
          </p:nvPr>
        </p:nvSpPr>
        <p:spPr>
          <a:xfrm>
            <a:off x="1663592" y="5327451"/>
            <a:ext cx="21029831" cy="1679962"/>
          </a:xfrm>
          <a:prstGeom prst="rect">
            <a:avLst/>
          </a:prstGeom>
        </p:spPr>
        <p:txBody>
          <a:bodyPr/>
          <a:lstStyle>
            <a:lvl1pPr marL="0" indent="0">
              <a:lnSpc>
                <a:spcPct val="130000"/>
              </a:lnSpc>
              <a:buNone/>
              <a:defRPr sz="3600" b="0" i="0">
                <a:solidFill>
                  <a:schemeClr val="tx1">
                    <a:tint val="75000"/>
                  </a:schemeClr>
                </a:solidFill>
                <a:latin typeface="Lab Grotesque" pitchFamily="2" charset="0"/>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a:t>Klicka här för att ändra format på bakgrundstexten</a:t>
            </a:r>
          </a:p>
        </p:txBody>
      </p:sp>
      <p:sp>
        <p:nvSpPr>
          <p:cNvPr id="14" name="Platshållare för datum 21">
            <a:extLst>
              <a:ext uri="{FF2B5EF4-FFF2-40B4-BE49-F238E27FC236}">
                <a16:creationId xmlns:a16="http://schemas.microsoft.com/office/drawing/2014/main" id="{3F3EEA6C-4536-BE4C-9F0E-3C565EE5ED25}"/>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tx2"/>
                </a:solidFill>
                <a:latin typeface="Lab Grotesque" pitchFamily="2" charset="0"/>
              </a:defRPr>
            </a:lvl1pPr>
          </a:lstStyle>
          <a:p>
            <a:fld id="{9B4B7641-2D6E-8D4A-BE3C-3A7D8C8D2714}" type="datetime1">
              <a:rPr lang="sv-SE" smtClean="0"/>
              <a:pPr/>
              <a:t>2022-09-23</a:t>
            </a:fld>
            <a:endParaRPr lang="sv-SE"/>
          </a:p>
        </p:txBody>
      </p:sp>
      <p:sp>
        <p:nvSpPr>
          <p:cNvPr id="15" name="Platshållare för bildnummer 23">
            <a:extLst>
              <a:ext uri="{FF2B5EF4-FFF2-40B4-BE49-F238E27FC236}">
                <a16:creationId xmlns:a16="http://schemas.microsoft.com/office/drawing/2014/main" id="{82284CAC-3231-4E4C-AD17-41D16C0F3594}"/>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tx2"/>
                </a:solidFill>
                <a:latin typeface="Lab Grotesque" pitchFamily="2" charset="0"/>
              </a:defRPr>
            </a:lvl1pPr>
          </a:lstStyle>
          <a:p>
            <a:fld id="{B1B63437-8A26-BE43-AB46-80340C37E737}" type="slidenum">
              <a:rPr lang="sv-SE" smtClean="0"/>
              <a:pPr/>
              <a:t>‹#›</a:t>
            </a:fld>
            <a:endParaRPr lang="sv-SE"/>
          </a:p>
        </p:txBody>
      </p:sp>
    </p:spTree>
    <p:extLst>
      <p:ext uri="{BB962C8B-B14F-4D97-AF65-F5344CB8AC3E}">
        <p14:creationId xmlns:p14="http://schemas.microsoft.com/office/powerpoint/2010/main" val="588478038"/>
      </p:ext>
    </p:extLst>
  </p:cSld>
  <p:clrMapOvr>
    <a:masterClrMapping/>
  </p:clrMapOvr>
  <p:extLst>
    <p:ext uri="{DCECCB84-F9BA-43D5-87BE-67443E8EF086}">
      <p15:sldGuideLst xmlns:p15="http://schemas.microsoft.com/office/powerpoint/2012/main">
        <p15:guide id="1" orient="horz" pos="4020">
          <p15:clr>
            <a:srgbClr val="FBAE40"/>
          </p15:clr>
        </p15:guide>
        <p15:guide id="2" pos="506">
          <p15:clr>
            <a:srgbClr val="FBAE40"/>
          </p15:clr>
        </p15:guide>
        <p15:guide id="3" pos="742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 Avsnitt med ingres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6446" y="3090556"/>
            <a:ext cx="21029831" cy="4599964"/>
          </a:xfrm>
          <a:prstGeom prst="rect">
            <a:avLst/>
          </a:prstGeom>
        </p:spPr>
        <p:txBody>
          <a:bodyPr anchor="b"/>
          <a:lstStyle>
            <a:lvl1pPr>
              <a:defRPr sz="11999" b="1" i="0">
                <a:latin typeface="Lab Grotesque Black" pitchFamily="2" charset="0"/>
              </a:defRPr>
            </a:lvl1pPr>
          </a:lstStyle>
          <a:p>
            <a:r>
              <a:rPr lang="sv-SE"/>
              <a:t>Klicka här för att </a:t>
            </a:r>
            <a:br>
              <a:rPr lang="sv-SE"/>
            </a:br>
            <a:r>
              <a:rPr lang="sv-SE"/>
              <a:t>ändra mall för rubrik</a:t>
            </a:r>
            <a:endParaRPr lang="en-US"/>
          </a:p>
        </p:txBody>
      </p:sp>
      <p:sp>
        <p:nvSpPr>
          <p:cNvPr id="3" name="Text Placeholder 2"/>
          <p:cNvSpPr>
            <a:spLocks noGrp="1"/>
          </p:cNvSpPr>
          <p:nvPr>
            <p:ph type="body" idx="1" hasCustomPrompt="1"/>
          </p:nvPr>
        </p:nvSpPr>
        <p:spPr>
          <a:xfrm>
            <a:off x="1606446" y="8329275"/>
            <a:ext cx="21029831" cy="3000374"/>
          </a:xfrm>
          <a:prstGeom prst="rect">
            <a:avLst/>
          </a:prstGeom>
        </p:spPr>
        <p:txBody>
          <a:bodyPr anchor="t"/>
          <a:lstStyle>
            <a:lvl1pPr marL="0" indent="0">
              <a:lnSpc>
                <a:spcPct val="130000"/>
              </a:lnSpc>
              <a:buNone/>
              <a:defRPr sz="4800" b="0" i="0">
                <a:solidFill>
                  <a:schemeClr val="tx1">
                    <a:tint val="75000"/>
                  </a:schemeClr>
                </a:solidFill>
                <a:latin typeface="Lab Grotesque" pitchFamily="2" charset="0"/>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a:t>Klicka här för att ändra texten</a:t>
            </a:r>
          </a:p>
        </p:txBody>
      </p:sp>
      <p:sp>
        <p:nvSpPr>
          <p:cNvPr id="17" name="Platshållare för datum 21">
            <a:extLst>
              <a:ext uri="{FF2B5EF4-FFF2-40B4-BE49-F238E27FC236}">
                <a16:creationId xmlns:a16="http://schemas.microsoft.com/office/drawing/2014/main" id="{78CFA14A-90B3-5A4B-9B02-AECEB313BFC5}"/>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tx2"/>
                </a:solidFill>
                <a:latin typeface="Lab Grotesque" pitchFamily="2" charset="0"/>
              </a:defRPr>
            </a:lvl1pPr>
          </a:lstStyle>
          <a:p>
            <a:fld id="{CF0C2AF8-CF07-F84C-9A4A-79F6D3437CF6}" type="datetime1">
              <a:rPr lang="sv-SE" smtClean="0"/>
              <a:pPr/>
              <a:t>2022-09-23</a:t>
            </a:fld>
            <a:endParaRPr lang="sv-SE"/>
          </a:p>
        </p:txBody>
      </p:sp>
      <p:sp>
        <p:nvSpPr>
          <p:cNvPr id="18" name="Platshållare för bildnummer 23">
            <a:extLst>
              <a:ext uri="{FF2B5EF4-FFF2-40B4-BE49-F238E27FC236}">
                <a16:creationId xmlns:a16="http://schemas.microsoft.com/office/drawing/2014/main" id="{603DDC37-2DAE-BC43-B152-0F467B432D68}"/>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tx2"/>
                </a:solidFill>
                <a:latin typeface="Lab Grotesque" pitchFamily="2" charset="0"/>
              </a:defRPr>
            </a:lvl1pPr>
          </a:lstStyle>
          <a:p>
            <a:fld id="{B1B63437-8A26-BE43-AB46-80340C37E737}" type="slidenum">
              <a:rPr lang="sv-SE" smtClean="0"/>
              <a:pPr/>
              <a:t>‹#›</a:t>
            </a:fld>
            <a:endParaRPr lang="sv-SE"/>
          </a:p>
        </p:txBody>
      </p:sp>
    </p:spTree>
    <p:extLst>
      <p:ext uri="{BB962C8B-B14F-4D97-AF65-F5344CB8AC3E}">
        <p14:creationId xmlns:p14="http://schemas.microsoft.com/office/powerpoint/2010/main" val="139468182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Avsnitt">
    <p:bg>
      <p:bgPr>
        <a:solidFill>
          <a:schemeClr val="tx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4C1ED1E-219F-BF49-9EAC-22079548AA1B}"/>
              </a:ext>
            </a:extLst>
          </p:cNvPr>
          <p:cNvSpPr/>
          <p:nvPr userDrawn="1"/>
        </p:nvSpPr>
        <p:spPr>
          <a:xfrm>
            <a:off x="0" y="0"/>
            <a:ext cx="24382413"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i="0">
              <a:latin typeface="Lab Grotesque Black" pitchFamily="2" charset="0"/>
            </a:endParaRPr>
          </a:p>
        </p:txBody>
      </p:sp>
      <p:pic>
        <p:nvPicPr>
          <p:cNvPr id="10" name="Bildobjekt 9" descr="En bild som visar byggnad, bro, gitarr&#10;&#10;Automatiskt genererad beskrivning">
            <a:extLst>
              <a:ext uri="{FF2B5EF4-FFF2-40B4-BE49-F238E27FC236}">
                <a16:creationId xmlns:a16="http://schemas.microsoft.com/office/drawing/2014/main" id="{452D6398-4134-AB43-BD11-71157171EC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2413" cy="13716000"/>
          </a:xfrm>
          <a:prstGeom prst="rect">
            <a:avLst/>
          </a:prstGeom>
        </p:spPr>
      </p:pic>
      <p:cxnSp>
        <p:nvCxnSpPr>
          <p:cNvPr id="7" name="Rak 6">
            <a:extLst>
              <a:ext uri="{FF2B5EF4-FFF2-40B4-BE49-F238E27FC236}">
                <a16:creationId xmlns:a16="http://schemas.microsoft.com/office/drawing/2014/main" id="{FACAD220-A977-9047-8DEA-9709F35E681E}"/>
              </a:ext>
            </a:extLst>
          </p:cNvPr>
          <p:cNvCxnSpPr/>
          <p:nvPr userDrawn="1"/>
        </p:nvCxnSpPr>
        <p:spPr>
          <a:xfrm>
            <a:off x="666932" y="876764"/>
            <a:ext cx="2291229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latshållare för text 5">
            <a:extLst>
              <a:ext uri="{FF2B5EF4-FFF2-40B4-BE49-F238E27FC236}">
                <a16:creationId xmlns:a16="http://schemas.microsoft.com/office/drawing/2014/main" id="{E83E3671-74B4-244E-B775-98A63775D204}"/>
              </a:ext>
            </a:extLst>
          </p:cNvPr>
          <p:cNvSpPr>
            <a:spLocks noGrp="1"/>
          </p:cNvSpPr>
          <p:nvPr>
            <p:ph type="body" sz="quarter" idx="10" hasCustomPrompt="1"/>
          </p:nvPr>
        </p:nvSpPr>
        <p:spPr>
          <a:xfrm>
            <a:off x="1606446" y="5458486"/>
            <a:ext cx="17789520" cy="3740584"/>
          </a:xfrm>
          <a:prstGeom prst="rect">
            <a:avLst/>
          </a:prstGeom>
        </p:spPr>
        <p:txBody>
          <a:bodyPr anchor="ctr"/>
          <a:lstStyle>
            <a:lvl1pPr marL="0" indent="0">
              <a:buNone/>
              <a:defRPr sz="11999" b="1" i="0">
                <a:solidFill>
                  <a:schemeClr val="bg1"/>
                </a:solidFill>
                <a:latin typeface="Lab Grotesque Black" pitchFamily="2" charset="0"/>
                <a:cs typeface="Arial" panose="020B0604020202020204" pitchFamily="34" charset="0"/>
              </a:defRPr>
            </a:lvl1pPr>
          </a:lstStyle>
          <a:p>
            <a:pPr lvl="0"/>
            <a:r>
              <a:rPr lang="sv-SE"/>
              <a:t>Detta är en </a:t>
            </a:r>
            <a:r>
              <a:rPr lang="sv-SE" err="1"/>
              <a:t>avsnittssida</a:t>
            </a:r>
            <a:r>
              <a:rPr lang="sv-SE"/>
              <a:t> klicka här för att skriva</a:t>
            </a:r>
          </a:p>
        </p:txBody>
      </p:sp>
      <p:sp>
        <p:nvSpPr>
          <p:cNvPr id="18" name="Platshållare för datum 21">
            <a:extLst>
              <a:ext uri="{FF2B5EF4-FFF2-40B4-BE49-F238E27FC236}">
                <a16:creationId xmlns:a16="http://schemas.microsoft.com/office/drawing/2014/main" id="{AE4B9CB4-76F7-724E-A425-A4AB8E8F1344}"/>
              </a:ext>
            </a:extLst>
          </p:cNvPr>
          <p:cNvSpPr>
            <a:spLocks noGrp="1"/>
          </p:cNvSpPr>
          <p:nvPr>
            <p:ph type="dt" sz="half" idx="11"/>
          </p:nvPr>
        </p:nvSpPr>
        <p:spPr>
          <a:xfrm>
            <a:off x="21056991" y="222362"/>
            <a:ext cx="1699931" cy="393684"/>
          </a:xfrm>
          <a:prstGeom prst="rect">
            <a:avLst/>
          </a:prstGeom>
        </p:spPr>
        <p:txBody>
          <a:bodyPr anchor="ctr"/>
          <a:lstStyle>
            <a:lvl1pPr>
              <a:defRPr sz="1600" b="0" i="0">
                <a:solidFill>
                  <a:schemeClr val="bg1"/>
                </a:solidFill>
                <a:latin typeface="Lab Grotesque" pitchFamily="2" charset="0"/>
              </a:defRPr>
            </a:lvl1pPr>
          </a:lstStyle>
          <a:p>
            <a:fld id="{5D746ED8-8A85-044D-948A-A4B1F9B69AD2}" type="datetime1">
              <a:rPr lang="sv-SE" smtClean="0"/>
              <a:pPr/>
              <a:t>2022-09-23</a:t>
            </a:fld>
            <a:endParaRPr lang="sv-SE"/>
          </a:p>
        </p:txBody>
      </p:sp>
      <p:sp>
        <p:nvSpPr>
          <p:cNvPr id="19" name="Platshållare för bildnummer 23">
            <a:extLst>
              <a:ext uri="{FF2B5EF4-FFF2-40B4-BE49-F238E27FC236}">
                <a16:creationId xmlns:a16="http://schemas.microsoft.com/office/drawing/2014/main" id="{9C84D2F8-D1B6-E548-980A-3A83933267D2}"/>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bg1"/>
                </a:solidFill>
                <a:latin typeface="Lab Grotesque" pitchFamily="2" charset="0"/>
              </a:defRPr>
            </a:lvl1pPr>
          </a:lstStyle>
          <a:p>
            <a:fld id="{B1B63437-8A26-BE43-AB46-80340C37E737}" type="slidenum">
              <a:rPr lang="sv-SE" smtClean="0"/>
              <a:pPr/>
              <a:t>‹#›</a:t>
            </a:fld>
            <a:endParaRPr lang="sv-SE"/>
          </a:p>
        </p:txBody>
      </p:sp>
      <p:pic>
        <p:nvPicPr>
          <p:cNvPr id="11" name="Bildobjekt 10">
            <a:extLst>
              <a:ext uri="{FF2B5EF4-FFF2-40B4-BE49-F238E27FC236}">
                <a16:creationId xmlns:a16="http://schemas.microsoft.com/office/drawing/2014/main" id="{8457CEAD-7460-4145-AB90-DD79FDFEDEC8}"/>
              </a:ext>
            </a:extLst>
          </p:cNvPr>
          <p:cNvPicPr>
            <a:picLocks noChangeAspect="1"/>
          </p:cNvPicPr>
          <p:nvPr userDrawn="1"/>
        </p:nvPicPr>
        <p:blipFill>
          <a:blip r:embed="rId3"/>
          <a:srcRect/>
          <a:stretch/>
        </p:blipFill>
        <p:spPr>
          <a:xfrm>
            <a:off x="686590" y="207048"/>
            <a:ext cx="2860100" cy="390612"/>
          </a:xfrm>
          <a:prstGeom prst="rect">
            <a:avLst/>
          </a:prstGeom>
        </p:spPr>
      </p:pic>
    </p:spTree>
    <p:extLst>
      <p:ext uri="{BB962C8B-B14F-4D97-AF65-F5344CB8AC3E}">
        <p14:creationId xmlns:p14="http://schemas.microsoft.com/office/powerpoint/2010/main" val="406194437"/>
      </p:ext>
    </p:extLst>
  </p:cSld>
  <p:clrMapOvr>
    <a:masterClrMapping/>
  </p:clrMapOvr>
  <p:extLst>
    <p:ext uri="{DCECCB84-F9BA-43D5-87BE-67443E8EF086}">
      <p15:sldGuideLst xmlns:p15="http://schemas.microsoft.com/office/powerpoint/2012/main">
        <p15:guide id="1" orient="horz" pos="4020">
          <p15:clr>
            <a:srgbClr val="FBAE40"/>
          </p15:clr>
        </p15:guide>
        <p15:guide id="2" pos="506">
          <p15:clr>
            <a:srgbClr val="FBAE40"/>
          </p15:clr>
        </p15:guide>
        <p15:guide id="3" pos="742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Avsnit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6E13CAA-C4B1-524F-ACD3-1AEDE372C885}"/>
              </a:ext>
            </a:extLst>
          </p:cNvPr>
          <p:cNvSpPr/>
          <p:nvPr userDrawn="1"/>
        </p:nvSpPr>
        <p:spPr>
          <a:xfrm>
            <a:off x="0" y="0"/>
            <a:ext cx="24382413"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i="0">
              <a:latin typeface="Lab Grotesque Black" pitchFamily="2" charset="0"/>
            </a:endParaRPr>
          </a:p>
        </p:txBody>
      </p:sp>
      <p:pic>
        <p:nvPicPr>
          <p:cNvPr id="5" name="Bildobjekt 4" descr="En bild som visar paraply&#10;&#10;Automatiskt genererad beskrivning">
            <a:extLst>
              <a:ext uri="{FF2B5EF4-FFF2-40B4-BE49-F238E27FC236}">
                <a16:creationId xmlns:a16="http://schemas.microsoft.com/office/drawing/2014/main" id="{31014F78-3669-FD47-ACA0-2444F2C2D0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8516"/>
            <a:ext cx="24382413" cy="13687484"/>
          </a:xfrm>
          <a:prstGeom prst="rect">
            <a:avLst/>
          </a:prstGeom>
        </p:spPr>
      </p:pic>
      <p:cxnSp>
        <p:nvCxnSpPr>
          <p:cNvPr id="11" name="Rak 10">
            <a:extLst>
              <a:ext uri="{FF2B5EF4-FFF2-40B4-BE49-F238E27FC236}">
                <a16:creationId xmlns:a16="http://schemas.microsoft.com/office/drawing/2014/main" id="{0A6491C6-EEE6-B546-9D23-1BE8DBC53D18}"/>
              </a:ext>
            </a:extLst>
          </p:cNvPr>
          <p:cNvCxnSpPr/>
          <p:nvPr userDrawn="1"/>
        </p:nvCxnSpPr>
        <p:spPr>
          <a:xfrm>
            <a:off x="666932" y="876764"/>
            <a:ext cx="2291229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latshållare för datum 21">
            <a:extLst>
              <a:ext uri="{FF2B5EF4-FFF2-40B4-BE49-F238E27FC236}">
                <a16:creationId xmlns:a16="http://schemas.microsoft.com/office/drawing/2014/main" id="{45015450-3314-2143-887A-7CB028EB5371}"/>
              </a:ext>
            </a:extLst>
          </p:cNvPr>
          <p:cNvSpPr>
            <a:spLocks noGrp="1"/>
          </p:cNvSpPr>
          <p:nvPr>
            <p:ph type="dt" sz="half" idx="11"/>
          </p:nvPr>
        </p:nvSpPr>
        <p:spPr>
          <a:xfrm>
            <a:off x="21056991" y="222362"/>
            <a:ext cx="1699931" cy="393684"/>
          </a:xfrm>
          <a:prstGeom prst="rect">
            <a:avLst/>
          </a:prstGeom>
        </p:spPr>
        <p:txBody>
          <a:bodyPr anchor="ctr"/>
          <a:lstStyle>
            <a:lvl1pPr>
              <a:defRPr sz="1600" b="0" i="0">
                <a:solidFill>
                  <a:schemeClr val="bg1"/>
                </a:solidFill>
                <a:latin typeface="Lab Grotesque" pitchFamily="2" charset="0"/>
              </a:defRPr>
            </a:lvl1pPr>
          </a:lstStyle>
          <a:p>
            <a:fld id="{CF3CEFF0-9FE1-A546-97A2-AA4EE22CD004}" type="datetime1">
              <a:rPr lang="sv-SE" smtClean="0"/>
              <a:pPr/>
              <a:t>2022-09-23</a:t>
            </a:fld>
            <a:endParaRPr lang="sv-SE"/>
          </a:p>
        </p:txBody>
      </p:sp>
      <p:sp>
        <p:nvSpPr>
          <p:cNvPr id="13" name="Platshållare för bildnummer 23">
            <a:extLst>
              <a:ext uri="{FF2B5EF4-FFF2-40B4-BE49-F238E27FC236}">
                <a16:creationId xmlns:a16="http://schemas.microsoft.com/office/drawing/2014/main" id="{D2D3C1F5-41C8-964C-953B-A5E691F4ED21}"/>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bg1"/>
                </a:solidFill>
                <a:latin typeface="Lab Grotesque" pitchFamily="2" charset="0"/>
              </a:defRPr>
            </a:lvl1pPr>
          </a:lstStyle>
          <a:p>
            <a:fld id="{B1B63437-8A26-BE43-AB46-80340C37E737}" type="slidenum">
              <a:rPr lang="sv-SE" smtClean="0"/>
              <a:pPr/>
              <a:t>‹#›</a:t>
            </a:fld>
            <a:endParaRPr lang="sv-SE"/>
          </a:p>
        </p:txBody>
      </p:sp>
      <p:sp>
        <p:nvSpPr>
          <p:cNvPr id="15" name="Platshållare för text 5">
            <a:extLst>
              <a:ext uri="{FF2B5EF4-FFF2-40B4-BE49-F238E27FC236}">
                <a16:creationId xmlns:a16="http://schemas.microsoft.com/office/drawing/2014/main" id="{7D5B1C21-F67A-3740-B2C4-9015945AA7A4}"/>
              </a:ext>
            </a:extLst>
          </p:cNvPr>
          <p:cNvSpPr>
            <a:spLocks noGrp="1"/>
          </p:cNvSpPr>
          <p:nvPr>
            <p:ph type="body" sz="quarter" idx="10" hasCustomPrompt="1"/>
          </p:nvPr>
        </p:nvSpPr>
        <p:spPr>
          <a:xfrm>
            <a:off x="1606446" y="7431124"/>
            <a:ext cx="17789520" cy="3740584"/>
          </a:xfrm>
          <a:prstGeom prst="rect">
            <a:avLst/>
          </a:prstGeom>
        </p:spPr>
        <p:txBody>
          <a:bodyPr anchor="ctr"/>
          <a:lstStyle>
            <a:lvl1pPr marL="0" indent="0">
              <a:buNone/>
              <a:defRPr sz="11999" b="1" i="0">
                <a:solidFill>
                  <a:schemeClr val="bg1"/>
                </a:solidFill>
                <a:latin typeface="Lab Grotesque Black" pitchFamily="2" charset="0"/>
                <a:cs typeface="Arial" panose="020B0604020202020204" pitchFamily="34" charset="0"/>
              </a:defRPr>
            </a:lvl1pPr>
          </a:lstStyle>
          <a:p>
            <a:pPr lvl="0"/>
            <a:r>
              <a:rPr lang="sv-SE"/>
              <a:t>Detta är en </a:t>
            </a:r>
            <a:r>
              <a:rPr lang="sv-SE" err="1"/>
              <a:t>avsnittssida</a:t>
            </a:r>
            <a:r>
              <a:rPr lang="sv-SE"/>
              <a:t> klicka här för att skriva</a:t>
            </a:r>
          </a:p>
        </p:txBody>
      </p:sp>
      <p:pic>
        <p:nvPicPr>
          <p:cNvPr id="14" name="Bildobjekt 13">
            <a:extLst>
              <a:ext uri="{FF2B5EF4-FFF2-40B4-BE49-F238E27FC236}">
                <a16:creationId xmlns:a16="http://schemas.microsoft.com/office/drawing/2014/main" id="{40FD3C66-CC2E-DD46-81FA-9AE1B3326C60}"/>
              </a:ext>
            </a:extLst>
          </p:cNvPr>
          <p:cNvPicPr>
            <a:picLocks noChangeAspect="1"/>
          </p:cNvPicPr>
          <p:nvPr userDrawn="1"/>
        </p:nvPicPr>
        <p:blipFill>
          <a:blip r:embed="rId3"/>
          <a:srcRect/>
          <a:stretch/>
        </p:blipFill>
        <p:spPr>
          <a:xfrm>
            <a:off x="686590" y="207048"/>
            <a:ext cx="2860100" cy="390612"/>
          </a:xfrm>
          <a:prstGeom prst="rect">
            <a:avLst/>
          </a:prstGeom>
        </p:spPr>
      </p:pic>
    </p:spTree>
    <p:extLst>
      <p:ext uri="{BB962C8B-B14F-4D97-AF65-F5344CB8AC3E}">
        <p14:creationId xmlns:p14="http://schemas.microsoft.com/office/powerpoint/2010/main" val="247857506"/>
      </p:ext>
    </p:extLst>
  </p:cSld>
  <p:clrMapOvr>
    <a:masterClrMapping/>
  </p:clrMapOvr>
  <p:extLst>
    <p:ext uri="{DCECCB84-F9BA-43D5-87BE-67443E8EF086}">
      <p15:sldGuideLst xmlns:p15="http://schemas.microsoft.com/office/powerpoint/2012/main">
        <p15:guide id="1" orient="horz" pos="4020">
          <p15:clr>
            <a:srgbClr val="FBAE40"/>
          </p15:clr>
        </p15:guide>
        <p15:guide id="2" pos="483">
          <p15:clr>
            <a:srgbClr val="FBAE40"/>
          </p15:clr>
        </p15:guide>
        <p15:guide id="3" pos="742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card">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1283E0F7-75A1-A240-94F8-A1F33FBB5AFF}"/>
              </a:ext>
            </a:extLst>
          </p:cNvPr>
          <p:cNvSpPr>
            <a:spLocks noGrp="1"/>
          </p:cNvSpPr>
          <p:nvPr>
            <p:ph type="pic" sz="quarter" idx="13" hasCustomPrompt="1"/>
          </p:nvPr>
        </p:nvSpPr>
        <p:spPr>
          <a:xfrm>
            <a:off x="5176957" y="4532365"/>
            <a:ext cx="4651270" cy="4651270"/>
          </a:xfrm>
          <a:prstGeom prst="ellipse">
            <a:avLst/>
          </a:prstGeom>
          <a:solidFill>
            <a:schemeClr val="bg2">
              <a:lumMod val="50000"/>
            </a:schemeClr>
          </a:solidFill>
          <a:ln>
            <a:noFill/>
          </a:ln>
        </p:spPr>
        <p:txBody>
          <a:bodyPr anchor="ctr"/>
          <a:lstStyle>
            <a:lvl1pPr marL="0" indent="0" algn="ctr">
              <a:buNone/>
              <a:defRPr sz="4000" b="0" i="0">
                <a:solidFill>
                  <a:srgbClr val="FFFFFF"/>
                </a:solidFill>
                <a:latin typeface="+mj-lt"/>
                <a:cs typeface="Gellix" pitchFamily="2" charset="77"/>
              </a:defRPr>
            </a:lvl1pPr>
          </a:lstStyle>
          <a:p>
            <a:r>
              <a:rPr lang="fr-FR"/>
              <a:t>Insert </a:t>
            </a:r>
            <a:br>
              <a:rPr lang="fr-FR"/>
            </a:br>
            <a:r>
              <a:rPr lang="fr-FR" err="1"/>
              <a:t>headshot</a:t>
            </a:r>
            <a:r>
              <a:rPr lang="fr-FR"/>
              <a:t> </a:t>
            </a:r>
            <a:br>
              <a:rPr lang="fr-FR"/>
            </a:br>
            <a:r>
              <a:rPr lang="fr-FR" err="1"/>
              <a:t>here</a:t>
            </a:r>
            <a:endParaRPr lang="fr-FR"/>
          </a:p>
        </p:txBody>
      </p:sp>
      <p:sp>
        <p:nvSpPr>
          <p:cNvPr id="5" name="Espace réservé du texte 7">
            <a:extLst>
              <a:ext uri="{FF2B5EF4-FFF2-40B4-BE49-F238E27FC236}">
                <a16:creationId xmlns:a16="http://schemas.microsoft.com/office/drawing/2014/main" id="{728A7C74-AC92-6D4A-5A87-606F00821DDC}"/>
              </a:ext>
            </a:extLst>
          </p:cNvPr>
          <p:cNvSpPr>
            <a:spLocks noGrp="1"/>
          </p:cNvSpPr>
          <p:nvPr>
            <p:ph type="body" sz="quarter" idx="18" hasCustomPrompt="1"/>
          </p:nvPr>
        </p:nvSpPr>
        <p:spPr>
          <a:xfrm>
            <a:off x="11215688" y="7997924"/>
            <a:ext cx="11925666" cy="724606"/>
          </a:xfrm>
          <a:prstGeom prst="rect">
            <a:avLst/>
          </a:prstGeom>
        </p:spPr>
        <p:txBody>
          <a:bodyPr>
            <a:normAutofit/>
          </a:bodyPr>
          <a:lstStyle>
            <a:lvl1pPr marL="0" indent="0" algn="l">
              <a:buNone/>
              <a:defRPr sz="4400" b="1" i="0" spc="0" baseline="0">
                <a:solidFill>
                  <a:schemeClr val="bg2"/>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Name</a:t>
            </a:r>
          </a:p>
        </p:txBody>
      </p:sp>
      <p:sp>
        <p:nvSpPr>
          <p:cNvPr id="7" name="Espace réservé du texte 19">
            <a:extLst>
              <a:ext uri="{FF2B5EF4-FFF2-40B4-BE49-F238E27FC236}">
                <a16:creationId xmlns:a16="http://schemas.microsoft.com/office/drawing/2014/main" id="{A1F32DEA-7761-00CE-FC12-277014852682}"/>
              </a:ext>
            </a:extLst>
          </p:cNvPr>
          <p:cNvSpPr>
            <a:spLocks noGrp="1"/>
          </p:cNvSpPr>
          <p:nvPr>
            <p:ph type="body" sz="quarter" idx="19" hasCustomPrompt="1"/>
          </p:nvPr>
        </p:nvSpPr>
        <p:spPr>
          <a:xfrm>
            <a:off x="11215688" y="930729"/>
            <a:ext cx="11925666" cy="6690502"/>
          </a:xfrm>
          <a:prstGeom prst="rect">
            <a:avLst/>
          </a:prstGeom>
        </p:spPr>
        <p:txBody>
          <a:bodyPr anchor="b"/>
          <a:lstStyle>
            <a:lvl1pPr marL="0" marR="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lang="en-GB" sz="6600" b="0" i="0" smtClean="0">
                <a:solidFill>
                  <a:schemeClr val="tx1"/>
                </a:solidFill>
                <a:effectLst/>
                <a:latin typeface="+mj-lt"/>
                <a:cs typeface="Gellix" pitchFamily="2" charset="77"/>
              </a:defRPr>
            </a:lvl1pPr>
            <a:lvl2pPr marL="914354" indent="0">
              <a:buNone/>
              <a:defRPr b="0" i="0">
                <a:solidFill>
                  <a:srgbClr val="FFFFFF"/>
                </a:solidFill>
                <a:latin typeface="Gotham Book" pitchFamily="2" charset="0"/>
              </a:defRPr>
            </a:lvl2pPr>
            <a:lvl3pPr marL="1828709" indent="0">
              <a:buNone/>
              <a:defRPr b="0" i="0">
                <a:solidFill>
                  <a:srgbClr val="FFFFFF"/>
                </a:solidFill>
                <a:latin typeface="Gotham Book" pitchFamily="2" charset="0"/>
              </a:defRPr>
            </a:lvl3pPr>
            <a:lvl4pPr marL="2743063" indent="0">
              <a:buNone/>
              <a:defRPr b="0" i="0">
                <a:solidFill>
                  <a:srgbClr val="FFFFFF"/>
                </a:solidFill>
                <a:latin typeface="Gotham Book" pitchFamily="2" charset="0"/>
              </a:defRPr>
            </a:lvl4pPr>
            <a:lvl5pPr marL="3657417" indent="0">
              <a:buNone/>
              <a:defRPr b="0" i="0">
                <a:solidFill>
                  <a:srgbClr val="FFFFFF"/>
                </a:solidFill>
                <a:latin typeface="Gotham Book" pitchFamily="2" charset="0"/>
              </a:defRPr>
            </a:lvl5pPr>
          </a:lstStyle>
          <a:p>
            <a:pPr lvl="0"/>
            <a:r>
              <a:rPr lang="fr-FR"/>
              <a:t>« </a:t>
            </a:r>
            <a:r>
              <a:rPr lang="fr-FR" err="1"/>
              <a:t>Quote</a:t>
            </a:r>
            <a:r>
              <a:rPr lang="fr-FR"/>
              <a:t> »</a:t>
            </a:r>
          </a:p>
        </p:txBody>
      </p:sp>
    </p:spTree>
    <p:extLst>
      <p:ext uri="{BB962C8B-B14F-4D97-AF65-F5344CB8AC3E}">
        <p14:creationId xmlns:p14="http://schemas.microsoft.com/office/powerpoint/2010/main" val="3026162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EFF2F5"/>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FB8D3E8-775F-E747-BB5E-5FFEC647C71A}"/>
              </a:ext>
            </a:extLst>
          </p:cNvPr>
          <p:cNvSpPr/>
          <p:nvPr userDrawn="1"/>
        </p:nvSpPr>
        <p:spPr>
          <a:xfrm>
            <a:off x="0" y="0"/>
            <a:ext cx="24382413" cy="13716000"/>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i="0">
              <a:latin typeface="Lab Grotesque Black" pitchFamily="2" charset="0"/>
            </a:endParaRPr>
          </a:p>
        </p:txBody>
      </p:sp>
      <p:pic>
        <p:nvPicPr>
          <p:cNvPr id="24" name="Bild 23">
            <a:extLst>
              <a:ext uri="{FF2B5EF4-FFF2-40B4-BE49-F238E27FC236}">
                <a16:creationId xmlns:a16="http://schemas.microsoft.com/office/drawing/2014/main" id="{E23F5BBB-C9C0-CC47-AC05-378CCA1382E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93700" y="10866463"/>
            <a:ext cx="3995014" cy="1897038"/>
          </a:xfrm>
          <a:prstGeom prst="rect">
            <a:avLst/>
          </a:prstGeom>
        </p:spPr>
      </p:pic>
      <p:sp>
        <p:nvSpPr>
          <p:cNvPr id="25" name="Platshållare för text 5">
            <a:extLst>
              <a:ext uri="{FF2B5EF4-FFF2-40B4-BE49-F238E27FC236}">
                <a16:creationId xmlns:a16="http://schemas.microsoft.com/office/drawing/2014/main" id="{2624F830-1254-5447-BD06-4EFEEFD16E0C}"/>
              </a:ext>
            </a:extLst>
          </p:cNvPr>
          <p:cNvSpPr>
            <a:spLocks noGrp="1"/>
          </p:cNvSpPr>
          <p:nvPr>
            <p:ph type="body" sz="quarter" idx="10" hasCustomPrompt="1"/>
          </p:nvPr>
        </p:nvSpPr>
        <p:spPr>
          <a:xfrm>
            <a:off x="7832295" y="5425049"/>
            <a:ext cx="8717819" cy="2865902"/>
          </a:xfrm>
          <a:prstGeom prst="rect">
            <a:avLst/>
          </a:prstGeom>
        </p:spPr>
        <p:txBody>
          <a:bodyPr anchor="ctr"/>
          <a:lstStyle>
            <a:lvl1pPr marL="0" indent="0" algn="ctr">
              <a:buNone/>
              <a:defRPr sz="11999" b="1" i="0">
                <a:solidFill>
                  <a:schemeClr val="tx1"/>
                </a:solidFill>
                <a:latin typeface="Lab Grotesque Black" pitchFamily="2" charset="0"/>
                <a:cs typeface="Arial" panose="020B0604020202020204" pitchFamily="34" charset="0"/>
              </a:defRPr>
            </a:lvl1pPr>
          </a:lstStyle>
          <a:p>
            <a:pPr lvl="0"/>
            <a:r>
              <a:rPr lang="sv-SE"/>
              <a:t>Sista sidan!</a:t>
            </a:r>
          </a:p>
        </p:txBody>
      </p:sp>
    </p:spTree>
    <p:extLst>
      <p:ext uri="{BB962C8B-B14F-4D97-AF65-F5344CB8AC3E}">
        <p14:creationId xmlns:p14="http://schemas.microsoft.com/office/powerpoint/2010/main" val="3883109446"/>
      </p:ext>
    </p:extLst>
  </p:cSld>
  <p:clrMapOvr>
    <a:masterClrMapping/>
  </p:clrMapOvr>
  <p:extLst>
    <p:ext uri="{DCECCB84-F9BA-43D5-87BE-67443E8EF086}">
      <p15:sldGuideLst xmlns:p15="http://schemas.microsoft.com/office/powerpoint/2012/main">
        <p15:guide id="1" orient="horz" pos="4020">
          <p15:clr>
            <a:srgbClr val="FBAE40"/>
          </p15:clr>
        </p15:guide>
        <p15:guide id="2" pos="506">
          <p15:clr>
            <a:srgbClr val="FBAE40"/>
          </p15:clr>
        </p15:guide>
        <p15:guide id="3" pos="742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sida med sidhuvud">
    <p:spTree>
      <p:nvGrpSpPr>
        <p:cNvPr id="1" name=""/>
        <p:cNvGrpSpPr/>
        <p:nvPr/>
      </p:nvGrpSpPr>
      <p:grpSpPr>
        <a:xfrm>
          <a:off x="0" y="0"/>
          <a:ext cx="0" cy="0"/>
          <a:chOff x="0" y="0"/>
          <a:chExt cx="0" cy="0"/>
        </a:xfrm>
      </p:grpSpPr>
      <p:sp>
        <p:nvSpPr>
          <p:cNvPr id="4" name="Platshållare för datum 21">
            <a:extLst>
              <a:ext uri="{FF2B5EF4-FFF2-40B4-BE49-F238E27FC236}">
                <a16:creationId xmlns:a16="http://schemas.microsoft.com/office/drawing/2014/main" id="{16198837-2FB5-364D-A147-D3D02C0EDABC}"/>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tx2"/>
                </a:solidFill>
                <a:latin typeface="Lab Grotesque" pitchFamily="2" charset="0"/>
              </a:defRPr>
            </a:lvl1pPr>
          </a:lstStyle>
          <a:p>
            <a:fld id="{CF0C2AF8-CF07-F84C-9A4A-79F6D3437CF6}" type="datetime1">
              <a:rPr lang="sv-SE" smtClean="0"/>
              <a:pPr/>
              <a:t>2022-09-23</a:t>
            </a:fld>
            <a:endParaRPr lang="sv-SE"/>
          </a:p>
        </p:txBody>
      </p:sp>
      <p:sp>
        <p:nvSpPr>
          <p:cNvPr id="5" name="Platshållare för bildnummer 23">
            <a:extLst>
              <a:ext uri="{FF2B5EF4-FFF2-40B4-BE49-F238E27FC236}">
                <a16:creationId xmlns:a16="http://schemas.microsoft.com/office/drawing/2014/main" id="{FC9C06E6-2F84-7B46-A668-8FAD434D957F}"/>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tx2"/>
                </a:solidFill>
                <a:latin typeface="Lab Grotesque" pitchFamily="2" charset="0"/>
              </a:defRPr>
            </a:lvl1pPr>
          </a:lstStyle>
          <a:p>
            <a:fld id="{B1B63437-8A26-BE43-AB46-80340C37E737}" type="slidenum">
              <a:rPr lang="sv-SE" smtClean="0"/>
              <a:pPr/>
              <a:t>‹#›</a:t>
            </a:fld>
            <a:endParaRPr lang="sv-SE"/>
          </a:p>
        </p:txBody>
      </p:sp>
    </p:spTree>
    <p:extLst>
      <p:ext uri="{BB962C8B-B14F-4D97-AF65-F5344CB8AC3E}">
        <p14:creationId xmlns:p14="http://schemas.microsoft.com/office/powerpoint/2010/main" val="15783066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örre enkla punktlistor">
    <p:bg>
      <p:bgPr>
        <a:solidFill>
          <a:srgbClr val="EFF2F5"/>
        </a:solidFill>
        <a:effectLst/>
      </p:bgPr>
    </p:bg>
    <p:spTree>
      <p:nvGrpSpPr>
        <p:cNvPr id="1" name=""/>
        <p:cNvGrpSpPr/>
        <p:nvPr/>
      </p:nvGrpSpPr>
      <p:grpSpPr>
        <a:xfrm>
          <a:off x="0" y="0"/>
          <a:ext cx="0" cy="0"/>
          <a:chOff x="0" y="0"/>
          <a:chExt cx="0" cy="0"/>
        </a:xfrm>
      </p:grpSpPr>
      <p:sp>
        <p:nvSpPr>
          <p:cNvPr id="4" name="Platshållare för datum 21">
            <a:extLst>
              <a:ext uri="{FF2B5EF4-FFF2-40B4-BE49-F238E27FC236}">
                <a16:creationId xmlns:a16="http://schemas.microsoft.com/office/drawing/2014/main" id="{16198837-2FB5-364D-A147-D3D02C0EDABC}"/>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tx2"/>
                </a:solidFill>
                <a:latin typeface="Lab Grotesque" pitchFamily="2" charset="0"/>
              </a:defRPr>
            </a:lvl1pPr>
          </a:lstStyle>
          <a:p>
            <a:fld id="{CF0C2AF8-CF07-F84C-9A4A-79F6D3437CF6}" type="datetime1">
              <a:rPr lang="sv-SE" smtClean="0"/>
              <a:pPr/>
              <a:t>2022-09-23</a:t>
            </a:fld>
            <a:endParaRPr lang="sv-SE"/>
          </a:p>
        </p:txBody>
      </p:sp>
      <p:sp>
        <p:nvSpPr>
          <p:cNvPr id="5" name="Platshållare för bildnummer 23">
            <a:extLst>
              <a:ext uri="{FF2B5EF4-FFF2-40B4-BE49-F238E27FC236}">
                <a16:creationId xmlns:a16="http://schemas.microsoft.com/office/drawing/2014/main" id="{FC9C06E6-2F84-7B46-A668-8FAD434D957F}"/>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tx2"/>
                </a:solidFill>
                <a:latin typeface="Lab Grotesque" pitchFamily="2" charset="0"/>
              </a:defRPr>
            </a:lvl1pPr>
          </a:lstStyle>
          <a:p>
            <a:fld id="{B1B63437-8A26-BE43-AB46-80340C37E737}" type="slidenum">
              <a:rPr lang="sv-SE" smtClean="0"/>
              <a:pPr/>
              <a:t>‹#›</a:t>
            </a:fld>
            <a:endParaRPr lang="sv-SE"/>
          </a:p>
        </p:txBody>
      </p:sp>
      <p:sp>
        <p:nvSpPr>
          <p:cNvPr id="6" name="Platshållare för text 5">
            <a:extLst>
              <a:ext uri="{FF2B5EF4-FFF2-40B4-BE49-F238E27FC236}">
                <a16:creationId xmlns:a16="http://schemas.microsoft.com/office/drawing/2014/main" id="{B63C17E4-A587-2B4E-9526-30EF15AB1123}"/>
              </a:ext>
            </a:extLst>
          </p:cNvPr>
          <p:cNvSpPr>
            <a:spLocks noGrp="1"/>
          </p:cNvSpPr>
          <p:nvPr>
            <p:ph type="body" sz="quarter" idx="13" hasCustomPrompt="1"/>
          </p:nvPr>
        </p:nvSpPr>
        <p:spPr>
          <a:xfrm>
            <a:off x="1606445" y="4721902"/>
            <a:ext cx="21096503" cy="8111448"/>
          </a:xfrm>
          <a:prstGeom prst="rect">
            <a:avLst/>
          </a:prstGeom>
        </p:spPr>
        <p:txBody>
          <a:bodyPr/>
          <a:lstStyle>
            <a:lvl1pPr marL="914354" marR="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b="0" i="0">
                <a:latin typeface="Lab Grotesque" pitchFamily="2" charset="0"/>
              </a:defRPr>
            </a:lvl1pPr>
            <a:lvl2pPr>
              <a:defRPr sz="5600"/>
            </a:lvl2pPr>
            <a:lvl3pPr>
              <a:defRPr sz="5600"/>
            </a:lvl3pPr>
            <a:lvl4pPr>
              <a:defRPr sz="5600"/>
            </a:lvl4pPr>
            <a:lvl5pPr>
              <a:defRPr sz="5600"/>
            </a:lvl5pPr>
            <a:lvl6pPr>
              <a:defRPr sz="5600"/>
            </a:lvl6pPr>
            <a:lvl7pPr>
              <a:defRPr sz="5600"/>
            </a:lvl7pPr>
            <a:lvl8pPr marL="5943303" indent="0">
              <a:buNone/>
              <a:defRPr sz="5600"/>
            </a:lvl8pPr>
            <a:lvl9pPr>
              <a:defRPr sz="5600"/>
            </a:lvl9pPr>
          </a:lstStyle>
          <a:p>
            <a:pPr lvl="0"/>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marL="6857657" marR="0" lvl="7"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endParaRPr lang="sv-SE"/>
          </a:p>
          <a:p>
            <a:pPr lvl="0"/>
            <a:endParaRPr lang="sv-SE"/>
          </a:p>
        </p:txBody>
      </p:sp>
      <p:sp>
        <p:nvSpPr>
          <p:cNvPr id="7" name="Title 1">
            <a:extLst>
              <a:ext uri="{FF2B5EF4-FFF2-40B4-BE49-F238E27FC236}">
                <a16:creationId xmlns:a16="http://schemas.microsoft.com/office/drawing/2014/main" id="{10E6621F-1003-7B4E-BDCA-7DC439066915}"/>
              </a:ext>
            </a:extLst>
          </p:cNvPr>
          <p:cNvSpPr>
            <a:spLocks noGrp="1"/>
          </p:cNvSpPr>
          <p:nvPr>
            <p:ph type="ctrTitle" hasCustomPrompt="1"/>
          </p:nvPr>
        </p:nvSpPr>
        <p:spPr>
          <a:xfrm>
            <a:off x="1628218" y="2178174"/>
            <a:ext cx="13793658" cy="1215268"/>
          </a:xfrm>
          <a:prstGeom prst="rect">
            <a:avLst/>
          </a:prstGeom>
        </p:spPr>
        <p:txBody>
          <a:bodyPr anchor="ctr"/>
          <a:lstStyle>
            <a:lvl1pPr algn="l">
              <a:lnSpc>
                <a:spcPct val="100000"/>
              </a:lnSpc>
              <a:defRPr sz="7200" b="1" i="0">
                <a:latin typeface="Lab Grotesque Black" pitchFamily="2" charset="0"/>
              </a:defRPr>
            </a:lvl1pPr>
          </a:lstStyle>
          <a:p>
            <a:r>
              <a:rPr lang="sv-SE"/>
              <a:t>Klicka här för att ändra text</a:t>
            </a:r>
            <a:endParaRPr lang="en-US"/>
          </a:p>
        </p:txBody>
      </p:sp>
    </p:spTree>
    <p:extLst>
      <p:ext uri="{BB962C8B-B14F-4D97-AF65-F5344CB8AC3E}">
        <p14:creationId xmlns:p14="http://schemas.microsoft.com/office/powerpoint/2010/main" val="324373942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nktlistor">
    <p:bg>
      <p:bgPr>
        <a:solidFill>
          <a:srgbClr val="EFF2F5"/>
        </a:solidFill>
        <a:effectLst/>
      </p:bgPr>
    </p:bg>
    <p:spTree>
      <p:nvGrpSpPr>
        <p:cNvPr id="1" name=""/>
        <p:cNvGrpSpPr/>
        <p:nvPr/>
      </p:nvGrpSpPr>
      <p:grpSpPr>
        <a:xfrm>
          <a:off x="0" y="0"/>
          <a:ext cx="0" cy="0"/>
          <a:chOff x="0" y="0"/>
          <a:chExt cx="0" cy="0"/>
        </a:xfrm>
      </p:grpSpPr>
      <p:sp>
        <p:nvSpPr>
          <p:cNvPr id="4" name="Platshållare för datum 21">
            <a:extLst>
              <a:ext uri="{FF2B5EF4-FFF2-40B4-BE49-F238E27FC236}">
                <a16:creationId xmlns:a16="http://schemas.microsoft.com/office/drawing/2014/main" id="{16198837-2FB5-364D-A147-D3D02C0EDABC}"/>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tx2"/>
                </a:solidFill>
                <a:latin typeface="Lab Grotesque" pitchFamily="2" charset="0"/>
              </a:defRPr>
            </a:lvl1pPr>
          </a:lstStyle>
          <a:p>
            <a:fld id="{CF0C2AF8-CF07-F84C-9A4A-79F6D3437CF6}" type="datetime1">
              <a:rPr lang="sv-SE" smtClean="0"/>
              <a:pPr/>
              <a:t>2022-09-23</a:t>
            </a:fld>
            <a:endParaRPr lang="sv-SE"/>
          </a:p>
        </p:txBody>
      </p:sp>
      <p:sp>
        <p:nvSpPr>
          <p:cNvPr id="5" name="Platshållare för bildnummer 23">
            <a:extLst>
              <a:ext uri="{FF2B5EF4-FFF2-40B4-BE49-F238E27FC236}">
                <a16:creationId xmlns:a16="http://schemas.microsoft.com/office/drawing/2014/main" id="{FC9C06E6-2F84-7B46-A668-8FAD434D957F}"/>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tx2"/>
                </a:solidFill>
                <a:latin typeface="Lab Grotesque" pitchFamily="2" charset="0"/>
              </a:defRPr>
            </a:lvl1pPr>
          </a:lstStyle>
          <a:p>
            <a:fld id="{B1B63437-8A26-BE43-AB46-80340C37E737}" type="slidenum">
              <a:rPr lang="sv-SE" smtClean="0"/>
              <a:pPr/>
              <a:t>‹#›</a:t>
            </a:fld>
            <a:endParaRPr lang="sv-SE"/>
          </a:p>
        </p:txBody>
      </p:sp>
      <p:sp>
        <p:nvSpPr>
          <p:cNvPr id="6" name="Platshållare för text 5">
            <a:extLst>
              <a:ext uri="{FF2B5EF4-FFF2-40B4-BE49-F238E27FC236}">
                <a16:creationId xmlns:a16="http://schemas.microsoft.com/office/drawing/2014/main" id="{B63C17E4-A587-2B4E-9526-30EF15AB1123}"/>
              </a:ext>
            </a:extLst>
          </p:cNvPr>
          <p:cNvSpPr>
            <a:spLocks noGrp="1"/>
          </p:cNvSpPr>
          <p:nvPr>
            <p:ph type="body" sz="quarter" idx="13" hasCustomPrompt="1"/>
          </p:nvPr>
        </p:nvSpPr>
        <p:spPr>
          <a:xfrm>
            <a:off x="1606445" y="4721901"/>
            <a:ext cx="21096503" cy="8111450"/>
          </a:xfrm>
          <a:prstGeom prst="rect">
            <a:avLst/>
          </a:prstGeom>
        </p:spPr>
        <p:txBody>
          <a:bodyPr numCol="2" anchor="t"/>
          <a:lstStyle>
            <a:lvl1pPr marL="914354" marR="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sz="3200" b="0" i="0">
                <a:latin typeface="Lab Grotesque" pitchFamily="2" charset="0"/>
              </a:defRPr>
            </a:lvl1pPr>
            <a:lvl2pPr>
              <a:lnSpc>
                <a:spcPct val="100000"/>
              </a:lnSpc>
              <a:buClr>
                <a:schemeClr val="accent1"/>
              </a:buClr>
              <a:defRPr sz="3200"/>
            </a:lvl2pPr>
            <a:lvl3pPr>
              <a:lnSpc>
                <a:spcPct val="100000"/>
              </a:lnSpc>
              <a:buClr>
                <a:schemeClr val="accent1"/>
              </a:buClr>
              <a:defRPr sz="3200"/>
            </a:lvl3pPr>
            <a:lvl4pPr>
              <a:lnSpc>
                <a:spcPct val="100000"/>
              </a:lnSpc>
              <a:buClr>
                <a:schemeClr val="accent1"/>
              </a:buClr>
              <a:defRPr sz="3200"/>
            </a:lvl4pPr>
            <a:lvl5pPr>
              <a:lnSpc>
                <a:spcPct val="100000"/>
              </a:lnSpc>
              <a:buClr>
                <a:schemeClr val="accent1"/>
              </a:buClr>
              <a:defRPr sz="3200"/>
            </a:lvl5pPr>
            <a:lvl6pPr>
              <a:lnSpc>
                <a:spcPct val="100000"/>
              </a:lnSpc>
              <a:buClr>
                <a:schemeClr val="accent1"/>
              </a:buClr>
              <a:defRPr sz="3200"/>
            </a:lvl6pPr>
            <a:lvl7pPr>
              <a:lnSpc>
                <a:spcPct val="100000"/>
              </a:lnSpc>
              <a:buClr>
                <a:schemeClr val="accent1"/>
              </a:buClr>
              <a:defRPr sz="3200"/>
            </a:lvl7pPr>
            <a:lvl8pPr marL="5943303" indent="0">
              <a:lnSpc>
                <a:spcPct val="100000"/>
              </a:lnSpc>
              <a:buNone/>
              <a:defRPr sz="3200"/>
            </a:lvl8pPr>
            <a:lvl9pPr marL="6857657" indent="0">
              <a:lnSpc>
                <a:spcPct val="100000"/>
              </a:lnSpc>
              <a:buNone/>
              <a:defRPr sz="3200"/>
            </a:lvl9pPr>
          </a:lstStyle>
          <a:p>
            <a:pPr lvl="0"/>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lvl="0"/>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lvl="0"/>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lvl="0"/>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marL="914354" marR="0" lvl="0" indent="-914354" algn="l" defTabSz="1828709" rtl="0" eaLnBrk="1" fontAlgn="auto" latinLnBrk="0" hangingPunct="1">
              <a:lnSpc>
                <a:spcPct val="100000"/>
              </a:lnSpc>
              <a:spcBef>
                <a:spcPts val="2000"/>
              </a:spcBef>
              <a:spcAft>
                <a:spcPts val="2000"/>
              </a:spcAft>
              <a:buClr>
                <a:schemeClr val="accent1"/>
              </a:buClr>
              <a:buSzPct val="100000"/>
              <a:buFont typeface="Arial" panose="020B0604020202020204" pitchFamily="34" charset="0"/>
              <a:buChar char="•"/>
              <a:tabLst/>
              <a:defRPr/>
            </a:pPr>
            <a:r>
              <a:rPr lang="sv-SE"/>
              <a:t>Klicka här för att ändra punktlistan</a:t>
            </a:r>
          </a:p>
          <a:p>
            <a:pPr lvl="0"/>
            <a:r>
              <a:rPr lang="sv-SE"/>
              <a:t>Klicka här för att ändra punktlistan</a:t>
            </a:r>
          </a:p>
          <a:p>
            <a:pPr lvl="0"/>
            <a:r>
              <a:rPr lang="sv-SE"/>
              <a:t>Klicka här för att ändra punktlistan</a:t>
            </a:r>
          </a:p>
        </p:txBody>
      </p:sp>
      <p:sp>
        <p:nvSpPr>
          <p:cNvPr id="7" name="Title 1">
            <a:extLst>
              <a:ext uri="{FF2B5EF4-FFF2-40B4-BE49-F238E27FC236}">
                <a16:creationId xmlns:a16="http://schemas.microsoft.com/office/drawing/2014/main" id="{10E6621F-1003-7B4E-BDCA-7DC439066915}"/>
              </a:ext>
            </a:extLst>
          </p:cNvPr>
          <p:cNvSpPr>
            <a:spLocks noGrp="1"/>
          </p:cNvSpPr>
          <p:nvPr>
            <p:ph type="ctrTitle" hasCustomPrompt="1"/>
          </p:nvPr>
        </p:nvSpPr>
        <p:spPr>
          <a:xfrm>
            <a:off x="1628220" y="2178173"/>
            <a:ext cx="12440022" cy="1310074"/>
          </a:xfrm>
          <a:prstGeom prst="rect">
            <a:avLst/>
          </a:prstGeom>
        </p:spPr>
        <p:txBody>
          <a:bodyPr anchor="ctr"/>
          <a:lstStyle>
            <a:lvl1pPr algn="l">
              <a:lnSpc>
                <a:spcPct val="100000"/>
              </a:lnSpc>
              <a:defRPr sz="7200" b="1" i="0">
                <a:latin typeface="Lab Grotesque Black" pitchFamily="2" charset="0"/>
              </a:defRPr>
            </a:lvl1pPr>
          </a:lstStyle>
          <a:p>
            <a:r>
              <a:rPr lang="sv-SE"/>
              <a:t>Klicka här för att ändra text</a:t>
            </a:r>
            <a:endParaRPr lang="en-US"/>
          </a:p>
        </p:txBody>
      </p:sp>
    </p:spTree>
    <p:extLst>
      <p:ext uri="{BB962C8B-B14F-4D97-AF65-F5344CB8AC3E}">
        <p14:creationId xmlns:p14="http://schemas.microsoft.com/office/powerpoint/2010/main" val="105518322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ktlista i boxar">
    <p:bg>
      <p:bgPr>
        <a:solidFill>
          <a:srgbClr val="EFF2F5"/>
        </a:solidFill>
        <a:effectLst/>
      </p:bgPr>
    </p:bg>
    <p:spTree>
      <p:nvGrpSpPr>
        <p:cNvPr id="1" name=""/>
        <p:cNvGrpSpPr/>
        <p:nvPr/>
      </p:nvGrpSpPr>
      <p:grpSpPr>
        <a:xfrm>
          <a:off x="0" y="0"/>
          <a:ext cx="0" cy="0"/>
          <a:chOff x="0" y="0"/>
          <a:chExt cx="0" cy="0"/>
        </a:xfrm>
      </p:grpSpPr>
      <p:sp>
        <p:nvSpPr>
          <p:cNvPr id="19" name="Platshållare för text 15">
            <a:extLst>
              <a:ext uri="{FF2B5EF4-FFF2-40B4-BE49-F238E27FC236}">
                <a16:creationId xmlns:a16="http://schemas.microsoft.com/office/drawing/2014/main" id="{5D502093-ED60-4497-930E-6852C4722975}"/>
              </a:ext>
            </a:extLst>
          </p:cNvPr>
          <p:cNvSpPr>
            <a:spLocks noGrp="1"/>
          </p:cNvSpPr>
          <p:nvPr>
            <p:ph type="body" sz="quarter" idx="26" hasCustomPrompt="1"/>
          </p:nvPr>
        </p:nvSpPr>
        <p:spPr>
          <a:xfrm>
            <a:off x="13551407" y="5959700"/>
            <a:ext cx="7000598" cy="1220353"/>
          </a:xfrm>
          <a:prstGeom prst="rect">
            <a:avLst/>
          </a:prstGeom>
          <a:solidFill>
            <a:schemeClr val="bg1"/>
          </a:solidFill>
          <a:ln w="6350">
            <a:solidFill>
              <a:srgbClr val="F2F1F3"/>
            </a:solidFill>
          </a:ln>
          <a:effectLst>
            <a:outerShdw blurRad="152400" dist="50800" dir="5400000" algn="t" rotWithShape="0">
              <a:prstClr val="black">
                <a:alpha val="5000"/>
              </a:prstClr>
            </a:outerShdw>
          </a:effectLst>
        </p:spPr>
        <p:txBody>
          <a:bodyPr wrap="square" lIns="540000" tIns="180000" rIns="360000" bIns="180000">
            <a:spAutoFit/>
          </a:bodyPr>
          <a:lstStyle>
            <a:lvl1pPr marL="342883" indent="-342883" algn="l">
              <a:lnSpc>
                <a:spcPct val="120000"/>
              </a:lnSpc>
              <a:spcBef>
                <a:spcPts val="800"/>
              </a:spcBef>
              <a:buClr>
                <a:schemeClr val="accent1"/>
              </a:buClr>
              <a:buFont typeface="Arial" panose="020B0604020202020204" pitchFamily="34" charset="0"/>
              <a:buChar char="•"/>
              <a:defRPr sz="2400" b="0" i="0" baseline="0">
                <a:latin typeface="Lab Grotesque" pitchFamily="2" charset="0"/>
                <a:ea typeface="Lab Grotesque" pitchFamily="2" charset="0"/>
                <a:cs typeface="Circular Std" charset="0"/>
              </a:defRPr>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vl6pPr>
              <a:buClr>
                <a:schemeClr val="accent1"/>
              </a:buClr>
              <a:defRPr sz="2400"/>
            </a:lvl6pPr>
            <a:lvl7pPr>
              <a:buClr>
                <a:schemeClr val="accent1"/>
              </a:buClr>
              <a:defRPr sz="2400"/>
            </a:lvl7pPr>
            <a:lvl8pPr>
              <a:buClr>
                <a:schemeClr val="accent1"/>
              </a:buClr>
              <a:defRPr sz="2400"/>
            </a:lvl8pPr>
            <a:lvl9pPr>
              <a:buClr>
                <a:schemeClr val="accent1"/>
              </a:buClr>
              <a:defRPr sz="2400"/>
            </a:lvl9pPr>
          </a:lstStyle>
          <a:p>
            <a:pPr lvl="0"/>
            <a:r>
              <a:rPr lang="sv-SE"/>
              <a:t>Klicka här för att ändra texten i rutan. Dessa punktlistor passar bra till längre texter. </a:t>
            </a:r>
          </a:p>
        </p:txBody>
      </p:sp>
      <p:sp>
        <p:nvSpPr>
          <p:cNvPr id="4" name="Platshållare för datum 21">
            <a:extLst>
              <a:ext uri="{FF2B5EF4-FFF2-40B4-BE49-F238E27FC236}">
                <a16:creationId xmlns:a16="http://schemas.microsoft.com/office/drawing/2014/main" id="{16198837-2FB5-364D-A147-D3D02C0EDABC}"/>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tx2"/>
                </a:solidFill>
                <a:latin typeface="Lab Grotesque" pitchFamily="2" charset="0"/>
              </a:defRPr>
            </a:lvl1pPr>
          </a:lstStyle>
          <a:p>
            <a:fld id="{CF0C2AF8-CF07-F84C-9A4A-79F6D3437CF6}" type="datetime1">
              <a:rPr lang="sv-SE" smtClean="0"/>
              <a:pPr/>
              <a:t>2022-09-23</a:t>
            </a:fld>
            <a:endParaRPr lang="sv-SE"/>
          </a:p>
        </p:txBody>
      </p:sp>
      <p:sp>
        <p:nvSpPr>
          <p:cNvPr id="5" name="Platshållare för bildnummer 23">
            <a:extLst>
              <a:ext uri="{FF2B5EF4-FFF2-40B4-BE49-F238E27FC236}">
                <a16:creationId xmlns:a16="http://schemas.microsoft.com/office/drawing/2014/main" id="{FC9C06E6-2F84-7B46-A668-8FAD434D957F}"/>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tx2"/>
                </a:solidFill>
                <a:latin typeface="Lab Grotesque" pitchFamily="2" charset="0"/>
              </a:defRPr>
            </a:lvl1pPr>
          </a:lstStyle>
          <a:p>
            <a:fld id="{B1B63437-8A26-BE43-AB46-80340C37E737}" type="slidenum">
              <a:rPr lang="sv-SE" smtClean="0"/>
              <a:pPr/>
              <a:t>‹#›</a:t>
            </a:fld>
            <a:endParaRPr lang="sv-SE"/>
          </a:p>
        </p:txBody>
      </p:sp>
      <p:sp>
        <p:nvSpPr>
          <p:cNvPr id="7" name="Platshållare för text 15">
            <a:extLst>
              <a:ext uri="{FF2B5EF4-FFF2-40B4-BE49-F238E27FC236}">
                <a16:creationId xmlns:a16="http://schemas.microsoft.com/office/drawing/2014/main" id="{0B58BB3D-E2F6-8F4D-BAFD-4AB1E96F47E9}"/>
              </a:ext>
            </a:extLst>
          </p:cNvPr>
          <p:cNvSpPr>
            <a:spLocks noGrp="1"/>
          </p:cNvSpPr>
          <p:nvPr>
            <p:ph type="body" sz="quarter" idx="14" hasCustomPrompt="1"/>
          </p:nvPr>
        </p:nvSpPr>
        <p:spPr>
          <a:xfrm>
            <a:off x="2063299" y="3070726"/>
            <a:ext cx="7000598" cy="1220353"/>
          </a:xfrm>
          <a:prstGeom prst="rect">
            <a:avLst/>
          </a:prstGeom>
          <a:solidFill>
            <a:schemeClr val="bg1"/>
          </a:solidFill>
          <a:ln w="6350">
            <a:solidFill>
              <a:srgbClr val="F2F1F3"/>
            </a:solidFill>
          </a:ln>
          <a:effectLst>
            <a:outerShdw blurRad="152400" dist="50800" dir="5400000" algn="t" rotWithShape="0">
              <a:prstClr val="black">
                <a:alpha val="5000"/>
              </a:prstClr>
            </a:outerShdw>
          </a:effectLst>
        </p:spPr>
        <p:txBody>
          <a:bodyPr wrap="square" lIns="540000" tIns="180000" rIns="360000" bIns="180000">
            <a:spAutoFit/>
          </a:bodyPr>
          <a:lstStyle>
            <a:lvl1pPr marL="342883" indent="-342883" algn="l">
              <a:lnSpc>
                <a:spcPct val="120000"/>
              </a:lnSpc>
              <a:spcBef>
                <a:spcPts val="800"/>
              </a:spcBef>
              <a:buClr>
                <a:schemeClr val="accent1"/>
              </a:buClr>
              <a:buFont typeface="Arial" panose="020B0604020202020204" pitchFamily="34" charset="0"/>
              <a:buChar char="•"/>
              <a:defRPr sz="2400" b="0" i="0" baseline="0">
                <a:latin typeface="Lab Grotesque" pitchFamily="2" charset="0"/>
                <a:ea typeface="Lab Grotesque" pitchFamily="2" charset="0"/>
                <a:cs typeface="Circular Std" charset="0"/>
              </a:defRPr>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vl6pPr>
              <a:buClr>
                <a:schemeClr val="accent1"/>
              </a:buClr>
              <a:defRPr sz="2400"/>
            </a:lvl6pPr>
            <a:lvl7pPr>
              <a:buClr>
                <a:schemeClr val="accent1"/>
              </a:buClr>
              <a:defRPr sz="2400"/>
            </a:lvl7pPr>
            <a:lvl8pPr>
              <a:buClr>
                <a:schemeClr val="accent1"/>
              </a:buClr>
              <a:defRPr sz="2400"/>
            </a:lvl8pPr>
            <a:lvl9pPr>
              <a:buClr>
                <a:schemeClr val="accent1"/>
              </a:buClr>
              <a:defRPr sz="2400"/>
            </a:lvl9pPr>
          </a:lstStyle>
          <a:p>
            <a:pPr lvl="0"/>
            <a:r>
              <a:rPr lang="sv-SE"/>
              <a:t>Klicka här för att ändra texten i rutan. Dessa punktlistor passar bra till längre texter.</a:t>
            </a:r>
          </a:p>
        </p:txBody>
      </p:sp>
      <p:sp>
        <p:nvSpPr>
          <p:cNvPr id="3" name="Platshållare för text 2">
            <a:extLst>
              <a:ext uri="{FF2B5EF4-FFF2-40B4-BE49-F238E27FC236}">
                <a16:creationId xmlns:a16="http://schemas.microsoft.com/office/drawing/2014/main" id="{F6F97D66-EF4C-1A4B-8463-87889165DBBA}"/>
              </a:ext>
            </a:extLst>
          </p:cNvPr>
          <p:cNvSpPr>
            <a:spLocks noGrp="1"/>
          </p:cNvSpPr>
          <p:nvPr>
            <p:ph type="body" sz="quarter" idx="15" hasCustomPrompt="1"/>
          </p:nvPr>
        </p:nvSpPr>
        <p:spPr>
          <a:xfrm>
            <a:off x="1606445" y="3362290"/>
            <a:ext cx="913705" cy="1442720"/>
          </a:xfrm>
          <a:prstGeom prst="rect">
            <a:avLst/>
          </a:prstGeom>
        </p:spPr>
        <p:txBody>
          <a:bodyPr/>
          <a:lstStyle>
            <a:lvl1pPr marL="0" indent="0">
              <a:buNone/>
              <a:defRPr sz="11999" b="1" i="0">
                <a:solidFill>
                  <a:schemeClr val="accent1"/>
                </a:solidFill>
                <a:latin typeface="Lab Grotesque Black" pitchFamily="2" charset="0"/>
              </a:defRPr>
            </a:lvl1pPr>
          </a:lstStyle>
          <a:p>
            <a:pPr lvl="0"/>
            <a:r>
              <a:rPr lang="sv-SE"/>
              <a:t>1</a:t>
            </a:r>
          </a:p>
        </p:txBody>
      </p:sp>
      <p:sp>
        <p:nvSpPr>
          <p:cNvPr id="9" name="Platshållare för text 15">
            <a:extLst>
              <a:ext uri="{FF2B5EF4-FFF2-40B4-BE49-F238E27FC236}">
                <a16:creationId xmlns:a16="http://schemas.microsoft.com/office/drawing/2014/main" id="{B03CE3A8-6DE1-2840-8BE0-6D888E0E10CC}"/>
              </a:ext>
            </a:extLst>
          </p:cNvPr>
          <p:cNvSpPr>
            <a:spLocks noGrp="1"/>
          </p:cNvSpPr>
          <p:nvPr>
            <p:ph type="body" sz="quarter" idx="16" hasCustomPrompt="1"/>
          </p:nvPr>
        </p:nvSpPr>
        <p:spPr>
          <a:xfrm>
            <a:off x="2063299" y="5959700"/>
            <a:ext cx="7000598" cy="1220353"/>
          </a:xfrm>
          <a:prstGeom prst="rect">
            <a:avLst/>
          </a:prstGeom>
          <a:solidFill>
            <a:schemeClr val="bg1"/>
          </a:solidFill>
          <a:ln w="6350">
            <a:solidFill>
              <a:srgbClr val="F2F1F3"/>
            </a:solidFill>
          </a:ln>
          <a:effectLst>
            <a:outerShdw blurRad="152400" dist="50800" dir="5400000" algn="t" rotWithShape="0">
              <a:prstClr val="black">
                <a:alpha val="5000"/>
              </a:prstClr>
            </a:outerShdw>
          </a:effectLst>
        </p:spPr>
        <p:txBody>
          <a:bodyPr wrap="square" lIns="540000" tIns="180000" rIns="360000" bIns="180000">
            <a:spAutoFit/>
          </a:bodyPr>
          <a:lstStyle>
            <a:lvl1pPr marL="342883" indent="-342883" algn="l">
              <a:lnSpc>
                <a:spcPct val="120000"/>
              </a:lnSpc>
              <a:spcBef>
                <a:spcPts val="800"/>
              </a:spcBef>
              <a:buClr>
                <a:schemeClr val="accent1"/>
              </a:buClr>
              <a:buFont typeface="Arial" panose="020B0604020202020204" pitchFamily="34" charset="0"/>
              <a:buChar char="•"/>
              <a:defRPr sz="2400" b="0" i="0" baseline="0">
                <a:latin typeface="Lab Grotesque" pitchFamily="2" charset="0"/>
                <a:ea typeface="Lab Grotesque" pitchFamily="2" charset="0"/>
                <a:cs typeface="Circular Std" charset="0"/>
              </a:defRPr>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vl6pPr>
              <a:buClr>
                <a:schemeClr val="accent1"/>
              </a:buClr>
              <a:defRPr sz="2400"/>
            </a:lvl6pPr>
            <a:lvl7pPr>
              <a:buClr>
                <a:schemeClr val="accent1"/>
              </a:buClr>
              <a:defRPr sz="2400"/>
            </a:lvl7pPr>
            <a:lvl8pPr>
              <a:buClr>
                <a:schemeClr val="accent1"/>
              </a:buClr>
              <a:defRPr sz="2400"/>
            </a:lvl8pPr>
            <a:lvl9pPr marL="7314834" indent="0">
              <a:buClr>
                <a:schemeClr val="accent1"/>
              </a:buClr>
              <a:buNone/>
              <a:defRPr sz="2400"/>
            </a:lvl9pPr>
          </a:lstStyle>
          <a:p>
            <a:pPr lvl="0"/>
            <a:r>
              <a:rPr lang="sv-SE"/>
              <a:t>Klicka här för att ändra texten i rutan. Dessa punktlistor passar bra till längre texter.</a:t>
            </a:r>
          </a:p>
        </p:txBody>
      </p:sp>
      <p:sp>
        <p:nvSpPr>
          <p:cNvPr id="10" name="Platshållare för text 2">
            <a:extLst>
              <a:ext uri="{FF2B5EF4-FFF2-40B4-BE49-F238E27FC236}">
                <a16:creationId xmlns:a16="http://schemas.microsoft.com/office/drawing/2014/main" id="{03094C82-F565-E142-A44C-A3A6BE9E53B0}"/>
              </a:ext>
            </a:extLst>
          </p:cNvPr>
          <p:cNvSpPr>
            <a:spLocks noGrp="1"/>
          </p:cNvSpPr>
          <p:nvPr>
            <p:ph type="body" sz="quarter" idx="17" hasCustomPrompt="1"/>
          </p:nvPr>
        </p:nvSpPr>
        <p:spPr>
          <a:xfrm>
            <a:off x="1606445" y="6251264"/>
            <a:ext cx="913705" cy="1442720"/>
          </a:xfrm>
          <a:prstGeom prst="rect">
            <a:avLst/>
          </a:prstGeom>
        </p:spPr>
        <p:txBody>
          <a:bodyPr/>
          <a:lstStyle>
            <a:lvl1pPr marL="0" indent="0">
              <a:buNone/>
              <a:defRPr sz="11999" b="1" i="0">
                <a:solidFill>
                  <a:schemeClr val="accent1"/>
                </a:solidFill>
                <a:latin typeface="Lab Grotesque Black" pitchFamily="2" charset="0"/>
              </a:defRPr>
            </a:lvl1pPr>
          </a:lstStyle>
          <a:p>
            <a:pPr lvl="0"/>
            <a:r>
              <a:rPr lang="sv-SE"/>
              <a:t>2</a:t>
            </a:r>
          </a:p>
        </p:txBody>
      </p:sp>
      <p:sp>
        <p:nvSpPr>
          <p:cNvPr id="11" name="Platshållare för text 15">
            <a:extLst>
              <a:ext uri="{FF2B5EF4-FFF2-40B4-BE49-F238E27FC236}">
                <a16:creationId xmlns:a16="http://schemas.microsoft.com/office/drawing/2014/main" id="{B2211AF3-2830-F24D-8C41-EC31BF856B2F}"/>
              </a:ext>
            </a:extLst>
          </p:cNvPr>
          <p:cNvSpPr>
            <a:spLocks noGrp="1"/>
          </p:cNvSpPr>
          <p:nvPr>
            <p:ph type="body" sz="quarter" idx="18" hasCustomPrompt="1"/>
          </p:nvPr>
        </p:nvSpPr>
        <p:spPr>
          <a:xfrm>
            <a:off x="2063299" y="8875178"/>
            <a:ext cx="7000598" cy="1220353"/>
          </a:xfrm>
          <a:prstGeom prst="rect">
            <a:avLst/>
          </a:prstGeom>
          <a:solidFill>
            <a:schemeClr val="bg1"/>
          </a:solidFill>
          <a:ln w="6350">
            <a:solidFill>
              <a:srgbClr val="F2F1F3"/>
            </a:solidFill>
          </a:ln>
          <a:effectLst>
            <a:outerShdw blurRad="152400" dist="50800" dir="5400000" algn="t" rotWithShape="0">
              <a:prstClr val="black">
                <a:alpha val="5000"/>
              </a:prstClr>
            </a:outerShdw>
          </a:effectLst>
        </p:spPr>
        <p:txBody>
          <a:bodyPr wrap="square" lIns="540000" tIns="180000" rIns="360000" bIns="180000">
            <a:spAutoFit/>
          </a:bodyPr>
          <a:lstStyle>
            <a:lvl1pPr marL="342883" indent="-342883" algn="l">
              <a:lnSpc>
                <a:spcPct val="120000"/>
              </a:lnSpc>
              <a:spcBef>
                <a:spcPts val="800"/>
              </a:spcBef>
              <a:buClr>
                <a:schemeClr val="accent1"/>
              </a:buClr>
              <a:buFont typeface="Arial" panose="020B0604020202020204" pitchFamily="34" charset="0"/>
              <a:buChar char="•"/>
              <a:defRPr sz="2400" b="0" i="0" baseline="0">
                <a:solidFill>
                  <a:srgbClr val="33414E"/>
                </a:solidFill>
                <a:latin typeface="Lab Grotesque" pitchFamily="2" charset="0"/>
                <a:ea typeface="Lab Grotesque" pitchFamily="2" charset="0"/>
                <a:cs typeface="Circular Std" charset="0"/>
              </a:defRPr>
            </a:lvl1pPr>
            <a:lvl2pPr>
              <a:buClr>
                <a:schemeClr val="accent1"/>
              </a:buClr>
              <a:defRPr sz="2400">
                <a:solidFill>
                  <a:srgbClr val="33414E"/>
                </a:solidFill>
              </a:defRPr>
            </a:lvl2pPr>
            <a:lvl3pPr>
              <a:buClr>
                <a:schemeClr val="accent1"/>
              </a:buClr>
              <a:defRPr sz="2400">
                <a:solidFill>
                  <a:srgbClr val="33414E"/>
                </a:solidFill>
              </a:defRPr>
            </a:lvl3pPr>
            <a:lvl4pPr>
              <a:buClr>
                <a:schemeClr val="accent1"/>
              </a:buClr>
              <a:defRPr sz="2400">
                <a:solidFill>
                  <a:srgbClr val="33414E"/>
                </a:solidFill>
              </a:defRPr>
            </a:lvl4pPr>
            <a:lvl5pPr>
              <a:buClr>
                <a:schemeClr val="accent1"/>
              </a:buClr>
              <a:defRPr sz="2400">
                <a:solidFill>
                  <a:srgbClr val="33414E"/>
                </a:solidFill>
              </a:defRPr>
            </a:lvl5pPr>
            <a:lvl6pPr>
              <a:buClr>
                <a:schemeClr val="accent1"/>
              </a:buClr>
              <a:defRPr sz="2400">
                <a:solidFill>
                  <a:srgbClr val="33414E"/>
                </a:solidFill>
              </a:defRPr>
            </a:lvl6pPr>
            <a:lvl7pPr>
              <a:buClr>
                <a:schemeClr val="accent1"/>
              </a:buClr>
              <a:defRPr sz="2400">
                <a:solidFill>
                  <a:srgbClr val="33414E"/>
                </a:solidFill>
              </a:defRPr>
            </a:lvl7pPr>
            <a:lvl8pPr>
              <a:buClr>
                <a:schemeClr val="accent1"/>
              </a:buClr>
              <a:defRPr sz="2400">
                <a:solidFill>
                  <a:srgbClr val="33414E"/>
                </a:solidFill>
              </a:defRPr>
            </a:lvl8pPr>
            <a:lvl9pPr>
              <a:buClr>
                <a:schemeClr val="accent1"/>
              </a:buClr>
              <a:buNone/>
              <a:defRPr sz="2400">
                <a:solidFill>
                  <a:srgbClr val="33414E"/>
                </a:solidFill>
              </a:defRPr>
            </a:lvl9pPr>
          </a:lstStyle>
          <a:p>
            <a:pPr lvl="0"/>
            <a:r>
              <a:rPr lang="sv-SE"/>
              <a:t>Klicka här för att ändra texten i rutan. Dessa punktlistor passar bra till längre texter. </a:t>
            </a:r>
          </a:p>
        </p:txBody>
      </p:sp>
      <p:sp>
        <p:nvSpPr>
          <p:cNvPr id="13" name="Platshållare för text 15">
            <a:extLst>
              <a:ext uri="{FF2B5EF4-FFF2-40B4-BE49-F238E27FC236}">
                <a16:creationId xmlns:a16="http://schemas.microsoft.com/office/drawing/2014/main" id="{B1C45DFB-CCF3-9F45-93BA-478DFD048B21}"/>
              </a:ext>
            </a:extLst>
          </p:cNvPr>
          <p:cNvSpPr>
            <a:spLocks noGrp="1"/>
          </p:cNvSpPr>
          <p:nvPr>
            <p:ph type="body" sz="quarter" idx="20" hasCustomPrompt="1"/>
          </p:nvPr>
        </p:nvSpPr>
        <p:spPr>
          <a:xfrm>
            <a:off x="13551407" y="3070726"/>
            <a:ext cx="7000598" cy="1220353"/>
          </a:xfrm>
          <a:prstGeom prst="rect">
            <a:avLst/>
          </a:prstGeom>
          <a:solidFill>
            <a:schemeClr val="bg1"/>
          </a:solidFill>
          <a:ln w="6350">
            <a:solidFill>
              <a:srgbClr val="F2F1F3"/>
            </a:solidFill>
          </a:ln>
          <a:effectLst>
            <a:outerShdw blurRad="152400" dist="50800" dir="5400000" algn="t" rotWithShape="0">
              <a:prstClr val="black">
                <a:alpha val="5000"/>
              </a:prstClr>
            </a:outerShdw>
          </a:effectLst>
        </p:spPr>
        <p:txBody>
          <a:bodyPr wrap="square" lIns="540000" tIns="180000" rIns="360000" bIns="180000">
            <a:spAutoFit/>
          </a:bodyPr>
          <a:lstStyle>
            <a:lvl1pPr marL="342883" indent="-342883" algn="l">
              <a:lnSpc>
                <a:spcPct val="120000"/>
              </a:lnSpc>
              <a:spcBef>
                <a:spcPts val="800"/>
              </a:spcBef>
              <a:buClr>
                <a:schemeClr val="accent1"/>
              </a:buClr>
              <a:buFont typeface="Arial" panose="020B0604020202020204" pitchFamily="34" charset="0"/>
              <a:buChar char="•"/>
              <a:defRPr sz="2400" b="0" i="0" baseline="0">
                <a:solidFill>
                  <a:srgbClr val="33414E"/>
                </a:solidFill>
                <a:latin typeface="Lab Grotesque" pitchFamily="2" charset="0"/>
                <a:ea typeface="Lab Grotesque" pitchFamily="2" charset="0"/>
                <a:cs typeface="Circular Std" charset="0"/>
              </a:defRPr>
            </a:lvl1pPr>
            <a:lvl2pPr>
              <a:buClr>
                <a:schemeClr val="accent1"/>
              </a:buClr>
              <a:defRPr sz="2400">
                <a:solidFill>
                  <a:srgbClr val="33414E"/>
                </a:solidFill>
              </a:defRPr>
            </a:lvl2pPr>
            <a:lvl3pPr>
              <a:buClr>
                <a:schemeClr val="accent1"/>
              </a:buClr>
              <a:defRPr sz="2400">
                <a:solidFill>
                  <a:srgbClr val="33414E"/>
                </a:solidFill>
              </a:defRPr>
            </a:lvl3pPr>
            <a:lvl4pPr>
              <a:buClr>
                <a:schemeClr val="accent1"/>
              </a:buClr>
              <a:defRPr sz="2400">
                <a:solidFill>
                  <a:srgbClr val="33414E"/>
                </a:solidFill>
              </a:defRPr>
            </a:lvl4pPr>
            <a:lvl5pPr>
              <a:buClr>
                <a:schemeClr val="accent1"/>
              </a:buClr>
              <a:defRPr sz="2400">
                <a:solidFill>
                  <a:srgbClr val="33414E"/>
                </a:solidFill>
              </a:defRPr>
            </a:lvl5pPr>
            <a:lvl6pPr>
              <a:buClr>
                <a:schemeClr val="accent1"/>
              </a:buClr>
              <a:defRPr sz="2400">
                <a:solidFill>
                  <a:srgbClr val="33414E"/>
                </a:solidFill>
              </a:defRPr>
            </a:lvl6pPr>
            <a:lvl7pPr>
              <a:buClr>
                <a:schemeClr val="accent1"/>
              </a:buClr>
              <a:defRPr sz="2400">
                <a:solidFill>
                  <a:srgbClr val="33414E"/>
                </a:solidFill>
              </a:defRPr>
            </a:lvl7pPr>
            <a:lvl8pPr>
              <a:buClr>
                <a:schemeClr val="accent1"/>
              </a:buClr>
              <a:defRPr sz="2400">
                <a:solidFill>
                  <a:srgbClr val="33414E"/>
                </a:solidFill>
              </a:defRPr>
            </a:lvl8pPr>
            <a:lvl9pPr marL="7314834" indent="0">
              <a:buClr>
                <a:schemeClr val="accent1"/>
              </a:buClr>
              <a:buNone/>
              <a:defRPr sz="2400">
                <a:solidFill>
                  <a:srgbClr val="33414E"/>
                </a:solidFill>
              </a:defRPr>
            </a:lvl9pPr>
          </a:lstStyle>
          <a:p>
            <a:pPr lvl="0"/>
            <a:r>
              <a:rPr lang="sv-SE"/>
              <a:t>Klicka här för att ändra texten i rutan. Dessa punktlistor passar bra till längre texter. </a:t>
            </a:r>
          </a:p>
        </p:txBody>
      </p:sp>
      <p:sp>
        <p:nvSpPr>
          <p:cNvPr id="14" name="Platshållare för text 2">
            <a:extLst>
              <a:ext uri="{FF2B5EF4-FFF2-40B4-BE49-F238E27FC236}">
                <a16:creationId xmlns:a16="http://schemas.microsoft.com/office/drawing/2014/main" id="{52B08A95-6E7E-444A-BB65-CD5ABE1FC2BB}"/>
              </a:ext>
            </a:extLst>
          </p:cNvPr>
          <p:cNvSpPr>
            <a:spLocks noGrp="1"/>
          </p:cNvSpPr>
          <p:nvPr>
            <p:ph type="body" sz="quarter" idx="21" hasCustomPrompt="1"/>
          </p:nvPr>
        </p:nvSpPr>
        <p:spPr>
          <a:xfrm>
            <a:off x="13094553" y="3362290"/>
            <a:ext cx="913705" cy="1442720"/>
          </a:xfrm>
          <a:prstGeom prst="rect">
            <a:avLst/>
          </a:prstGeom>
        </p:spPr>
        <p:txBody>
          <a:bodyPr/>
          <a:lstStyle>
            <a:lvl1pPr marL="0" indent="0">
              <a:buNone/>
              <a:defRPr sz="11999" b="1" i="0">
                <a:solidFill>
                  <a:schemeClr val="accent1"/>
                </a:solidFill>
                <a:latin typeface="Lab Grotesque Black" pitchFamily="2" charset="0"/>
              </a:defRPr>
            </a:lvl1pPr>
          </a:lstStyle>
          <a:p>
            <a:pPr lvl="0"/>
            <a:r>
              <a:rPr lang="sv-SE"/>
              <a:t>4</a:t>
            </a:r>
          </a:p>
        </p:txBody>
      </p:sp>
      <p:sp>
        <p:nvSpPr>
          <p:cNvPr id="17" name="Platshållare för text 15">
            <a:extLst>
              <a:ext uri="{FF2B5EF4-FFF2-40B4-BE49-F238E27FC236}">
                <a16:creationId xmlns:a16="http://schemas.microsoft.com/office/drawing/2014/main" id="{6B136BAC-7E50-5342-A4C2-DB9A636D4FC1}"/>
              </a:ext>
            </a:extLst>
          </p:cNvPr>
          <p:cNvSpPr>
            <a:spLocks noGrp="1"/>
          </p:cNvSpPr>
          <p:nvPr>
            <p:ph type="body" sz="quarter" idx="24" hasCustomPrompt="1"/>
          </p:nvPr>
        </p:nvSpPr>
        <p:spPr>
          <a:xfrm>
            <a:off x="13551407" y="8875178"/>
            <a:ext cx="7000598" cy="1220353"/>
          </a:xfrm>
          <a:prstGeom prst="rect">
            <a:avLst/>
          </a:prstGeom>
          <a:solidFill>
            <a:schemeClr val="bg1"/>
          </a:solidFill>
          <a:ln w="6350">
            <a:solidFill>
              <a:srgbClr val="F2F1F3"/>
            </a:solidFill>
          </a:ln>
          <a:effectLst>
            <a:outerShdw blurRad="152400" dist="50800" dir="5400000" algn="t" rotWithShape="0">
              <a:prstClr val="black">
                <a:alpha val="5000"/>
              </a:prstClr>
            </a:outerShdw>
          </a:effectLst>
        </p:spPr>
        <p:txBody>
          <a:bodyPr wrap="square" lIns="540000" tIns="180000" rIns="360000" bIns="180000">
            <a:spAutoFit/>
          </a:bodyPr>
          <a:lstStyle>
            <a:lvl1pPr marL="342883" indent="-342883" algn="l">
              <a:lnSpc>
                <a:spcPct val="120000"/>
              </a:lnSpc>
              <a:spcBef>
                <a:spcPts val="800"/>
              </a:spcBef>
              <a:buClr>
                <a:schemeClr val="accent1"/>
              </a:buClr>
              <a:buFont typeface="Arial" panose="020B0604020202020204" pitchFamily="34" charset="0"/>
              <a:buChar char="•"/>
              <a:defRPr sz="2400" b="0" i="0" baseline="0">
                <a:latin typeface="Lab Grotesque" pitchFamily="2" charset="0"/>
                <a:ea typeface="Lab Grotesque" pitchFamily="2" charset="0"/>
                <a:cs typeface="Circular Std" charset="0"/>
              </a:defRPr>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vl6pPr>
              <a:buClr>
                <a:schemeClr val="accent1"/>
              </a:buClr>
              <a:defRPr sz="2400"/>
            </a:lvl6pPr>
            <a:lvl7pPr>
              <a:buClr>
                <a:schemeClr val="accent1"/>
              </a:buClr>
              <a:defRPr sz="2400"/>
            </a:lvl7pPr>
            <a:lvl8pPr>
              <a:buClr>
                <a:schemeClr val="accent1"/>
              </a:buClr>
              <a:defRPr sz="2400"/>
            </a:lvl8pPr>
            <a:lvl9pPr>
              <a:buClr>
                <a:schemeClr val="accent1"/>
              </a:buClr>
              <a:defRPr sz="2400"/>
            </a:lvl9pPr>
          </a:lstStyle>
          <a:p>
            <a:pPr lvl="0"/>
            <a:r>
              <a:rPr lang="sv-SE"/>
              <a:t>Klicka här för att ändra texten i rutan. Dessa punktlistor passar bra till längre texter. </a:t>
            </a:r>
          </a:p>
        </p:txBody>
      </p:sp>
      <p:sp>
        <p:nvSpPr>
          <p:cNvPr id="18" name="Platshållare för text 2">
            <a:extLst>
              <a:ext uri="{FF2B5EF4-FFF2-40B4-BE49-F238E27FC236}">
                <a16:creationId xmlns:a16="http://schemas.microsoft.com/office/drawing/2014/main" id="{DF2C3E43-4C68-BE4C-9AE6-967D4A976E54}"/>
              </a:ext>
            </a:extLst>
          </p:cNvPr>
          <p:cNvSpPr>
            <a:spLocks noGrp="1"/>
          </p:cNvSpPr>
          <p:nvPr>
            <p:ph type="body" sz="quarter" idx="25" hasCustomPrompt="1"/>
          </p:nvPr>
        </p:nvSpPr>
        <p:spPr>
          <a:xfrm>
            <a:off x="13094553" y="9166742"/>
            <a:ext cx="913705" cy="1442720"/>
          </a:xfrm>
          <a:prstGeom prst="rect">
            <a:avLst/>
          </a:prstGeom>
        </p:spPr>
        <p:txBody>
          <a:bodyPr/>
          <a:lstStyle>
            <a:lvl1pPr marL="0" indent="0">
              <a:buNone/>
              <a:defRPr sz="11999" b="1" i="0">
                <a:solidFill>
                  <a:schemeClr val="accent1"/>
                </a:solidFill>
                <a:latin typeface="Lab Grotesque Black" pitchFamily="2" charset="0"/>
              </a:defRPr>
            </a:lvl1pPr>
          </a:lstStyle>
          <a:p>
            <a:pPr lvl="0"/>
            <a:r>
              <a:rPr lang="sv-SE"/>
              <a:t>6</a:t>
            </a:r>
          </a:p>
        </p:txBody>
      </p:sp>
      <p:sp>
        <p:nvSpPr>
          <p:cNvPr id="20" name="Platshållare för text 2">
            <a:extLst>
              <a:ext uri="{FF2B5EF4-FFF2-40B4-BE49-F238E27FC236}">
                <a16:creationId xmlns:a16="http://schemas.microsoft.com/office/drawing/2014/main" id="{BF916A20-85DD-4E9F-BAED-153F2F8E6AC8}"/>
              </a:ext>
            </a:extLst>
          </p:cNvPr>
          <p:cNvSpPr>
            <a:spLocks noGrp="1"/>
          </p:cNvSpPr>
          <p:nvPr>
            <p:ph type="body" sz="quarter" idx="27" hasCustomPrompt="1"/>
          </p:nvPr>
        </p:nvSpPr>
        <p:spPr>
          <a:xfrm>
            <a:off x="1606445" y="9166742"/>
            <a:ext cx="913705" cy="1442720"/>
          </a:xfrm>
          <a:prstGeom prst="rect">
            <a:avLst/>
          </a:prstGeom>
        </p:spPr>
        <p:txBody>
          <a:bodyPr/>
          <a:lstStyle>
            <a:lvl1pPr marL="0" indent="0">
              <a:buNone/>
              <a:defRPr sz="11999" b="1" i="0">
                <a:solidFill>
                  <a:schemeClr val="accent1"/>
                </a:solidFill>
                <a:latin typeface="Lab Grotesque Black" pitchFamily="2" charset="0"/>
              </a:defRPr>
            </a:lvl1pPr>
          </a:lstStyle>
          <a:p>
            <a:pPr lvl="0"/>
            <a:r>
              <a:rPr lang="sv-SE"/>
              <a:t>3</a:t>
            </a:r>
          </a:p>
        </p:txBody>
      </p:sp>
      <p:sp>
        <p:nvSpPr>
          <p:cNvPr id="21" name="Platshållare för text 2">
            <a:extLst>
              <a:ext uri="{FF2B5EF4-FFF2-40B4-BE49-F238E27FC236}">
                <a16:creationId xmlns:a16="http://schemas.microsoft.com/office/drawing/2014/main" id="{7A172C39-C4EA-4713-9DC3-671E3B59B04E}"/>
              </a:ext>
            </a:extLst>
          </p:cNvPr>
          <p:cNvSpPr>
            <a:spLocks noGrp="1"/>
          </p:cNvSpPr>
          <p:nvPr>
            <p:ph type="body" sz="quarter" idx="28" hasCustomPrompt="1"/>
          </p:nvPr>
        </p:nvSpPr>
        <p:spPr>
          <a:xfrm>
            <a:off x="13094553" y="6251264"/>
            <a:ext cx="913705" cy="1442720"/>
          </a:xfrm>
          <a:prstGeom prst="rect">
            <a:avLst/>
          </a:prstGeom>
        </p:spPr>
        <p:txBody>
          <a:bodyPr/>
          <a:lstStyle>
            <a:lvl1pPr marL="0" indent="0">
              <a:buNone/>
              <a:defRPr sz="11999" b="1" i="0">
                <a:solidFill>
                  <a:schemeClr val="accent1"/>
                </a:solidFill>
                <a:latin typeface="Lab Grotesque Black" pitchFamily="2" charset="0"/>
              </a:defRPr>
            </a:lvl1pPr>
          </a:lstStyle>
          <a:p>
            <a:pPr lvl="0"/>
            <a:r>
              <a:rPr lang="sv-SE"/>
              <a:t>5</a:t>
            </a:r>
          </a:p>
        </p:txBody>
      </p:sp>
    </p:spTree>
    <p:extLst>
      <p:ext uri="{BB962C8B-B14F-4D97-AF65-F5344CB8AC3E}">
        <p14:creationId xmlns:p14="http://schemas.microsoft.com/office/powerpoint/2010/main" val="135829900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ep by step">
    <p:bg>
      <p:bgPr>
        <a:solidFill>
          <a:schemeClr val="bg1"/>
        </a:solidFill>
        <a:effectLst/>
      </p:bgPr>
    </p:bg>
    <p:spTree>
      <p:nvGrpSpPr>
        <p:cNvPr id="1" name=""/>
        <p:cNvGrpSpPr/>
        <p:nvPr/>
      </p:nvGrpSpPr>
      <p:grpSpPr>
        <a:xfrm>
          <a:off x="0" y="0"/>
          <a:ext cx="0" cy="0"/>
          <a:chOff x="0" y="0"/>
          <a:chExt cx="0" cy="0"/>
        </a:xfrm>
      </p:grpSpPr>
      <p:sp>
        <p:nvSpPr>
          <p:cNvPr id="23" name="Platshållare för text 15">
            <a:extLst>
              <a:ext uri="{FF2B5EF4-FFF2-40B4-BE49-F238E27FC236}">
                <a16:creationId xmlns:a16="http://schemas.microsoft.com/office/drawing/2014/main" id="{E73CDA3D-A110-D842-9503-4D7A772B80A2}"/>
              </a:ext>
            </a:extLst>
          </p:cNvPr>
          <p:cNvSpPr>
            <a:spLocks noGrp="1"/>
          </p:cNvSpPr>
          <p:nvPr>
            <p:ph type="body" sz="quarter" idx="24" hasCustomPrompt="1"/>
          </p:nvPr>
        </p:nvSpPr>
        <p:spPr>
          <a:xfrm>
            <a:off x="18723779" y="5237354"/>
            <a:ext cx="5039672" cy="1248465"/>
          </a:xfrm>
          <a:prstGeom prst="homePlate">
            <a:avLst/>
          </a:prstGeom>
          <a:solidFill>
            <a:schemeClr val="tx2">
              <a:lumMod val="20000"/>
              <a:lumOff val="80000"/>
            </a:schemeClr>
          </a:solidFill>
          <a:ln w="63500">
            <a:solidFill>
              <a:schemeClr val="bg1"/>
            </a:solidFill>
          </a:ln>
          <a:effectLst/>
        </p:spPr>
        <p:txBody>
          <a:bodyPr wrap="square" lIns="720000" tIns="72000" rIns="180000" bIns="72000">
            <a:spAutoFit/>
          </a:bodyPr>
          <a:lstStyle>
            <a:lvl1pPr marL="0" indent="0" algn="l">
              <a:lnSpc>
                <a:spcPct val="120000"/>
              </a:lnSpc>
              <a:spcBef>
                <a:spcPts val="800"/>
              </a:spcBef>
              <a:buNone/>
              <a:defRPr sz="6400" b="1" i="0" baseline="0">
                <a:solidFill>
                  <a:schemeClr val="bg1"/>
                </a:solidFill>
                <a:latin typeface="Lab Grotesque Black" pitchFamily="2" charset="0"/>
                <a:ea typeface="Lab Grotesque Black" pitchFamily="2" charset="0"/>
                <a:cs typeface="Circular Std" charset="0"/>
              </a:defRPr>
            </a:lvl1pPr>
          </a:lstStyle>
          <a:p>
            <a:pPr lvl="0"/>
            <a:r>
              <a:rPr lang="sv-SE"/>
              <a:t>5</a:t>
            </a:r>
          </a:p>
        </p:txBody>
      </p:sp>
      <p:sp>
        <p:nvSpPr>
          <p:cNvPr id="22" name="Platshållare för text 15">
            <a:extLst>
              <a:ext uri="{FF2B5EF4-FFF2-40B4-BE49-F238E27FC236}">
                <a16:creationId xmlns:a16="http://schemas.microsoft.com/office/drawing/2014/main" id="{E9187399-D62D-1448-998C-480581BF999B}"/>
              </a:ext>
            </a:extLst>
          </p:cNvPr>
          <p:cNvSpPr>
            <a:spLocks noGrp="1"/>
          </p:cNvSpPr>
          <p:nvPr>
            <p:ph type="body" sz="quarter" idx="23" hasCustomPrompt="1"/>
          </p:nvPr>
        </p:nvSpPr>
        <p:spPr>
          <a:xfrm>
            <a:off x="14419437" y="5225838"/>
            <a:ext cx="5039672" cy="1248465"/>
          </a:xfrm>
          <a:prstGeom prst="homePlate">
            <a:avLst/>
          </a:prstGeom>
          <a:solidFill>
            <a:schemeClr val="tx2">
              <a:lumMod val="40000"/>
              <a:lumOff val="60000"/>
            </a:schemeClr>
          </a:solidFill>
          <a:ln w="63500">
            <a:solidFill>
              <a:schemeClr val="bg1"/>
            </a:solidFill>
          </a:ln>
          <a:effectLst/>
        </p:spPr>
        <p:txBody>
          <a:bodyPr wrap="square" lIns="720000" tIns="72000" rIns="180000" bIns="72000">
            <a:spAutoFit/>
          </a:bodyPr>
          <a:lstStyle>
            <a:lvl1pPr marL="0" indent="0" algn="l">
              <a:lnSpc>
                <a:spcPct val="120000"/>
              </a:lnSpc>
              <a:spcBef>
                <a:spcPts val="800"/>
              </a:spcBef>
              <a:buNone/>
              <a:defRPr sz="6400" b="1" i="0" baseline="0">
                <a:solidFill>
                  <a:schemeClr val="bg1"/>
                </a:solidFill>
                <a:latin typeface="Lab Grotesque Black" pitchFamily="2" charset="0"/>
                <a:ea typeface="Lab Grotesque Black" pitchFamily="2" charset="0"/>
                <a:cs typeface="Circular Std" charset="0"/>
              </a:defRPr>
            </a:lvl1pPr>
          </a:lstStyle>
          <a:p>
            <a:pPr lvl="0"/>
            <a:r>
              <a:rPr lang="sv-SE"/>
              <a:t>4</a:t>
            </a:r>
          </a:p>
        </p:txBody>
      </p:sp>
      <p:sp>
        <p:nvSpPr>
          <p:cNvPr id="21" name="Platshållare för text 15">
            <a:extLst>
              <a:ext uri="{FF2B5EF4-FFF2-40B4-BE49-F238E27FC236}">
                <a16:creationId xmlns:a16="http://schemas.microsoft.com/office/drawing/2014/main" id="{10590BD9-0401-BE45-9910-166E731F7F75}"/>
              </a:ext>
            </a:extLst>
          </p:cNvPr>
          <p:cNvSpPr>
            <a:spLocks noGrp="1"/>
          </p:cNvSpPr>
          <p:nvPr>
            <p:ph type="body" sz="quarter" idx="22" hasCustomPrompt="1"/>
          </p:nvPr>
        </p:nvSpPr>
        <p:spPr>
          <a:xfrm>
            <a:off x="10130085" y="5214322"/>
            <a:ext cx="5039672" cy="1248465"/>
          </a:xfrm>
          <a:prstGeom prst="homePlate">
            <a:avLst/>
          </a:prstGeom>
          <a:solidFill>
            <a:schemeClr val="tx2">
              <a:lumMod val="60000"/>
              <a:lumOff val="40000"/>
            </a:schemeClr>
          </a:solidFill>
          <a:ln w="63500">
            <a:solidFill>
              <a:schemeClr val="bg1"/>
            </a:solidFill>
          </a:ln>
          <a:effectLst/>
        </p:spPr>
        <p:txBody>
          <a:bodyPr wrap="square" lIns="720000" tIns="72000" rIns="180000" bIns="72000">
            <a:spAutoFit/>
          </a:bodyPr>
          <a:lstStyle>
            <a:lvl1pPr marL="0" indent="0" algn="l">
              <a:lnSpc>
                <a:spcPct val="120000"/>
              </a:lnSpc>
              <a:spcBef>
                <a:spcPts val="800"/>
              </a:spcBef>
              <a:buNone/>
              <a:defRPr sz="6400" b="1" i="0" baseline="0">
                <a:solidFill>
                  <a:schemeClr val="bg1"/>
                </a:solidFill>
                <a:latin typeface="Lab Grotesque Black" pitchFamily="2" charset="0"/>
                <a:ea typeface="Lab Grotesque Black" pitchFamily="2" charset="0"/>
                <a:cs typeface="Circular Std" charset="0"/>
              </a:defRPr>
            </a:lvl1pPr>
          </a:lstStyle>
          <a:p>
            <a:pPr lvl="0"/>
            <a:r>
              <a:rPr lang="sv-SE"/>
              <a:t>3</a:t>
            </a:r>
          </a:p>
        </p:txBody>
      </p:sp>
      <p:sp>
        <p:nvSpPr>
          <p:cNvPr id="4" name="Platshållare för datum 21">
            <a:extLst>
              <a:ext uri="{FF2B5EF4-FFF2-40B4-BE49-F238E27FC236}">
                <a16:creationId xmlns:a16="http://schemas.microsoft.com/office/drawing/2014/main" id="{16198837-2FB5-364D-A147-D3D02C0EDABC}"/>
              </a:ext>
            </a:extLst>
          </p:cNvPr>
          <p:cNvSpPr>
            <a:spLocks noGrp="1"/>
          </p:cNvSpPr>
          <p:nvPr>
            <p:ph type="dt" sz="half" idx="10"/>
          </p:nvPr>
        </p:nvSpPr>
        <p:spPr>
          <a:xfrm>
            <a:off x="21056991" y="222362"/>
            <a:ext cx="1699931" cy="393684"/>
          </a:xfrm>
          <a:prstGeom prst="rect">
            <a:avLst/>
          </a:prstGeom>
        </p:spPr>
        <p:txBody>
          <a:bodyPr anchor="ctr"/>
          <a:lstStyle>
            <a:lvl1pPr>
              <a:defRPr sz="1600" b="0" i="0">
                <a:solidFill>
                  <a:schemeClr val="tx2"/>
                </a:solidFill>
                <a:latin typeface="Lab Grotesque" pitchFamily="2" charset="0"/>
              </a:defRPr>
            </a:lvl1pPr>
          </a:lstStyle>
          <a:p>
            <a:fld id="{CF0C2AF8-CF07-F84C-9A4A-79F6D3437CF6}" type="datetime1">
              <a:rPr lang="sv-SE" smtClean="0"/>
              <a:pPr/>
              <a:t>2022-09-23</a:t>
            </a:fld>
            <a:endParaRPr lang="sv-SE"/>
          </a:p>
        </p:txBody>
      </p:sp>
      <p:sp>
        <p:nvSpPr>
          <p:cNvPr id="5" name="Platshållare för bildnummer 23">
            <a:extLst>
              <a:ext uri="{FF2B5EF4-FFF2-40B4-BE49-F238E27FC236}">
                <a16:creationId xmlns:a16="http://schemas.microsoft.com/office/drawing/2014/main" id="{FC9C06E6-2F84-7B46-A668-8FAD434D957F}"/>
              </a:ext>
            </a:extLst>
          </p:cNvPr>
          <p:cNvSpPr>
            <a:spLocks noGrp="1"/>
          </p:cNvSpPr>
          <p:nvPr>
            <p:ph type="sldNum" sz="quarter" idx="12"/>
          </p:nvPr>
        </p:nvSpPr>
        <p:spPr>
          <a:xfrm>
            <a:off x="22909878" y="232550"/>
            <a:ext cx="669350" cy="365120"/>
          </a:xfrm>
          <a:prstGeom prst="rect">
            <a:avLst/>
          </a:prstGeom>
        </p:spPr>
        <p:txBody>
          <a:bodyPr anchor="ctr"/>
          <a:lstStyle>
            <a:lvl1pPr>
              <a:defRPr sz="1600" b="0" i="0">
                <a:solidFill>
                  <a:schemeClr val="tx2"/>
                </a:solidFill>
                <a:latin typeface="Lab Grotesque" pitchFamily="2" charset="0"/>
              </a:defRPr>
            </a:lvl1pPr>
          </a:lstStyle>
          <a:p>
            <a:fld id="{B1B63437-8A26-BE43-AB46-80340C37E737}" type="slidenum">
              <a:rPr lang="sv-SE" smtClean="0"/>
              <a:pPr/>
              <a:t>‹#›</a:t>
            </a:fld>
            <a:endParaRPr lang="sv-SE"/>
          </a:p>
        </p:txBody>
      </p:sp>
      <p:sp>
        <p:nvSpPr>
          <p:cNvPr id="20" name="Platshållare för text 15">
            <a:extLst>
              <a:ext uri="{FF2B5EF4-FFF2-40B4-BE49-F238E27FC236}">
                <a16:creationId xmlns:a16="http://schemas.microsoft.com/office/drawing/2014/main" id="{37943792-BA07-294E-AE9C-BCD2B03DB348}"/>
              </a:ext>
            </a:extLst>
          </p:cNvPr>
          <p:cNvSpPr>
            <a:spLocks noGrp="1"/>
          </p:cNvSpPr>
          <p:nvPr>
            <p:ph type="body" sz="quarter" idx="21" hasCustomPrompt="1"/>
          </p:nvPr>
        </p:nvSpPr>
        <p:spPr>
          <a:xfrm>
            <a:off x="5830792" y="5214322"/>
            <a:ext cx="5039672" cy="1248465"/>
          </a:xfrm>
          <a:prstGeom prst="homePlate">
            <a:avLst/>
          </a:prstGeom>
          <a:solidFill>
            <a:schemeClr val="tx2"/>
          </a:solidFill>
          <a:ln w="63500">
            <a:solidFill>
              <a:schemeClr val="bg1"/>
            </a:solidFill>
          </a:ln>
          <a:effectLst/>
        </p:spPr>
        <p:txBody>
          <a:bodyPr wrap="square" lIns="720000" tIns="72000" rIns="180000" bIns="72000">
            <a:spAutoFit/>
          </a:bodyPr>
          <a:lstStyle>
            <a:lvl1pPr marL="0" indent="0" algn="l">
              <a:lnSpc>
                <a:spcPct val="120000"/>
              </a:lnSpc>
              <a:spcBef>
                <a:spcPts val="800"/>
              </a:spcBef>
              <a:buNone/>
              <a:defRPr sz="6400" b="1" i="0" baseline="0">
                <a:solidFill>
                  <a:schemeClr val="bg1"/>
                </a:solidFill>
                <a:latin typeface="Lab Grotesque Black" pitchFamily="2" charset="0"/>
                <a:ea typeface="Lab Grotesque Black" pitchFamily="2" charset="0"/>
                <a:cs typeface="Circular Std" charset="0"/>
              </a:defRPr>
            </a:lvl1pPr>
          </a:lstStyle>
          <a:p>
            <a:pPr lvl="0"/>
            <a:r>
              <a:rPr lang="sv-SE"/>
              <a:t>2</a:t>
            </a:r>
          </a:p>
        </p:txBody>
      </p:sp>
      <p:sp>
        <p:nvSpPr>
          <p:cNvPr id="26" name="Platshållare för text 15">
            <a:extLst>
              <a:ext uri="{FF2B5EF4-FFF2-40B4-BE49-F238E27FC236}">
                <a16:creationId xmlns:a16="http://schemas.microsoft.com/office/drawing/2014/main" id="{388722FA-8F90-9E4E-961C-21B319B9C4A1}"/>
              </a:ext>
            </a:extLst>
          </p:cNvPr>
          <p:cNvSpPr>
            <a:spLocks noGrp="1"/>
          </p:cNvSpPr>
          <p:nvPr>
            <p:ph type="body" sz="quarter" idx="26" hasCustomPrompt="1"/>
          </p:nvPr>
        </p:nvSpPr>
        <p:spPr>
          <a:xfrm>
            <a:off x="1546489" y="5214322"/>
            <a:ext cx="5039672" cy="1248465"/>
          </a:xfrm>
          <a:prstGeom prst="homePlate">
            <a:avLst/>
          </a:prstGeom>
          <a:solidFill>
            <a:schemeClr val="tx1"/>
          </a:solidFill>
          <a:ln w="63500">
            <a:solidFill>
              <a:schemeClr val="bg1"/>
            </a:solidFill>
          </a:ln>
          <a:effectLst/>
        </p:spPr>
        <p:txBody>
          <a:bodyPr wrap="square" lIns="540000" tIns="72000" rIns="180000" bIns="72000">
            <a:spAutoFit/>
          </a:bodyPr>
          <a:lstStyle>
            <a:lvl1pPr marL="0" indent="0" algn="l">
              <a:lnSpc>
                <a:spcPct val="120000"/>
              </a:lnSpc>
              <a:spcBef>
                <a:spcPts val="800"/>
              </a:spcBef>
              <a:buNone/>
              <a:defRPr sz="6400" b="1" i="0" baseline="0">
                <a:solidFill>
                  <a:schemeClr val="bg1"/>
                </a:solidFill>
                <a:latin typeface="Lab Grotesque Black" pitchFamily="2" charset="0"/>
                <a:ea typeface="Lab Grotesque Black" pitchFamily="2" charset="0"/>
                <a:cs typeface="Circular Std" charset="0"/>
              </a:defRPr>
            </a:lvl1pPr>
          </a:lstStyle>
          <a:p>
            <a:pPr lvl="0"/>
            <a:r>
              <a:rPr lang="sv-SE"/>
              <a:t>1</a:t>
            </a:r>
          </a:p>
        </p:txBody>
      </p:sp>
      <p:sp>
        <p:nvSpPr>
          <p:cNvPr id="29" name="Title 1">
            <a:extLst>
              <a:ext uri="{FF2B5EF4-FFF2-40B4-BE49-F238E27FC236}">
                <a16:creationId xmlns:a16="http://schemas.microsoft.com/office/drawing/2014/main" id="{6E18F307-A305-8145-9A11-12C16C706BCB}"/>
              </a:ext>
            </a:extLst>
          </p:cNvPr>
          <p:cNvSpPr>
            <a:spLocks noGrp="1"/>
          </p:cNvSpPr>
          <p:nvPr>
            <p:ph type="ctrTitle" hasCustomPrompt="1"/>
          </p:nvPr>
        </p:nvSpPr>
        <p:spPr>
          <a:xfrm>
            <a:off x="1628220" y="2178173"/>
            <a:ext cx="12440022" cy="1310074"/>
          </a:xfrm>
          <a:prstGeom prst="rect">
            <a:avLst/>
          </a:prstGeom>
        </p:spPr>
        <p:txBody>
          <a:bodyPr anchor="ctr"/>
          <a:lstStyle>
            <a:lvl1pPr algn="l">
              <a:lnSpc>
                <a:spcPct val="100000"/>
              </a:lnSpc>
              <a:defRPr sz="7200" b="1" i="0">
                <a:latin typeface="Lab Grotesque Black" pitchFamily="2" charset="0"/>
              </a:defRPr>
            </a:lvl1pPr>
          </a:lstStyle>
          <a:p>
            <a:r>
              <a:rPr lang="sv-SE"/>
              <a:t>Klicka här för att ändra text</a:t>
            </a:r>
            <a:endParaRPr lang="en-US"/>
          </a:p>
        </p:txBody>
      </p:sp>
      <p:sp>
        <p:nvSpPr>
          <p:cNvPr id="31" name="Platshållare för text 18">
            <a:extLst>
              <a:ext uri="{FF2B5EF4-FFF2-40B4-BE49-F238E27FC236}">
                <a16:creationId xmlns:a16="http://schemas.microsoft.com/office/drawing/2014/main" id="{582AB44B-F740-6541-8588-4D4C798C2F42}"/>
              </a:ext>
            </a:extLst>
          </p:cNvPr>
          <p:cNvSpPr>
            <a:spLocks noGrp="1"/>
          </p:cNvSpPr>
          <p:nvPr>
            <p:ph type="body" sz="quarter" idx="16" hasCustomPrompt="1"/>
          </p:nvPr>
        </p:nvSpPr>
        <p:spPr>
          <a:xfrm>
            <a:off x="1613728" y="7805539"/>
            <a:ext cx="4232055" cy="1695430"/>
          </a:xfrm>
          <a:prstGeom prst="rect">
            <a:avLst/>
          </a:prstGeom>
        </p:spPr>
        <p:txBody>
          <a:bodyPr/>
          <a:lstStyle>
            <a:lvl1pPr marL="0" indent="0">
              <a:lnSpc>
                <a:spcPct val="130000"/>
              </a:lnSpc>
              <a:buNone/>
              <a:defRPr sz="3200" b="0" i="0">
                <a:latin typeface="Lab Grotesque" pitchFamily="2" charset="0"/>
              </a:defRPr>
            </a:lvl1pPr>
          </a:lstStyle>
          <a:p>
            <a:pPr lvl="0"/>
            <a:r>
              <a:rPr lang="sv-SE"/>
              <a:t>Skriv text här</a:t>
            </a:r>
          </a:p>
        </p:txBody>
      </p:sp>
      <p:sp>
        <p:nvSpPr>
          <p:cNvPr id="32" name="Platshållare för text 22">
            <a:extLst>
              <a:ext uri="{FF2B5EF4-FFF2-40B4-BE49-F238E27FC236}">
                <a16:creationId xmlns:a16="http://schemas.microsoft.com/office/drawing/2014/main" id="{0E762538-40C1-7741-A84A-BA8DCE865625}"/>
              </a:ext>
            </a:extLst>
          </p:cNvPr>
          <p:cNvSpPr>
            <a:spLocks noGrp="1"/>
          </p:cNvSpPr>
          <p:nvPr>
            <p:ph type="body" sz="quarter" idx="17" hasCustomPrompt="1"/>
          </p:nvPr>
        </p:nvSpPr>
        <p:spPr>
          <a:xfrm>
            <a:off x="1613728" y="7096449"/>
            <a:ext cx="4232055" cy="676274"/>
          </a:xfrm>
          <a:prstGeom prst="rect">
            <a:avLst/>
          </a:prstGeom>
        </p:spPr>
        <p:txBody>
          <a:bodyPr anchor="ctr"/>
          <a:lstStyle>
            <a:lvl1pPr marL="0" indent="0">
              <a:buNone/>
              <a:defRPr sz="3600" b="1" i="0">
                <a:latin typeface="Lab Grotesque Black" pitchFamily="2" charset="0"/>
              </a:defRPr>
            </a:lvl1pPr>
          </a:lstStyle>
          <a:p>
            <a:pPr lvl="0"/>
            <a:r>
              <a:rPr lang="sv-SE"/>
              <a:t>Rubrik</a:t>
            </a:r>
          </a:p>
        </p:txBody>
      </p:sp>
      <p:sp>
        <p:nvSpPr>
          <p:cNvPr id="37" name="Platshållare för text 18">
            <a:extLst>
              <a:ext uri="{FF2B5EF4-FFF2-40B4-BE49-F238E27FC236}">
                <a16:creationId xmlns:a16="http://schemas.microsoft.com/office/drawing/2014/main" id="{47A24916-402F-8247-B70D-C95286F859E0}"/>
              </a:ext>
            </a:extLst>
          </p:cNvPr>
          <p:cNvSpPr>
            <a:spLocks noGrp="1"/>
          </p:cNvSpPr>
          <p:nvPr>
            <p:ph type="body" sz="quarter" idx="27" hasCustomPrompt="1"/>
          </p:nvPr>
        </p:nvSpPr>
        <p:spPr>
          <a:xfrm>
            <a:off x="6065517" y="7805539"/>
            <a:ext cx="4112144" cy="1695430"/>
          </a:xfrm>
          <a:prstGeom prst="rect">
            <a:avLst/>
          </a:prstGeom>
        </p:spPr>
        <p:txBody>
          <a:bodyPr/>
          <a:lstStyle>
            <a:lvl1pPr marL="0" indent="0">
              <a:lnSpc>
                <a:spcPct val="130000"/>
              </a:lnSpc>
              <a:buNone/>
              <a:defRPr sz="3200" b="0" i="0">
                <a:latin typeface="Lab Grotesque" pitchFamily="2" charset="0"/>
              </a:defRPr>
            </a:lvl1pPr>
          </a:lstStyle>
          <a:p>
            <a:pPr lvl="0"/>
            <a:r>
              <a:rPr lang="sv-SE"/>
              <a:t>Skriv text här</a:t>
            </a:r>
          </a:p>
        </p:txBody>
      </p:sp>
      <p:sp>
        <p:nvSpPr>
          <p:cNvPr id="38" name="Platshållare för text 22">
            <a:extLst>
              <a:ext uri="{FF2B5EF4-FFF2-40B4-BE49-F238E27FC236}">
                <a16:creationId xmlns:a16="http://schemas.microsoft.com/office/drawing/2014/main" id="{55F36039-7520-1749-B408-AFF14F1AB130}"/>
              </a:ext>
            </a:extLst>
          </p:cNvPr>
          <p:cNvSpPr>
            <a:spLocks noGrp="1"/>
          </p:cNvSpPr>
          <p:nvPr>
            <p:ph type="body" sz="quarter" idx="28" hasCustomPrompt="1"/>
          </p:nvPr>
        </p:nvSpPr>
        <p:spPr>
          <a:xfrm>
            <a:off x="6065517" y="7096449"/>
            <a:ext cx="4112144" cy="676274"/>
          </a:xfrm>
          <a:prstGeom prst="rect">
            <a:avLst/>
          </a:prstGeom>
        </p:spPr>
        <p:txBody>
          <a:bodyPr anchor="ctr"/>
          <a:lstStyle>
            <a:lvl1pPr marL="0" indent="0">
              <a:buNone/>
              <a:defRPr sz="3600" b="1" i="0">
                <a:latin typeface="Lab Grotesque Black" pitchFamily="2" charset="0"/>
              </a:defRPr>
            </a:lvl1pPr>
          </a:lstStyle>
          <a:p>
            <a:pPr lvl="0"/>
            <a:r>
              <a:rPr lang="sv-SE"/>
              <a:t>Rubrik</a:t>
            </a:r>
          </a:p>
        </p:txBody>
      </p:sp>
      <p:sp>
        <p:nvSpPr>
          <p:cNvPr id="44" name="Platshållare för text 18">
            <a:extLst>
              <a:ext uri="{FF2B5EF4-FFF2-40B4-BE49-F238E27FC236}">
                <a16:creationId xmlns:a16="http://schemas.microsoft.com/office/drawing/2014/main" id="{9261EA2B-ED54-A543-9FC4-DD076F2D4D96}"/>
              </a:ext>
            </a:extLst>
          </p:cNvPr>
          <p:cNvSpPr>
            <a:spLocks noGrp="1"/>
          </p:cNvSpPr>
          <p:nvPr>
            <p:ph type="body" sz="quarter" idx="29" hasCustomPrompt="1"/>
          </p:nvPr>
        </p:nvSpPr>
        <p:spPr>
          <a:xfrm>
            <a:off x="10382403" y="7805539"/>
            <a:ext cx="4112142" cy="1695430"/>
          </a:xfrm>
          <a:prstGeom prst="rect">
            <a:avLst/>
          </a:prstGeom>
        </p:spPr>
        <p:txBody>
          <a:bodyPr/>
          <a:lstStyle>
            <a:lvl1pPr marL="0" indent="0">
              <a:lnSpc>
                <a:spcPct val="130000"/>
              </a:lnSpc>
              <a:buNone/>
              <a:defRPr sz="3200" b="0" i="0">
                <a:latin typeface="Lab Grotesque" pitchFamily="2" charset="0"/>
              </a:defRPr>
            </a:lvl1pPr>
          </a:lstStyle>
          <a:p>
            <a:pPr lvl="0"/>
            <a:r>
              <a:rPr lang="sv-SE"/>
              <a:t>Skriv text här</a:t>
            </a:r>
          </a:p>
        </p:txBody>
      </p:sp>
      <p:sp>
        <p:nvSpPr>
          <p:cNvPr id="45" name="Platshållare för text 22">
            <a:extLst>
              <a:ext uri="{FF2B5EF4-FFF2-40B4-BE49-F238E27FC236}">
                <a16:creationId xmlns:a16="http://schemas.microsoft.com/office/drawing/2014/main" id="{2D7C85CF-D269-0D49-BAC3-438EA8F7C8A9}"/>
              </a:ext>
            </a:extLst>
          </p:cNvPr>
          <p:cNvSpPr>
            <a:spLocks noGrp="1"/>
          </p:cNvSpPr>
          <p:nvPr>
            <p:ph type="body" sz="quarter" idx="30" hasCustomPrompt="1"/>
          </p:nvPr>
        </p:nvSpPr>
        <p:spPr>
          <a:xfrm>
            <a:off x="10382403" y="7096449"/>
            <a:ext cx="4112142" cy="676274"/>
          </a:xfrm>
          <a:prstGeom prst="rect">
            <a:avLst/>
          </a:prstGeom>
        </p:spPr>
        <p:txBody>
          <a:bodyPr anchor="ctr"/>
          <a:lstStyle>
            <a:lvl1pPr marL="0" indent="0">
              <a:buNone/>
              <a:defRPr sz="3600" b="1" i="0">
                <a:latin typeface="Lab Grotesque Black" pitchFamily="2" charset="0"/>
              </a:defRPr>
            </a:lvl1pPr>
          </a:lstStyle>
          <a:p>
            <a:pPr lvl="0"/>
            <a:r>
              <a:rPr lang="sv-SE"/>
              <a:t>Rubrik</a:t>
            </a:r>
          </a:p>
        </p:txBody>
      </p:sp>
      <p:sp>
        <p:nvSpPr>
          <p:cNvPr id="46" name="Platshållare för text 18">
            <a:extLst>
              <a:ext uri="{FF2B5EF4-FFF2-40B4-BE49-F238E27FC236}">
                <a16:creationId xmlns:a16="http://schemas.microsoft.com/office/drawing/2014/main" id="{09440A13-075E-7A49-B252-B9D7D2CF9C43}"/>
              </a:ext>
            </a:extLst>
          </p:cNvPr>
          <p:cNvSpPr>
            <a:spLocks noGrp="1"/>
          </p:cNvSpPr>
          <p:nvPr>
            <p:ph type="body" sz="quarter" idx="31" hasCustomPrompt="1"/>
          </p:nvPr>
        </p:nvSpPr>
        <p:spPr>
          <a:xfrm>
            <a:off x="14624344" y="7805539"/>
            <a:ext cx="4112144" cy="1695430"/>
          </a:xfrm>
          <a:prstGeom prst="rect">
            <a:avLst/>
          </a:prstGeom>
        </p:spPr>
        <p:txBody>
          <a:bodyPr/>
          <a:lstStyle>
            <a:lvl1pPr marL="0" indent="0">
              <a:lnSpc>
                <a:spcPct val="130000"/>
              </a:lnSpc>
              <a:buNone/>
              <a:defRPr sz="3200" b="0" i="0">
                <a:latin typeface="Lab Grotesque" pitchFamily="2" charset="0"/>
              </a:defRPr>
            </a:lvl1pPr>
          </a:lstStyle>
          <a:p>
            <a:pPr lvl="0"/>
            <a:r>
              <a:rPr lang="sv-SE"/>
              <a:t>Skriv text här</a:t>
            </a:r>
          </a:p>
        </p:txBody>
      </p:sp>
      <p:sp>
        <p:nvSpPr>
          <p:cNvPr id="47" name="Platshållare för text 22">
            <a:extLst>
              <a:ext uri="{FF2B5EF4-FFF2-40B4-BE49-F238E27FC236}">
                <a16:creationId xmlns:a16="http://schemas.microsoft.com/office/drawing/2014/main" id="{71B2951D-6959-1B4B-AF44-DF12C8188D4E}"/>
              </a:ext>
            </a:extLst>
          </p:cNvPr>
          <p:cNvSpPr>
            <a:spLocks noGrp="1"/>
          </p:cNvSpPr>
          <p:nvPr>
            <p:ph type="body" sz="quarter" idx="32" hasCustomPrompt="1"/>
          </p:nvPr>
        </p:nvSpPr>
        <p:spPr>
          <a:xfrm>
            <a:off x="14624344" y="7096449"/>
            <a:ext cx="4112144" cy="676274"/>
          </a:xfrm>
          <a:prstGeom prst="rect">
            <a:avLst/>
          </a:prstGeom>
        </p:spPr>
        <p:txBody>
          <a:bodyPr anchor="ctr"/>
          <a:lstStyle>
            <a:lvl1pPr marL="0" indent="0">
              <a:buNone/>
              <a:defRPr sz="3600" b="1" i="0">
                <a:latin typeface="Lab Grotesque Black" pitchFamily="2" charset="0"/>
              </a:defRPr>
            </a:lvl1pPr>
          </a:lstStyle>
          <a:p>
            <a:pPr lvl="0"/>
            <a:r>
              <a:rPr lang="sv-SE"/>
              <a:t>Rubrik</a:t>
            </a:r>
          </a:p>
        </p:txBody>
      </p:sp>
      <p:sp>
        <p:nvSpPr>
          <p:cNvPr id="48" name="Platshållare för text 18">
            <a:extLst>
              <a:ext uri="{FF2B5EF4-FFF2-40B4-BE49-F238E27FC236}">
                <a16:creationId xmlns:a16="http://schemas.microsoft.com/office/drawing/2014/main" id="{986339F1-D201-A748-A3E7-6774A638AFAF}"/>
              </a:ext>
            </a:extLst>
          </p:cNvPr>
          <p:cNvSpPr>
            <a:spLocks noGrp="1"/>
          </p:cNvSpPr>
          <p:nvPr>
            <p:ph type="body" sz="quarter" idx="33" hasCustomPrompt="1"/>
          </p:nvPr>
        </p:nvSpPr>
        <p:spPr>
          <a:xfrm>
            <a:off x="18911250" y="7805539"/>
            <a:ext cx="4112146" cy="1695430"/>
          </a:xfrm>
          <a:prstGeom prst="rect">
            <a:avLst/>
          </a:prstGeom>
        </p:spPr>
        <p:txBody>
          <a:bodyPr/>
          <a:lstStyle>
            <a:lvl1pPr marL="0" indent="0">
              <a:lnSpc>
                <a:spcPct val="130000"/>
              </a:lnSpc>
              <a:buNone/>
              <a:defRPr sz="3200" b="0" i="0">
                <a:latin typeface="Lab Grotesque" pitchFamily="2" charset="0"/>
              </a:defRPr>
            </a:lvl1pPr>
          </a:lstStyle>
          <a:p>
            <a:pPr lvl="0"/>
            <a:r>
              <a:rPr lang="sv-SE"/>
              <a:t>Skriv text här</a:t>
            </a:r>
          </a:p>
        </p:txBody>
      </p:sp>
      <p:sp>
        <p:nvSpPr>
          <p:cNvPr id="49" name="Platshållare för text 22">
            <a:extLst>
              <a:ext uri="{FF2B5EF4-FFF2-40B4-BE49-F238E27FC236}">
                <a16:creationId xmlns:a16="http://schemas.microsoft.com/office/drawing/2014/main" id="{D6934437-DA63-1546-8A3A-0524275ECE9E}"/>
              </a:ext>
            </a:extLst>
          </p:cNvPr>
          <p:cNvSpPr>
            <a:spLocks noGrp="1"/>
          </p:cNvSpPr>
          <p:nvPr>
            <p:ph type="body" sz="quarter" idx="34" hasCustomPrompt="1"/>
          </p:nvPr>
        </p:nvSpPr>
        <p:spPr>
          <a:xfrm>
            <a:off x="18911250" y="7096449"/>
            <a:ext cx="4112146" cy="676274"/>
          </a:xfrm>
          <a:prstGeom prst="rect">
            <a:avLst/>
          </a:prstGeom>
        </p:spPr>
        <p:txBody>
          <a:bodyPr anchor="ctr"/>
          <a:lstStyle>
            <a:lvl1pPr marL="0" indent="0">
              <a:buNone/>
              <a:defRPr sz="3600" b="1" i="0">
                <a:latin typeface="Lab Grotesque Black" pitchFamily="2" charset="0"/>
              </a:defRPr>
            </a:lvl1pPr>
          </a:lstStyle>
          <a:p>
            <a:pPr lvl="0"/>
            <a:r>
              <a:rPr lang="sv-SE" err="1"/>
              <a:t>Rubik</a:t>
            </a:r>
            <a:endParaRPr lang="sv-SE"/>
          </a:p>
        </p:txBody>
      </p:sp>
    </p:spTree>
    <p:extLst>
      <p:ext uri="{BB962C8B-B14F-4D97-AF65-F5344CB8AC3E}">
        <p14:creationId xmlns:p14="http://schemas.microsoft.com/office/powerpoint/2010/main" val="158135784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C35AFD-0EFE-3DC7-819B-D7CD44530DF4}"/>
              </a:ext>
            </a:extLst>
          </p:cNvPr>
          <p:cNvSpPr/>
          <p:nvPr userDrawn="1"/>
        </p:nvSpPr>
        <p:spPr>
          <a:xfrm>
            <a:off x="-1336431" y="-304800"/>
            <a:ext cx="26236246" cy="14560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06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nt text">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1676400" y="12154829"/>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5325979" y="14806863"/>
            <a:ext cx="0" cy="0"/>
          </a:xfrm>
          <a:prstGeom prst="rect">
            <a:avLst/>
          </a:prstGeom>
        </p:spPr>
        <p:txBody>
          <a:bodyPr wrap="none" rtlCol="0">
            <a:normAutofit fontScale="25000" lnSpcReduction="20000"/>
          </a:bodyPr>
          <a:lstStyle/>
          <a:p>
            <a:pPr algn="l">
              <a:lnSpc>
                <a:spcPct val="100000"/>
              </a:lnSpc>
            </a:pPr>
            <a:endParaRPr lang="fr-FR">
              <a:latin typeface="Gotham Medium" pitchFamily="2" charset="0"/>
            </a:endParaRPr>
          </a:p>
        </p:txBody>
      </p:sp>
      <p:sp>
        <p:nvSpPr>
          <p:cNvPr id="7" name="Titre 8">
            <a:extLst>
              <a:ext uri="{FF2B5EF4-FFF2-40B4-BE49-F238E27FC236}">
                <a16:creationId xmlns:a16="http://schemas.microsoft.com/office/drawing/2014/main" id="{AA0555A1-A7DC-B22D-A9FE-E2DA22053EBE}"/>
              </a:ext>
            </a:extLst>
          </p:cNvPr>
          <p:cNvSpPr>
            <a:spLocks noGrp="1"/>
          </p:cNvSpPr>
          <p:nvPr>
            <p:ph type="title" hasCustomPrompt="1"/>
          </p:nvPr>
        </p:nvSpPr>
        <p:spPr>
          <a:xfrm>
            <a:off x="8037444" y="1969626"/>
            <a:ext cx="9521894" cy="4888374"/>
          </a:xfrm>
          <a:prstGeom prst="rect">
            <a:avLst/>
          </a:prstGeom>
        </p:spPr>
        <p:txBody>
          <a:bodyPr anchor="b">
            <a:normAutofit/>
          </a:bodyPr>
          <a:lstStyle>
            <a:lvl1pPr algn="l">
              <a:defRPr sz="6800" b="0" i="0" spc="0">
                <a:latin typeface="+mj-lt"/>
                <a:cs typeface="Gellix SemiBold" pitchFamily="2" charset="77"/>
              </a:defRPr>
            </a:lvl1pPr>
          </a:lstStyle>
          <a:p>
            <a:r>
              <a:rPr lang="fr-FR" err="1"/>
              <a:t>Title</a:t>
            </a:r>
            <a:endParaRPr lang="fr-FR"/>
          </a:p>
        </p:txBody>
      </p:sp>
      <p:sp>
        <p:nvSpPr>
          <p:cNvPr id="8" name="Espace réservé du texte 7">
            <a:extLst>
              <a:ext uri="{FF2B5EF4-FFF2-40B4-BE49-F238E27FC236}">
                <a16:creationId xmlns:a16="http://schemas.microsoft.com/office/drawing/2014/main" id="{8F4C36FC-89ED-842E-4879-1C9A04DA9BFF}"/>
              </a:ext>
            </a:extLst>
          </p:cNvPr>
          <p:cNvSpPr>
            <a:spLocks noGrp="1"/>
          </p:cNvSpPr>
          <p:nvPr>
            <p:ph type="body" sz="quarter" idx="12" hasCustomPrompt="1"/>
          </p:nvPr>
        </p:nvSpPr>
        <p:spPr>
          <a:xfrm>
            <a:off x="8037444" y="7266456"/>
            <a:ext cx="9521894" cy="724606"/>
          </a:xfrm>
          <a:prstGeom prst="rect">
            <a:avLst/>
          </a:prstGeom>
        </p:spPr>
        <p:txBody>
          <a:bodyPr>
            <a:normAutofit/>
          </a:bodyPr>
          <a:lstStyle>
            <a:lvl1pPr marL="0" indent="0" algn="l">
              <a:buNone/>
              <a:defRPr sz="4600" b="1" i="0" spc="0" baseline="0">
                <a:solidFill>
                  <a:schemeClr val="bg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13" name="Espace réservé du texte 7">
            <a:extLst>
              <a:ext uri="{FF2B5EF4-FFF2-40B4-BE49-F238E27FC236}">
                <a16:creationId xmlns:a16="http://schemas.microsoft.com/office/drawing/2014/main" id="{18203812-A78B-2C3E-0C50-43979D007DFA}"/>
              </a:ext>
            </a:extLst>
          </p:cNvPr>
          <p:cNvSpPr>
            <a:spLocks noGrp="1"/>
          </p:cNvSpPr>
          <p:nvPr>
            <p:ph type="body" sz="quarter" idx="13" hasCustomPrompt="1"/>
          </p:nvPr>
        </p:nvSpPr>
        <p:spPr>
          <a:xfrm>
            <a:off x="8037444" y="8041708"/>
            <a:ext cx="9521894" cy="4421961"/>
          </a:xfrm>
          <a:prstGeom prst="rect">
            <a:avLst/>
          </a:prstGeom>
        </p:spPr>
        <p:txBody>
          <a:bodyPr>
            <a:normAutofit/>
          </a:bodyPr>
          <a:lstStyle>
            <a:lvl1pPr marL="0" indent="0" algn="l">
              <a:spcBef>
                <a:spcPts val="0"/>
              </a:spcBef>
              <a:buNone/>
              <a:defRPr sz="4000" b="0" i="0" spc="0" baseline="0">
                <a:solidFill>
                  <a:schemeClr val="bg2"/>
                </a:solidFill>
                <a:latin typeface="+mj-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Tree>
    <p:extLst>
      <p:ext uri="{BB962C8B-B14F-4D97-AF65-F5344CB8AC3E}">
        <p14:creationId xmlns:p14="http://schemas.microsoft.com/office/powerpoint/2010/main" val="414181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vent text">
    <p:spTree>
      <p:nvGrpSpPr>
        <p:cNvPr id="1" name=""/>
        <p:cNvGrpSpPr/>
        <p:nvPr/>
      </p:nvGrpSpPr>
      <p:grpSpPr>
        <a:xfrm>
          <a:off x="0" y="0"/>
          <a:ext cx="0" cy="0"/>
          <a:chOff x="0" y="0"/>
          <a:chExt cx="0" cy="0"/>
        </a:xfrm>
      </p:grpSpPr>
      <p:sp>
        <p:nvSpPr>
          <p:cNvPr id="12" name="Titre 8">
            <a:extLst>
              <a:ext uri="{FF2B5EF4-FFF2-40B4-BE49-F238E27FC236}">
                <a16:creationId xmlns:a16="http://schemas.microsoft.com/office/drawing/2014/main" id="{86C00C43-C28A-BADE-9421-C13B83CB7CBD}"/>
              </a:ext>
            </a:extLst>
          </p:cNvPr>
          <p:cNvSpPr>
            <a:spLocks noGrp="1"/>
          </p:cNvSpPr>
          <p:nvPr>
            <p:ph type="title" hasCustomPrompt="1"/>
          </p:nvPr>
        </p:nvSpPr>
        <p:spPr>
          <a:xfrm>
            <a:off x="13399153" y="1969626"/>
            <a:ext cx="9521894" cy="4888374"/>
          </a:xfrm>
          <a:prstGeom prst="rect">
            <a:avLst/>
          </a:prstGeom>
        </p:spPr>
        <p:txBody>
          <a:bodyPr anchor="b">
            <a:normAutofit/>
          </a:bodyPr>
          <a:lstStyle>
            <a:lvl1pPr algn="l">
              <a:defRPr sz="6800" b="0" i="0" spc="0">
                <a:latin typeface="+mj-lt"/>
                <a:cs typeface="Gellix SemiBold" pitchFamily="2" charset="77"/>
              </a:defRPr>
            </a:lvl1pPr>
          </a:lstStyle>
          <a:p>
            <a:r>
              <a:rPr lang="fr-FR" err="1"/>
              <a:t>Title</a:t>
            </a:r>
            <a:endParaRPr lang="fr-FR"/>
          </a:p>
        </p:txBody>
      </p:sp>
      <p:sp>
        <p:nvSpPr>
          <p:cNvPr id="14" name="Espace réservé du texte 7">
            <a:extLst>
              <a:ext uri="{FF2B5EF4-FFF2-40B4-BE49-F238E27FC236}">
                <a16:creationId xmlns:a16="http://schemas.microsoft.com/office/drawing/2014/main" id="{4248B490-AF6F-B410-F139-7DE113A829F3}"/>
              </a:ext>
            </a:extLst>
          </p:cNvPr>
          <p:cNvSpPr>
            <a:spLocks noGrp="1"/>
          </p:cNvSpPr>
          <p:nvPr>
            <p:ph type="body" sz="quarter" idx="12" hasCustomPrompt="1"/>
          </p:nvPr>
        </p:nvSpPr>
        <p:spPr>
          <a:xfrm>
            <a:off x="13399153" y="7266456"/>
            <a:ext cx="9521894" cy="724606"/>
          </a:xfrm>
          <a:prstGeom prst="rect">
            <a:avLst/>
          </a:prstGeom>
        </p:spPr>
        <p:txBody>
          <a:bodyPr>
            <a:normAutofit/>
          </a:bodyPr>
          <a:lstStyle>
            <a:lvl1pPr marL="0" indent="0" algn="l">
              <a:buNone/>
              <a:defRPr sz="4600" b="1" i="0" spc="0" baseline="0">
                <a:solidFill>
                  <a:schemeClr val="bg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15" name="Espace réservé du texte 7">
            <a:extLst>
              <a:ext uri="{FF2B5EF4-FFF2-40B4-BE49-F238E27FC236}">
                <a16:creationId xmlns:a16="http://schemas.microsoft.com/office/drawing/2014/main" id="{336FB6A5-C1E4-DAC4-C36E-C226019C79AB}"/>
              </a:ext>
            </a:extLst>
          </p:cNvPr>
          <p:cNvSpPr>
            <a:spLocks noGrp="1"/>
          </p:cNvSpPr>
          <p:nvPr>
            <p:ph type="body" sz="quarter" idx="13" hasCustomPrompt="1"/>
          </p:nvPr>
        </p:nvSpPr>
        <p:spPr>
          <a:xfrm>
            <a:off x="13399153" y="8041709"/>
            <a:ext cx="9521894" cy="724606"/>
          </a:xfrm>
          <a:prstGeom prst="rect">
            <a:avLst/>
          </a:prstGeom>
        </p:spPr>
        <p:txBody>
          <a:bodyPr>
            <a:normAutofit/>
          </a:bodyPr>
          <a:lstStyle>
            <a:lvl1pPr marL="0" indent="0" algn="l">
              <a:spcBef>
                <a:spcPts val="0"/>
              </a:spcBef>
              <a:buNone/>
              <a:defRPr sz="4000" b="0" i="0" spc="0" baseline="0">
                <a:solidFill>
                  <a:schemeClr val="bg2"/>
                </a:solidFill>
                <a:latin typeface="+mj-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
        <p:nvSpPr>
          <p:cNvPr id="16" name="Espace réservé pour une image  4">
            <a:extLst>
              <a:ext uri="{FF2B5EF4-FFF2-40B4-BE49-F238E27FC236}">
                <a16:creationId xmlns:a16="http://schemas.microsoft.com/office/drawing/2014/main" id="{421EA594-3EB3-E2D5-87AF-8D2F3E1B11DC}"/>
              </a:ext>
            </a:extLst>
          </p:cNvPr>
          <p:cNvSpPr>
            <a:spLocks noGrp="1"/>
          </p:cNvSpPr>
          <p:nvPr>
            <p:ph type="pic" sz="quarter" idx="14" hasCustomPrompt="1"/>
          </p:nvPr>
        </p:nvSpPr>
        <p:spPr>
          <a:xfrm>
            <a:off x="-20" y="0"/>
            <a:ext cx="12191226" cy="13760674"/>
          </a:xfrm>
          <a:custGeom>
            <a:avLst/>
            <a:gdLst>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104"/>
              <a:gd name="connsiteY0" fmla="*/ 0 h 13716000"/>
              <a:gd name="connsiteX1" fmla="*/ 6858000 w 13716104"/>
              <a:gd name="connsiteY1" fmla="*/ 0 h 13716000"/>
              <a:gd name="connsiteX2" fmla="*/ 13716000 w 13716104"/>
              <a:gd name="connsiteY2" fmla="*/ 6858000 h 13716000"/>
              <a:gd name="connsiteX3" fmla="*/ 6858000 w 13716104"/>
              <a:gd name="connsiteY3" fmla="*/ 13716000 h 13716000"/>
              <a:gd name="connsiteX4" fmla="*/ 0 w 13716104"/>
              <a:gd name="connsiteY4" fmla="*/ 13716000 h 13716000"/>
              <a:gd name="connsiteX5" fmla="*/ 0 w 13716104"/>
              <a:gd name="connsiteY5" fmla="*/ 0 h 13716000"/>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25236"/>
              <a:gd name="connsiteX1" fmla="*/ 6858000 w 13716104"/>
              <a:gd name="connsiteY1" fmla="*/ 0 h 13725236"/>
              <a:gd name="connsiteX2" fmla="*/ 13716000 w 13716104"/>
              <a:gd name="connsiteY2" fmla="*/ 6858000 h 13725236"/>
              <a:gd name="connsiteX3" fmla="*/ 6858000 w 13716104"/>
              <a:gd name="connsiteY3" fmla="*/ 13716000 h 13725236"/>
              <a:gd name="connsiteX4" fmla="*/ 0 w 13716104"/>
              <a:gd name="connsiteY4" fmla="*/ 13716000 h 13725236"/>
              <a:gd name="connsiteX5" fmla="*/ 0 w 13716104"/>
              <a:gd name="connsiteY5" fmla="*/ 0 h 13725236"/>
              <a:gd name="connsiteX0" fmla="*/ 0 w 13718480"/>
              <a:gd name="connsiteY0" fmla="*/ 0 h 13725236"/>
              <a:gd name="connsiteX1" fmla="*/ 6858000 w 13718480"/>
              <a:gd name="connsiteY1" fmla="*/ 0 h 13725236"/>
              <a:gd name="connsiteX2" fmla="*/ 13716000 w 13718480"/>
              <a:gd name="connsiteY2" fmla="*/ 6858000 h 13725236"/>
              <a:gd name="connsiteX3" fmla="*/ 6858000 w 13718480"/>
              <a:gd name="connsiteY3" fmla="*/ 13716000 h 13725236"/>
              <a:gd name="connsiteX4" fmla="*/ 0 w 13718480"/>
              <a:gd name="connsiteY4" fmla="*/ 13716000 h 13725236"/>
              <a:gd name="connsiteX5" fmla="*/ 0 w 13718480"/>
              <a:gd name="connsiteY5" fmla="*/ 0 h 13725236"/>
              <a:gd name="connsiteX0" fmla="*/ 0 w 11541124"/>
              <a:gd name="connsiteY0" fmla="*/ 0 h 13725236"/>
              <a:gd name="connsiteX1" fmla="*/ 6858000 w 11541124"/>
              <a:gd name="connsiteY1" fmla="*/ 0 h 13725236"/>
              <a:gd name="connsiteX2" fmla="*/ 11533909 w 11541124"/>
              <a:gd name="connsiteY2" fmla="*/ 7045036 h 13725236"/>
              <a:gd name="connsiteX3" fmla="*/ 6858000 w 11541124"/>
              <a:gd name="connsiteY3" fmla="*/ 13716000 h 13725236"/>
              <a:gd name="connsiteX4" fmla="*/ 0 w 11541124"/>
              <a:gd name="connsiteY4" fmla="*/ 13716000 h 13725236"/>
              <a:gd name="connsiteX5" fmla="*/ 0 w 11541124"/>
              <a:gd name="connsiteY5" fmla="*/ 0 h 13725236"/>
              <a:gd name="connsiteX0" fmla="*/ 0 w 10742920"/>
              <a:gd name="connsiteY0" fmla="*/ 0 h 13725236"/>
              <a:gd name="connsiteX1" fmla="*/ 6858000 w 10742920"/>
              <a:gd name="connsiteY1" fmla="*/ 0 h 13725236"/>
              <a:gd name="connsiteX2" fmla="*/ 10723418 w 10742920"/>
              <a:gd name="connsiteY2" fmla="*/ 7065817 h 13725236"/>
              <a:gd name="connsiteX3" fmla="*/ 6858000 w 10742920"/>
              <a:gd name="connsiteY3" fmla="*/ 13716000 h 13725236"/>
              <a:gd name="connsiteX4" fmla="*/ 0 w 10742920"/>
              <a:gd name="connsiteY4" fmla="*/ 13716000 h 13725236"/>
              <a:gd name="connsiteX5" fmla="*/ 0 w 10742920"/>
              <a:gd name="connsiteY5" fmla="*/ 0 h 13725236"/>
              <a:gd name="connsiteX0" fmla="*/ 0 w 10748541"/>
              <a:gd name="connsiteY0" fmla="*/ 0 h 13725236"/>
              <a:gd name="connsiteX1" fmla="*/ 6858000 w 10748541"/>
              <a:gd name="connsiteY1" fmla="*/ 0 h 13725236"/>
              <a:gd name="connsiteX2" fmla="*/ 10723418 w 10748541"/>
              <a:gd name="connsiteY2" fmla="*/ 7065817 h 13725236"/>
              <a:gd name="connsiteX3" fmla="*/ 6858000 w 10748541"/>
              <a:gd name="connsiteY3" fmla="*/ 13716000 h 13725236"/>
              <a:gd name="connsiteX4" fmla="*/ 0 w 10748541"/>
              <a:gd name="connsiteY4" fmla="*/ 13716000 h 13725236"/>
              <a:gd name="connsiteX5" fmla="*/ 0 w 10748541"/>
              <a:gd name="connsiteY5" fmla="*/ 0 h 13725236"/>
              <a:gd name="connsiteX0" fmla="*/ 0 w 10728816"/>
              <a:gd name="connsiteY0" fmla="*/ 0 h 13725236"/>
              <a:gd name="connsiteX1" fmla="*/ 6858000 w 10728816"/>
              <a:gd name="connsiteY1" fmla="*/ 0 h 13725236"/>
              <a:gd name="connsiteX2" fmla="*/ 10723418 w 10728816"/>
              <a:gd name="connsiteY2" fmla="*/ 7065817 h 13725236"/>
              <a:gd name="connsiteX3" fmla="*/ 6858000 w 10728816"/>
              <a:gd name="connsiteY3" fmla="*/ 13716000 h 13725236"/>
              <a:gd name="connsiteX4" fmla="*/ 0 w 10728816"/>
              <a:gd name="connsiteY4" fmla="*/ 13716000 h 13725236"/>
              <a:gd name="connsiteX5" fmla="*/ 0 w 10728816"/>
              <a:gd name="connsiteY5" fmla="*/ 0 h 13725236"/>
              <a:gd name="connsiteX0" fmla="*/ 0 w 10726293"/>
              <a:gd name="connsiteY0" fmla="*/ 24 h 13725260"/>
              <a:gd name="connsiteX1" fmla="*/ 6858000 w 10726293"/>
              <a:gd name="connsiteY1" fmla="*/ 24 h 13725260"/>
              <a:gd name="connsiteX2" fmla="*/ 10723418 w 10726293"/>
              <a:gd name="connsiteY2" fmla="*/ 7065841 h 13725260"/>
              <a:gd name="connsiteX3" fmla="*/ 6858000 w 10726293"/>
              <a:gd name="connsiteY3" fmla="*/ 13716024 h 13725260"/>
              <a:gd name="connsiteX4" fmla="*/ 0 w 10726293"/>
              <a:gd name="connsiteY4" fmla="*/ 13716024 h 13725260"/>
              <a:gd name="connsiteX5" fmla="*/ 0 w 10726293"/>
              <a:gd name="connsiteY5" fmla="*/ 24 h 13725260"/>
              <a:gd name="connsiteX0" fmla="*/ 0 w 10723438"/>
              <a:gd name="connsiteY0" fmla="*/ 24 h 13725260"/>
              <a:gd name="connsiteX1" fmla="*/ 6858000 w 10723438"/>
              <a:gd name="connsiteY1" fmla="*/ 24 h 13725260"/>
              <a:gd name="connsiteX2" fmla="*/ 10723418 w 10723438"/>
              <a:gd name="connsiteY2" fmla="*/ 7065841 h 13725260"/>
              <a:gd name="connsiteX3" fmla="*/ 6858000 w 10723438"/>
              <a:gd name="connsiteY3" fmla="*/ 13716024 h 13725260"/>
              <a:gd name="connsiteX4" fmla="*/ 0 w 10723438"/>
              <a:gd name="connsiteY4" fmla="*/ 13716024 h 13725260"/>
              <a:gd name="connsiteX5" fmla="*/ 0 w 10723438"/>
              <a:gd name="connsiteY5" fmla="*/ 24 h 13725260"/>
              <a:gd name="connsiteX0" fmla="*/ 0 w 9066104"/>
              <a:gd name="connsiteY0" fmla="*/ 24 h 13725260"/>
              <a:gd name="connsiteX1" fmla="*/ 6858000 w 9066104"/>
              <a:gd name="connsiteY1" fmla="*/ 24 h 13725260"/>
              <a:gd name="connsiteX2" fmla="*/ 9066068 w 9066104"/>
              <a:gd name="connsiteY2" fmla="*/ 7080128 h 13725260"/>
              <a:gd name="connsiteX3" fmla="*/ 6858000 w 9066104"/>
              <a:gd name="connsiteY3" fmla="*/ 13716024 h 13725260"/>
              <a:gd name="connsiteX4" fmla="*/ 0 w 9066104"/>
              <a:gd name="connsiteY4" fmla="*/ 13716024 h 13725260"/>
              <a:gd name="connsiteX5" fmla="*/ 0 w 9066104"/>
              <a:gd name="connsiteY5" fmla="*/ 24 h 13725260"/>
              <a:gd name="connsiteX0" fmla="*/ 0 w 8723211"/>
              <a:gd name="connsiteY0" fmla="*/ 24 h 13725260"/>
              <a:gd name="connsiteX1" fmla="*/ 6858000 w 8723211"/>
              <a:gd name="connsiteY1" fmla="*/ 24 h 13725260"/>
              <a:gd name="connsiteX2" fmla="*/ 8723168 w 8723211"/>
              <a:gd name="connsiteY2" fmla="*/ 7080128 h 13725260"/>
              <a:gd name="connsiteX3" fmla="*/ 6858000 w 8723211"/>
              <a:gd name="connsiteY3" fmla="*/ 13716024 h 13725260"/>
              <a:gd name="connsiteX4" fmla="*/ 0 w 8723211"/>
              <a:gd name="connsiteY4" fmla="*/ 13716024 h 13725260"/>
              <a:gd name="connsiteX5" fmla="*/ 0 w 8723211"/>
              <a:gd name="connsiteY5" fmla="*/ 24 h 13725260"/>
              <a:gd name="connsiteX0" fmla="*/ 0 w 8851796"/>
              <a:gd name="connsiteY0" fmla="*/ 24 h 13725260"/>
              <a:gd name="connsiteX1" fmla="*/ 6858000 w 8851796"/>
              <a:gd name="connsiteY1" fmla="*/ 24 h 13725260"/>
              <a:gd name="connsiteX2" fmla="*/ 8851756 w 8851796"/>
              <a:gd name="connsiteY2" fmla="*/ 7094415 h 13725260"/>
              <a:gd name="connsiteX3" fmla="*/ 6858000 w 8851796"/>
              <a:gd name="connsiteY3" fmla="*/ 13716024 h 13725260"/>
              <a:gd name="connsiteX4" fmla="*/ 0 w 8851796"/>
              <a:gd name="connsiteY4" fmla="*/ 13716024 h 13725260"/>
              <a:gd name="connsiteX5" fmla="*/ 0 w 8851796"/>
              <a:gd name="connsiteY5" fmla="*/ 24 h 13725260"/>
              <a:gd name="connsiteX0" fmla="*/ 0 w 8851796"/>
              <a:gd name="connsiteY0" fmla="*/ 24 h 13716463"/>
              <a:gd name="connsiteX1" fmla="*/ 6858000 w 8851796"/>
              <a:gd name="connsiteY1" fmla="*/ 24 h 13716463"/>
              <a:gd name="connsiteX2" fmla="*/ 8851756 w 8851796"/>
              <a:gd name="connsiteY2" fmla="*/ 7094415 h 13716463"/>
              <a:gd name="connsiteX3" fmla="*/ 6858000 w 8851796"/>
              <a:gd name="connsiteY3" fmla="*/ 13716024 h 13716463"/>
              <a:gd name="connsiteX4" fmla="*/ 0 w 8851796"/>
              <a:gd name="connsiteY4" fmla="*/ 13716024 h 13716463"/>
              <a:gd name="connsiteX5" fmla="*/ 0 w 8851796"/>
              <a:gd name="connsiteY5" fmla="*/ 24 h 13716463"/>
              <a:gd name="connsiteX0" fmla="*/ 0 w 9022293"/>
              <a:gd name="connsiteY0" fmla="*/ 25 h 13716440"/>
              <a:gd name="connsiteX1" fmla="*/ 6858000 w 9022293"/>
              <a:gd name="connsiteY1" fmla="*/ 25 h 13716440"/>
              <a:gd name="connsiteX2" fmla="*/ 9022256 w 9022293"/>
              <a:gd name="connsiteY2" fmla="*/ 6923917 h 13716440"/>
              <a:gd name="connsiteX3" fmla="*/ 6858000 w 9022293"/>
              <a:gd name="connsiteY3" fmla="*/ 13716025 h 13716440"/>
              <a:gd name="connsiteX4" fmla="*/ 0 w 9022293"/>
              <a:gd name="connsiteY4" fmla="*/ 13716025 h 13716440"/>
              <a:gd name="connsiteX5" fmla="*/ 0 w 9022293"/>
              <a:gd name="connsiteY5" fmla="*/ 25 h 13716440"/>
              <a:gd name="connsiteX0" fmla="*/ 0 w 8993877"/>
              <a:gd name="connsiteY0" fmla="*/ 25 h 13716440"/>
              <a:gd name="connsiteX1" fmla="*/ 6858000 w 8993877"/>
              <a:gd name="connsiteY1" fmla="*/ 25 h 13716440"/>
              <a:gd name="connsiteX2" fmla="*/ 8993840 w 8993877"/>
              <a:gd name="connsiteY2" fmla="*/ 6923917 h 13716440"/>
              <a:gd name="connsiteX3" fmla="*/ 6858000 w 8993877"/>
              <a:gd name="connsiteY3" fmla="*/ 13716025 h 13716440"/>
              <a:gd name="connsiteX4" fmla="*/ 0 w 8993877"/>
              <a:gd name="connsiteY4" fmla="*/ 13716025 h 13716440"/>
              <a:gd name="connsiteX5" fmla="*/ 0 w 8993877"/>
              <a:gd name="connsiteY5" fmla="*/ 25 h 13716440"/>
              <a:gd name="connsiteX0" fmla="*/ 0 w 12081381"/>
              <a:gd name="connsiteY0" fmla="*/ 25 h 13716440"/>
              <a:gd name="connsiteX1" fmla="*/ 9945504 w 12081381"/>
              <a:gd name="connsiteY1" fmla="*/ 25 h 13716440"/>
              <a:gd name="connsiteX2" fmla="*/ 12081344 w 12081381"/>
              <a:gd name="connsiteY2" fmla="*/ 6923917 h 13716440"/>
              <a:gd name="connsiteX3" fmla="*/ 9945504 w 12081381"/>
              <a:gd name="connsiteY3" fmla="*/ 13716025 h 13716440"/>
              <a:gd name="connsiteX4" fmla="*/ 3087504 w 12081381"/>
              <a:gd name="connsiteY4" fmla="*/ 13716025 h 13716440"/>
              <a:gd name="connsiteX5" fmla="*/ 0 w 12081381"/>
              <a:gd name="connsiteY5" fmla="*/ 25 h 13716440"/>
              <a:gd name="connsiteX0" fmla="*/ 42294 w 12123675"/>
              <a:gd name="connsiteY0" fmla="*/ 25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42294 w 12123675"/>
              <a:gd name="connsiteY5" fmla="*/ 25 h 13716440"/>
              <a:gd name="connsiteX0" fmla="*/ 0 w 12123675"/>
              <a:gd name="connsiteY0" fmla="*/ 21172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1172 h 13716440"/>
              <a:gd name="connsiteX0" fmla="*/ 0 w 12123675"/>
              <a:gd name="connsiteY0" fmla="*/ 24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4 h 1371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3675" h="13716440">
                <a:moveTo>
                  <a:pt x="0" y="24"/>
                </a:moveTo>
                <a:lnTo>
                  <a:pt x="9987798" y="25"/>
                </a:lnTo>
                <a:cubicBezTo>
                  <a:pt x="10005982" y="-10367"/>
                  <a:pt x="12134029" y="3168903"/>
                  <a:pt x="12123638" y="6923917"/>
                </a:cubicBezTo>
                <a:cubicBezTo>
                  <a:pt x="12113247" y="10678931"/>
                  <a:pt x="10008580" y="13757588"/>
                  <a:pt x="9987798" y="13716025"/>
                </a:cubicBezTo>
                <a:lnTo>
                  <a:pt x="0" y="13694878"/>
                </a:lnTo>
                <a:lnTo>
                  <a:pt x="0" y="24"/>
                </a:lnTo>
                <a:close/>
              </a:path>
            </a:pathLst>
          </a:custGeom>
          <a:solidFill>
            <a:schemeClr val="bg1"/>
          </a:solidFill>
        </p:spPr>
        <p:txBody>
          <a:bodyPr anchor="ctr"/>
          <a:lstStyle>
            <a:lvl1pPr marL="0" indent="0" algn="ctr">
              <a:buNone/>
              <a:defRPr sz="8000">
                <a:solidFill>
                  <a:schemeClr val="bg2"/>
                </a:solidFill>
                <a:latin typeface="+mj-lt"/>
                <a:cs typeface="Gellix" pitchFamily="2" charset="77"/>
              </a:defRPr>
            </a:lvl1pPr>
          </a:lstStyle>
          <a:p>
            <a:r>
              <a:rPr lang="en-GB"/>
              <a:t>Insert photo here</a:t>
            </a:r>
          </a:p>
          <a:p>
            <a:endParaRPr lang="en-GB"/>
          </a:p>
          <a:p>
            <a:endParaRPr lang="en-GB"/>
          </a:p>
          <a:p>
            <a:endParaRPr lang="en-GB"/>
          </a:p>
        </p:txBody>
      </p:sp>
      <p:sp>
        <p:nvSpPr>
          <p:cNvPr id="2" name="ZoneTexte 1">
            <a:extLst>
              <a:ext uri="{FF2B5EF4-FFF2-40B4-BE49-F238E27FC236}">
                <a16:creationId xmlns:a16="http://schemas.microsoft.com/office/drawing/2014/main" id="{548C2AC8-460E-1AD6-8F9D-087CA8B81699}"/>
              </a:ext>
            </a:extLst>
          </p:cNvPr>
          <p:cNvSpPr txBox="1"/>
          <p:nvPr userDrawn="1"/>
        </p:nvSpPr>
        <p:spPr>
          <a:xfrm>
            <a:off x="12865395" y="-3976577"/>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Tree>
    <p:extLst>
      <p:ext uri="{BB962C8B-B14F-4D97-AF65-F5344CB8AC3E}">
        <p14:creationId xmlns:p14="http://schemas.microsoft.com/office/powerpoint/2010/main" val="314796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card">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1283E0F7-75A1-A240-94F8-A1F33FBB5AFF}"/>
              </a:ext>
            </a:extLst>
          </p:cNvPr>
          <p:cNvSpPr>
            <a:spLocks noGrp="1"/>
          </p:cNvSpPr>
          <p:nvPr>
            <p:ph type="pic" sz="quarter" idx="13" hasCustomPrompt="1"/>
          </p:nvPr>
        </p:nvSpPr>
        <p:spPr>
          <a:xfrm>
            <a:off x="5176957" y="4532365"/>
            <a:ext cx="4651270" cy="4651270"/>
          </a:xfrm>
          <a:prstGeom prst="ellipse">
            <a:avLst/>
          </a:prstGeom>
          <a:solidFill>
            <a:schemeClr val="bg2">
              <a:lumMod val="50000"/>
            </a:schemeClr>
          </a:solidFill>
          <a:ln>
            <a:noFill/>
          </a:ln>
        </p:spPr>
        <p:txBody>
          <a:bodyPr anchor="ctr"/>
          <a:lstStyle>
            <a:lvl1pPr marL="0" indent="0" algn="ctr">
              <a:buNone/>
              <a:defRPr sz="4000" b="0" i="0">
                <a:solidFill>
                  <a:srgbClr val="FFFFFF"/>
                </a:solidFill>
                <a:latin typeface="+mj-lt"/>
                <a:cs typeface="Gellix" pitchFamily="2" charset="77"/>
              </a:defRPr>
            </a:lvl1pPr>
          </a:lstStyle>
          <a:p>
            <a:r>
              <a:rPr lang="fr-FR"/>
              <a:t>Insert </a:t>
            </a:r>
            <a:br>
              <a:rPr lang="fr-FR"/>
            </a:br>
            <a:r>
              <a:rPr lang="fr-FR" err="1"/>
              <a:t>headshot</a:t>
            </a:r>
            <a:r>
              <a:rPr lang="fr-FR"/>
              <a:t> </a:t>
            </a:r>
            <a:br>
              <a:rPr lang="fr-FR"/>
            </a:br>
            <a:r>
              <a:rPr lang="fr-FR" err="1"/>
              <a:t>here</a:t>
            </a:r>
            <a:endParaRPr lang="fr-FR"/>
          </a:p>
        </p:txBody>
      </p:sp>
      <p:sp>
        <p:nvSpPr>
          <p:cNvPr id="6" name="Espace réservé du texte 7">
            <a:extLst>
              <a:ext uri="{FF2B5EF4-FFF2-40B4-BE49-F238E27FC236}">
                <a16:creationId xmlns:a16="http://schemas.microsoft.com/office/drawing/2014/main" id="{85704AA0-CC42-C7D4-FC85-71C563B31D69}"/>
              </a:ext>
            </a:extLst>
          </p:cNvPr>
          <p:cNvSpPr>
            <a:spLocks noGrp="1"/>
          </p:cNvSpPr>
          <p:nvPr>
            <p:ph type="body" sz="quarter" idx="12" hasCustomPrompt="1"/>
          </p:nvPr>
        </p:nvSpPr>
        <p:spPr>
          <a:xfrm>
            <a:off x="11215688" y="7997924"/>
            <a:ext cx="11925666" cy="724606"/>
          </a:xfrm>
          <a:prstGeom prst="rect">
            <a:avLst/>
          </a:prstGeom>
        </p:spPr>
        <p:txBody>
          <a:bodyPr>
            <a:normAutofit/>
          </a:bodyPr>
          <a:lstStyle>
            <a:lvl1pPr marL="0" indent="0" algn="l">
              <a:buNone/>
              <a:defRPr sz="4400" b="1" i="0" spc="0" baseline="0">
                <a:solidFill>
                  <a:schemeClr val="bg2"/>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Name</a:t>
            </a:r>
          </a:p>
        </p:txBody>
      </p:sp>
      <p:sp>
        <p:nvSpPr>
          <p:cNvPr id="5" name="Espace réservé du texte 19">
            <a:extLst>
              <a:ext uri="{FF2B5EF4-FFF2-40B4-BE49-F238E27FC236}">
                <a16:creationId xmlns:a16="http://schemas.microsoft.com/office/drawing/2014/main" id="{597CE383-6EFB-CB02-3036-8F8A555BD76D}"/>
              </a:ext>
            </a:extLst>
          </p:cNvPr>
          <p:cNvSpPr>
            <a:spLocks noGrp="1"/>
          </p:cNvSpPr>
          <p:nvPr>
            <p:ph type="body" sz="quarter" idx="17" hasCustomPrompt="1"/>
          </p:nvPr>
        </p:nvSpPr>
        <p:spPr>
          <a:xfrm>
            <a:off x="11215688" y="930729"/>
            <a:ext cx="11925666" cy="6690502"/>
          </a:xfrm>
          <a:prstGeom prst="rect">
            <a:avLst/>
          </a:prstGeom>
        </p:spPr>
        <p:txBody>
          <a:bodyPr anchor="b"/>
          <a:lstStyle>
            <a:lvl1pPr marL="0" marR="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lang="en-GB" sz="6600" b="0" i="0" smtClean="0">
                <a:solidFill>
                  <a:schemeClr val="bg2"/>
                </a:solidFill>
                <a:effectLst/>
                <a:latin typeface="+mj-lt"/>
                <a:cs typeface="Gellix" pitchFamily="2" charset="77"/>
              </a:defRPr>
            </a:lvl1pPr>
            <a:lvl2pPr marL="914354" indent="0">
              <a:buNone/>
              <a:defRPr b="0" i="0">
                <a:solidFill>
                  <a:srgbClr val="FFFFFF"/>
                </a:solidFill>
                <a:latin typeface="Gotham Book" pitchFamily="2" charset="0"/>
              </a:defRPr>
            </a:lvl2pPr>
            <a:lvl3pPr marL="1828709" indent="0">
              <a:buNone/>
              <a:defRPr b="0" i="0">
                <a:solidFill>
                  <a:srgbClr val="FFFFFF"/>
                </a:solidFill>
                <a:latin typeface="Gotham Book" pitchFamily="2" charset="0"/>
              </a:defRPr>
            </a:lvl3pPr>
            <a:lvl4pPr marL="2743063" indent="0">
              <a:buNone/>
              <a:defRPr b="0" i="0">
                <a:solidFill>
                  <a:srgbClr val="FFFFFF"/>
                </a:solidFill>
                <a:latin typeface="Gotham Book" pitchFamily="2" charset="0"/>
              </a:defRPr>
            </a:lvl4pPr>
            <a:lvl5pPr marL="3657417" indent="0">
              <a:buNone/>
              <a:defRPr b="0" i="0">
                <a:solidFill>
                  <a:srgbClr val="FFFFFF"/>
                </a:solidFill>
                <a:latin typeface="Gotham Book" pitchFamily="2" charset="0"/>
              </a:defRPr>
            </a:lvl5pPr>
          </a:lstStyle>
          <a:p>
            <a:pPr lvl="0"/>
            <a:r>
              <a:rPr lang="fr-FR"/>
              <a:t>« </a:t>
            </a:r>
            <a:r>
              <a:rPr lang="fr-FR" err="1"/>
              <a:t>Quote</a:t>
            </a:r>
            <a:r>
              <a:rPr lang="fr-FR"/>
              <a:t> »</a:t>
            </a:r>
          </a:p>
        </p:txBody>
      </p:sp>
    </p:spTree>
    <p:extLst>
      <p:ext uri="{BB962C8B-B14F-4D97-AF65-F5344CB8AC3E}">
        <p14:creationId xmlns:p14="http://schemas.microsoft.com/office/powerpoint/2010/main" val="215877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C3037C-F744-EC3A-216E-787F46C884C7}"/>
              </a:ext>
            </a:extLst>
          </p:cNvPr>
          <p:cNvSpPr/>
          <p:nvPr userDrawn="1"/>
        </p:nvSpPr>
        <p:spPr>
          <a:xfrm>
            <a:off x="-1336431" y="-304800"/>
            <a:ext cx="26236246" cy="145600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38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nt text">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1676400" y="12154829"/>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5325979" y="14806863"/>
            <a:ext cx="0" cy="0"/>
          </a:xfrm>
          <a:prstGeom prst="rect">
            <a:avLst/>
          </a:prstGeom>
        </p:spPr>
        <p:txBody>
          <a:bodyPr wrap="none" rtlCol="0">
            <a:normAutofit fontScale="25000" lnSpcReduction="20000"/>
          </a:bodyPr>
          <a:lstStyle/>
          <a:p>
            <a:pPr algn="l">
              <a:lnSpc>
                <a:spcPct val="100000"/>
              </a:lnSpc>
            </a:pPr>
            <a:endParaRPr lang="fr-FR">
              <a:latin typeface="+mj-lt"/>
            </a:endParaRPr>
          </a:p>
        </p:txBody>
      </p:sp>
      <p:sp>
        <p:nvSpPr>
          <p:cNvPr id="7" name="Titre 8">
            <a:extLst>
              <a:ext uri="{FF2B5EF4-FFF2-40B4-BE49-F238E27FC236}">
                <a16:creationId xmlns:a16="http://schemas.microsoft.com/office/drawing/2014/main" id="{3EE24BA6-05D3-9682-783D-9A6268F98DFA}"/>
              </a:ext>
            </a:extLst>
          </p:cNvPr>
          <p:cNvSpPr>
            <a:spLocks noGrp="1"/>
          </p:cNvSpPr>
          <p:nvPr>
            <p:ph type="title" hasCustomPrompt="1"/>
          </p:nvPr>
        </p:nvSpPr>
        <p:spPr>
          <a:xfrm>
            <a:off x="8037444" y="1969626"/>
            <a:ext cx="9521894" cy="4888374"/>
          </a:xfrm>
          <a:prstGeom prst="rect">
            <a:avLst/>
          </a:prstGeom>
        </p:spPr>
        <p:txBody>
          <a:bodyPr anchor="b">
            <a:normAutofit/>
          </a:bodyPr>
          <a:lstStyle>
            <a:lvl1pPr algn="l">
              <a:defRPr sz="6800" b="0" i="0" spc="0">
                <a:solidFill>
                  <a:schemeClr val="bg1"/>
                </a:solidFill>
                <a:latin typeface="+mj-lt"/>
                <a:cs typeface="Gellix SemiBold" pitchFamily="2" charset="77"/>
              </a:defRPr>
            </a:lvl1pPr>
          </a:lstStyle>
          <a:p>
            <a:r>
              <a:rPr lang="fr-FR" err="1"/>
              <a:t>Title</a:t>
            </a:r>
            <a:endParaRPr lang="fr-FR"/>
          </a:p>
        </p:txBody>
      </p:sp>
      <p:sp>
        <p:nvSpPr>
          <p:cNvPr id="8" name="Espace réservé du texte 7">
            <a:extLst>
              <a:ext uri="{FF2B5EF4-FFF2-40B4-BE49-F238E27FC236}">
                <a16:creationId xmlns:a16="http://schemas.microsoft.com/office/drawing/2014/main" id="{B2A148E8-34E0-C859-E8B5-727CD9D02772}"/>
              </a:ext>
            </a:extLst>
          </p:cNvPr>
          <p:cNvSpPr>
            <a:spLocks noGrp="1"/>
          </p:cNvSpPr>
          <p:nvPr>
            <p:ph type="body" sz="quarter" idx="12" hasCustomPrompt="1"/>
          </p:nvPr>
        </p:nvSpPr>
        <p:spPr>
          <a:xfrm>
            <a:off x="8037444" y="7266456"/>
            <a:ext cx="9521894" cy="724606"/>
          </a:xfrm>
          <a:prstGeom prst="rect">
            <a:avLst/>
          </a:prstGeom>
        </p:spPr>
        <p:txBody>
          <a:bodyPr>
            <a:normAutofit/>
          </a:bodyPr>
          <a:lstStyle>
            <a:lvl1pPr marL="0" indent="0" algn="l">
              <a:buNone/>
              <a:defRPr sz="4600" b="1" i="0" spc="0" baseline="0">
                <a:solidFill>
                  <a:schemeClr val="tx1"/>
                </a:solidFill>
                <a:latin typeface="+mj-lt"/>
                <a:cs typeface="Gellix SemiBold"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err="1"/>
              <a:t>Subtitle</a:t>
            </a:r>
            <a:endParaRPr lang="fr-FR"/>
          </a:p>
        </p:txBody>
      </p:sp>
      <p:sp>
        <p:nvSpPr>
          <p:cNvPr id="13" name="Espace réservé du texte 7">
            <a:extLst>
              <a:ext uri="{FF2B5EF4-FFF2-40B4-BE49-F238E27FC236}">
                <a16:creationId xmlns:a16="http://schemas.microsoft.com/office/drawing/2014/main" id="{EE0FEE07-ECF7-0DF0-358F-4D0E4F2DDE25}"/>
              </a:ext>
            </a:extLst>
          </p:cNvPr>
          <p:cNvSpPr>
            <a:spLocks noGrp="1"/>
          </p:cNvSpPr>
          <p:nvPr>
            <p:ph type="body" sz="quarter" idx="13" hasCustomPrompt="1"/>
          </p:nvPr>
        </p:nvSpPr>
        <p:spPr>
          <a:xfrm>
            <a:off x="8037444" y="8041708"/>
            <a:ext cx="9521894" cy="4421961"/>
          </a:xfrm>
          <a:prstGeom prst="rect">
            <a:avLst/>
          </a:prstGeom>
        </p:spPr>
        <p:txBody>
          <a:bodyPr>
            <a:normAutofit/>
          </a:bodyPr>
          <a:lstStyle>
            <a:lvl1pPr marL="0" indent="0" algn="l">
              <a:spcBef>
                <a:spcPts val="0"/>
              </a:spcBef>
              <a:buNone/>
              <a:defRPr sz="4000" b="0" i="0" spc="0" baseline="0">
                <a:solidFill>
                  <a:schemeClr val="bg1"/>
                </a:solidFill>
                <a:latin typeface="+mj-lt"/>
                <a:cs typeface="Gellix" pitchFamily="2" charset="77"/>
              </a:defRPr>
            </a:lvl1pPr>
            <a:lvl2pPr marL="914354" indent="0">
              <a:buNone/>
              <a:defRPr>
                <a:solidFill>
                  <a:srgbClr val="FFFFFF"/>
                </a:solidFill>
              </a:defRPr>
            </a:lvl2pPr>
            <a:lvl3pPr marL="1828709" indent="0">
              <a:buNone/>
              <a:defRPr>
                <a:solidFill>
                  <a:srgbClr val="FFFFFF"/>
                </a:solidFill>
              </a:defRPr>
            </a:lvl3pPr>
            <a:lvl4pPr marL="2743063" indent="0">
              <a:buNone/>
              <a:defRPr>
                <a:solidFill>
                  <a:srgbClr val="FFFFFF"/>
                </a:solidFill>
              </a:defRPr>
            </a:lvl4pPr>
            <a:lvl5pPr marL="3657417" indent="0">
              <a:buNone/>
              <a:defRPr>
                <a:solidFill>
                  <a:srgbClr val="FFFFFF"/>
                </a:solidFill>
              </a:defRPr>
            </a:lvl5pPr>
          </a:lstStyle>
          <a:p>
            <a:pPr lvl="0"/>
            <a:r>
              <a:rPr lang="fr-FR"/>
              <a:t>Date I Time</a:t>
            </a:r>
          </a:p>
        </p:txBody>
      </p:sp>
    </p:spTree>
    <p:extLst>
      <p:ext uri="{BB962C8B-B14F-4D97-AF65-F5344CB8AC3E}">
        <p14:creationId xmlns:p14="http://schemas.microsoft.com/office/powerpoint/2010/main" val="1404331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6.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BC6C63-18E7-5B87-5059-1EFACA35E081}"/>
              </a:ext>
            </a:extLst>
          </p:cNvPr>
          <p:cNvSpPr/>
          <p:nvPr userDrawn="1"/>
        </p:nvSpPr>
        <p:spPr>
          <a:xfrm>
            <a:off x="0" y="-23320"/>
            <a:ext cx="24382413" cy="137656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831AFE-AB37-C315-C641-E4093EA9DE9D}"/>
              </a:ext>
            </a:extLst>
          </p:cNvPr>
          <p:cNvPicPr>
            <a:picLocks noChangeAspect="1"/>
          </p:cNvPicPr>
          <p:nvPr userDrawn="1"/>
        </p:nvPicPr>
        <p:blipFill>
          <a:blip r:embed="rId6"/>
          <a:stretch>
            <a:fillRect/>
          </a:stretch>
        </p:blipFill>
        <p:spPr>
          <a:xfrm>
            <a:off x="0" y="-23320"/>
            <a:ext cx="6930887" cy="13765690"/>
          </a:xfrm>
          <a:prstGeom prst="rect">
            <a:avLst/>
          </a:prstGeom>
        </p:spPr>
      </p:pic>
      <p:pic>
        <p:nvPicPr>
          <p:cNvPr id="9" name="Image 8">
            <a:extLst>
              <a:ext uri="{FF2B5EF4-FFF2-40B4-BE49-F238E27FC236}">
                <a16:creationId xmlns:a16="http://schemas.microsoft.com/office/drawing/2014/main" id="{4157F269-883C-3CD5-4B7E-377E34E88E4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268795" y="10151533"/>
            <a:ext cx="3697583" cy="2675531"/>
          </a:xfrm>
          <a:prstGeom prst="rect">
            <a:avLst/>
          </a:prstGeom>
        </p:spPr>
      </p:pic>
    </p:spTree>
    <p:extLst>
      <p:ext uri="{BB962C8B-B14F-4D97-AF65-F5344CB8AC3E}">
        <p14:creationId xmlns:p14="http://schemas.microsoft.com/office/powerpoint/2010/main" val="3073429165"/>
      </p:ext>
    </p:extLst>
  </p:cSld>
  <p:clrMap bg1="lt1" tx1="dk1" bg2="lt2" tx2="dk2" accent1="accent1" accent2="accent2" accent3="accent3" accent4="accent4" accent5="accent5" accent6="accent6" hlink="hlink" folHlink="folHlink"/>
  <p:sldLayoutIdLst>
    <p:sldLayoutId id="2147483686" r:id="rId1"/>
    <p:sldLayoutId id="2147483696" r:id="rId2"/>
    <p:sldLayoutId id="2147483695" r:id="rId3"/>
    <p:sldLayoutId id="2147483692" r:id="rId4"/>
  </p:sldLayoutIdLst>
  <p:txStyles>
    <p:titleStyle>
      <a:lvl1pPr algn="l" defTabSz="1828709" rtl="0" eaLnBrk="1" latinLnBrk="0" hangingPunct="1">
        <a:lnSpc>
          <a:spcPct val="90000"/>
        </a:lnSpc>
        <a:spcBef>
          <a:spcPct val="0"/>
        </a:spcBef>
        <a:buNone/>
        <a:defRPr sz="8800" kern="1200">
          <a:solidFill>
            <a:srgbClr val="FFFFFF"/>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85" userDrawn="1">
          <p15:clr>
            <a:srgbClr val="F26B43"/>
          </p15:clr>
        </p15:guide>
        <p15:guide id="2" pos="14461" userDrawn="1">
          <p15:clr>
            <a:srgbClr val="F26B43"/>
          </p15:clr>
        </p15:guide>
        <p15:guide id="3" orient="horz" pos="6384" userDrawn="1">
          <p15:clr>
            <a:srgbClr val="F26B43"/>
          </p15:clr>
        </p15:guide>
        <p15:guide id="4" pos="135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C6A67E-CBEB-76B0-D529-AB4555BDB73A}"/>
              </a:ext>
            </a:extLst>
          </p:cNvPr>
          <p:cNvSpPr/>
          <p:nvPr userDrawn="1"/>
        </p:nvSpPr>
        <p:spPr>
          <a:xfrm>
            <a:off x="0" y="0"/>
            <a:ext cx="24382413" cy="1371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A1040FA7-F168-27A1-F57D-3475BCB47E76}"/>
              </a:ext>
            </a:extLst>
          </p:cNvPr>
          <p:cNvSpPr>
            <a:spLocks noEditPoints="1"/>
          </p:cNvSpPr>
          <p:nvPr userDrawn="1"/>
        </p:nvSpPr>
        <p:spPr bwMode="auto">
          <a:xfrm>
            <a:off x="-2718" y="0"/>
            <a:ext cx="6920352" cy="13716000"/>
          </a:xfrm>
          <a:custGeom>
            <a:avLst/>
            <a:gdLst>
              <a:gd name="T0" fmla="*/ 0 w 3778"/>
              <a:gd name="T1" fmla="*/ 7482 h 7482"/>
              <a:gd name="T2" fmla="*/ 0 w 3778"/>
              <a:gd name="T3" fmla="*/ 7482 h 7482"/>
              <a:gd name="T4" fmla="*/ 1258 w 3778"/>
              <a:gd name="T5" fmla="*/ 7482 h 7482"/>
              <a:gd name="T6" fmla="*/ 335 w 3778"/>
              <a:gd name="T7" fmla="*/ 3741 h 7482"/>
              <a:gd name="T8" fmla="*/ 1258 w 3778"/>
              <a:gd name="T9" fmla="*/ 0 h 7482"/>
              <a:gd name="T10" fmla="*/ 0 w 3778"/>
              <a:gd name="T11" fmla="*/ 0 h 7482"/>
              <a:gd name="T12" fmla="*/ 0 w 3778"/>
              <a:gd name="T13" fmla="*/ 7482 h 7482"/>
              <a:gd name="T14" fmla="*/ 2195 w 3778"/>
              <a:gd name="T15" fmla="*/ 3741 h 7482"/>
              <a:gd name="T16" fmla="*/ 2195 w 3778"/>
              <a:gd name="T17" fmla="*/ 3741 h 7482"/>
              <a:gd name="T18" fmla="*/ 3778 w 3778"/>
              <a:gd name="T19" fmla="*/ 1901 h 7482"/>
              <a:gd name="T20" fmla="*/ 3281 w 3778"/>
              <a:gd name="T21" fmla="*/ 738 h 7482"/>
              <a:gd name="T22" fmla="*/ 955 w 3778"/>
              <a:gd name="T23" fmla="*/ 3741 h 7482"/>
              <a:gd name="T24" fmla="*/ 3281 w 3778"/>
              <a:gd name="T25" fmla="*/ 6743 h 7482"/>
              <a:gd name="T26" fmla="*/ 3778 w 3778"/>
              <a:gd name="T27" fmla="*/ 5580 h 7482"/>
              <a:gd name="T28" fmla="*/ 2195 w 3778"/>
              <a:gd name="T29" fmla="*/ 3741 h 7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8" h="7482">
                <a:moveTo>
                  <a:pt x="0" y="7482"/>
                </a:moveTo>
                <a:lnTo>
                  <a:pt x="0" y="7482"/>
                </a:lnTo>
                <a:lnTo>
                  <a:pt x="1258" y="7482"/>
                </a:lnTo>
                <a:cubicBezTo>
                  <a:pt x="669" y="6364"/>
                  <a:pt x="335" y="5091"/>
                  <a:pt x="335" y="3741"/>
                </a:cubicBezTo>
                <a:cubicBezTo>
                  <a:pt x="335" y="2391"/>
                  <a:pt x="669" y="1118"/>
                  <a:pt x="1258" y="0"/>
                </a:cubicBezTo>
                <a:lnTo>
                  <a:pt x="0" y="0"/>
                </a:lnTo>
                <a:lnTo>
                  <a:pt x="0" y="7482"/>
                </a:lnTo>
                <a:close/>
                <a:moveTo>
                  <a:pt x="2195" y="3741"/>
                </a:moveTo>
                <a:lnTo>
                  <a:pt x="2195" y="3741"/>
                </a:lnTo>
                <a:cubicBezTo>
                  <a:pt x="2195" y="2809"/>
                  <a:pt x="2884" y="2036"/>
                  <a:pt x="3778" y="1901"/>
                </a:cubicBezTo>
                <a:lnTo>
                  <a:pt x="3281" y="738"/>
                </a:lnTo>
                <a:cubicBezTo>
                  <a:pt x="1945" y="1083"/>
                  <a:pt x="955" y="2299"/>
                  <a:pt x="955" y="3741"/>
                </a:cubicBezTo>
                <a:cubicBezTo>
                  <a:pt x="955" y="5183"/>
                  <a:pt x="1945" y="6398"/>
                  <a:pt x="3281" y="6743"/>
                </a:cubicBezTo>
                <a:lnTo>
                  <a:pt x="3778" y="5580"/>
                </a:lnTo>
                <a:cubicBezTo>
                  <a:pt x="2884" y="5446"/>
                  <a:pt x="2195" y="4672"/>
                  <a:pt x="2195" y="374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5" name="Image 4">
            <a:extLst>
              <a:ext uri="{FF2B5EF4-FFF2-40B4-BE49-F238E27FC236}">
                <a16:creationId xmlns:a16="http://schemas.microsoft.com/office/drawing/2014/main" id="{4157F269-883C-3CD5-4B7E-377E34E88E4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68795" y="10151533"/>
            <a:ext cx="3697583" cy="2675530"/>
          </a:xfrm>
          <a:prstGeom prst="rect">
            <a:avLst/>
          </a:prstGeom>
        </p:spPr>
      </p:pic>
    </p:spTree>
    <p:extLst>
      <p:ext uri="{BB962C8B-B14F-4D97-AF65-F5344CB8AC3E}">
        <p14:creationId xmlns:p14="http://schemas.microsoft.com/office/powerpoint/2010/main" val="1425273839"/>
      </p:ext>
    </p:extLst>
  </p:cSld>
  <p:clrMap bg1="lt1" tx1="dk1" bg2="lt2" tx2="dk2" accent1="accent1" accent2="accent2" accent3="accent3" accent4="accent4" accent5="accent5" accent6="accent6" hlink="hlink" folHlink="folHlink"/>
  <p:sldLayoutIdLst>
    <p:sldLayoutId id="2147483714" r:id="rId1"/>
    <p:sldLayoutId id="2147483723" r:id="rId2"/>
    <p:sldLayoutId id="2147483715" r:id="rId3"/>
    <p:sldLayoutId id="2147483722" r:id="rId4"/>
  </p:sldLayoutIdLst>
  <p:txStyles>
    <p:titleStyle>
      <a:lvl1pPr algn="l" defTabSz="1828709" rtl="0" eaLnBrk="1" latinLnBrk="0" hangingPunct="1">
        <a:lnSpc>
          <a:spcPct val="90000"/>
        </a:lnSpc>
        <a:spcBef>
          <a:spcPct val="0"/>
        </a:spcBef>
        <a:buNone/>
        <a:defRPr sz="8800" kern="1200">
          <a:solidFill>
            <a:srgbClr val="FFFFFF"/>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841C9-C9B4-28C0-8A2A-EB95E4FD9D21}"/>
              </a:ext>
            </a:extLst>
          </p:cNvPr>
          <p:cNvPicPr>
            <a:picLocks noChangeAspect="1"/>
          </p:cNvPicPr>
          <p:nvPr userDrawn="1"/>
        </p:nvPicPr>
        <p:blipFill>
          <a:blip r:embed="rId6"/>
          <a:stretch>
            <a:fillRect/>
          </a:stretch>
        </p:blipFill>
        <p:spPr>
          <a:xfrm>
            <a:off x="0" y="3050"/>
            <a:ext cx="6930887" cy="13739320"/>
          </a:xfrm>
          <a:prstGeom prst="rect">
            <a:avLst/>
          </a:prstGeom>
        </p:spPr>
      </p:pic>
      <p:pic>
        <p:nvPicPr>
          <p:cNvPr id="5" name="Image 4">
            <a:extLst>
              <a:ext uri="{FF2B5EF4-FFF2-40B4-BE49-F238E27FC236}">
                <a16:creationId xmlns:a16="http://schemas.microsoft.com/office/drawing/2014/main" id="{4157F269-883C-3CD5-4B7E-377E34E88E4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268795" y="10151533"/>
            <a:ext cx="3697583" cy="2675530"/>
          </a:xfrm>
          <a:prstGeom prst="rect">
            <a:avLst/>
          </a:prstGeom>
        </p:spPr>
      </p:pic>
    </p:spTree>
    <p:extLst>
      <p:ext uri="{BB962C8B-B14F-4D97-AF65-F5344CB8AC3E}">
        <p14:creationId xmlns:p14="http://schemas.microsoft.com/office/powerpoint/2010/main" val="437486186"/>
      </p:ext>
    </p:extLst>
  </p:cSld>
  <p:clrMap bg1="lt1" tx1="dk1" bg2="lt2" tx2="dk2" accent1="accent1" accent2="accent2" accent3="accent3" accent4="accent4" accent5="accent5" accent6="accent6" hlink="hlink" folHlink="folHlink"/>
  <p:sldLayoutIdLst>
    <p:sldLayoutId id="2147483734" r:id="rId1"/>
    <p:sldLayoutId id="2147483813" r:id="rId2"/>
    <p:sldLayoutId id="2147483735" r:id="rId3"/>
    <p:sldLayoutId id="2147483742" r:id="rId4"/>
  </p:sldLayoutIdLst>
  <p:txStyles>
    <p:titleStyle>
      <a:lvl1pPr algn="l" defTabSz="1828709" rtl="0" eaLnBrk="1" latinLnBrk="0" hangingPunct="1">
        <a:lnSpc>
          <a:spcPct val="90000"/>
        </a:lnSpc>
        <a:spcBef>
          <a:spcPct val="0"/>
        </a:spcBef>
        <a:buNone/>
        <a:defRPr sz="8800" kern="1200">
          <a:solidFill>
            <a:srgbClr val="FFFFFF"/>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07CB9EB-2406-544C-B77E-074F6E309FEB}"/>
              </a:ext>
            </a:extLst>
          </p:cNvPr>
          <p:cNvSpPr>
            <a:spLocks noGrp="1"/>
          </p:cNvSpPr>
          <p:nvPr>
            <p:ph type="title"/>
          </p:nvPr>
        </p:nvSpPr>
        <p:spPr>
          <a:xfrm>
            <a:off x="1676291" y="1819275"/>
            <a:ext cx="21029831" cy="2651126"/>
          </a:xfrm>
          <a:prstGeom prst="rect">
            <a:avLst/>
          </a:prstGeom>
        </p:spPr>
        <p:txBody>
          <a:bodyPr vert="horz" lIns="91440" tIns="45720" rIns="91440" bIns="45720" rtlCol="0" anchor="ctr">
            <a:normAutofit/>
          </a:bodyPr>
          <a:lstStyle/>
          <a:p>
            <a:r>
              <a:rPr lang="sv-SE"/>
              <a:t>Klicka här för att ändra mall för rubrikformat</a:t>
            </a:r>
          </a:p>
        </p:txBody>
      </p:sp>
      <p:cxnSp>
        <p:nvCxnSpPr>
          <p:cNvPr id="7" name="Rak 6">
            <a:extLst>
              <a:ext uri="{FF2B5EF4-FFF2-40B4-BE49-F238E27FC236}">
                <a16:creationId xmlns:a16="http://schemas.microsoft.com/office/drawing/2014/main" id="{9ED33720-8F88-E840-A341-39B8505B5E34}"/>
              </a:ext>
            </a:extLst>
          </p:cNvPr>
          <p:cNvCxnSpPr/>
          <p:nvPr userDrawn="1"/>
        </p:nvCxnSpPr>
        <p:spPr>
          <a:xfrm>
            <a:off x="666932" y="876764"/>
            <a:ext cx="2291229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dobjekt 7">
            <a:extLst>
              <a:ext uri="{FF2B5EF4-FFF2-40B4-BE49-F238E27FC236}">
                <a16:creationId xmlns:a16="http://schemas.microsoft.com/office/drawing/2014/main" id="{AED2A12B-9786-7C4E-8002-25B6656DE9BC}"/>
              </a:ext>
            </a:extLst>
          </p:cNvPr>
          <p:cNvPicPr>
            <a:picLocks noChangeAspect="1"/>
          </p:cNvPicPr>
          <p:nvPr userDrawn="1"/>
        </p:nvPicPr>
        <p:blipFill>
          <a:blip r:embed="rId25"/>
          <a:srcRect/>
          <a:stretch/>
        </p:blipFill>
        <p:spPr>
          <a:xfrm>
            <a:off x="666939" y="208067"/>
            <a:ext cx="2882624" cy="393686"/>
          </a:xfrm>
          <a:prstGeom prst="rect">
            <a:avLst/>
          </a:prstGeom>
        </p:spPr>
      </p:pic>
      <p:sp>
        <p:nvSpPr>
          <p:cNvPr id="14" name="Platshållare för datum 21">
            <a:extLst>
              <a:ext uri="{FF2B5EF4-FFF2-40B4-BE49-F238E27FC236}">
                <a16:creationId xmlns:a16="http://schemas.microsoft.com/office/drawing/2014/main" id="{63787B19-C6DC-BE4E-A598-D9CBC0607F30}"/>
              </a:ext>
            </a:extLst>
          </p:cNvPr>
          <p:cNvSpPr>
            <a:spLocks noGrp="1"/>
          </p:cNvSpPr>
          <p:nvPr>
            <p:ph type="dt" sz="half" idx="2"/>
          </p:nvPr>
        </p:nvSpPr>
        <p:spPr>
          <a:xfrm>
            <a:off x="21056991" y="238838"/>
            <a:ext cx="1699931" cy="393684"/>
          </a:xfrm>
          <a:prstGeom prst="rect">
            <a:avLst/>
          </a:prstGeom>
        </p:spPr>
        <p:txBody>
          <a:bodyPr anchor="ctr"/>
          <a:lstStyle>
            <a:lvl1pPr algn="r">
              <a:defRPr sz="1600" b="0" i="0">
                <a:solidFill>
                  <a:schemeClr val="tx2"/>
                </a:solidFill>
                <a:latin typeface="Lab Grotesque" pitchFamily="2" charset="0"/>
              </a:defRPr>
            </a:lvl1pPr>
          </a:lstStyle>
          <a:p>
            <a:fld id="{CF0C2AF8-CF07-F84C-9A4A-79F6D3437CF6}" type="datetime1">
              <a:rPr lang="sv-SE" smtClean="0"/>
              <a:pPr/>
              <a:t>2022-09-23</a:t>
            </a:fld>
            <a:endParaRPr lang="sv-SE"/>
          </a:p>
        </p:txBody>
      </p:sp>
      <p:sp>
        <p:nvSpPr>
          <p:cNvPr id="15" name="Platshållare för bildnummer 23">
            <a:extLst>
              <a:ext uri="{FF2B5EF4-FFF2-40B4-BE49-F238E27FC236}">
                <a16:creationId xmlns:a16="http://schemas.microsoft.com/office/drawing/2014/main" id="{83202537-DC3C-E749-94A4-EE7EF7DCDFB6}"/>
              </a:ext>
            </a:extLst>
          </p:cNvPr>
          <p:cNvSpPr>
            <a:spLocks noGrp="1"/>
          </p:cNvSpPr>
          <p:nvPr>
            <p:ph type="sldNum" sz="quarter" idx="4"/>
          </p:nvPr>
        </p:nvSpPr>
        <p:spPr>
          <a:xfrm>
            <a:off x="22909878" y="260470"/>
            <a:ext cx="669350" cy="365120"/>
          </a:xfrm>
          <a:prstGeom prst="rect">
            <a:avLst/>
          </a:prstGeom>
        </p:spPr>
        <p:txBody>
          <a:bodyPr anchor="ctr"/>
          <a:lstStyle>
            <a:lvl1pPr algn="r">
              <a:defRPr sz="1600" b="0" i="0">
                <a:solidFill>
                  <a:schemeClr val="tx2"/>
                </a:solidFill>
                <a:latin typeface="Lab Grotesque" pitchFamily="2" charset="0"/>
              </a:defRPr>
            </a:lvl1pPr>
          </a:lstStyle>
          <a:p>
            <a:fld id="{B1B63437-8A26-BE43-AB46-80340C37E737}" type="slidenum">
              <a:rPr lang="sv-SE" smtClean="0"/>
              <a:pPr/>
              <a:t>‹#›</a:t>
            </a:fld>
            <a:endParaRPr lang="sv-SE"/>
          </a:p>
        </p:txBody>
      </p:sp>
    </p:spTree>
    <p:extLst>
      <p:ext uri="{BB962C8B-B14F-4D97-AF65-F5344CB8AC3E}">
        <p14:creationId xmlns:p14="http://schemas.microsoft.com/office/powerpoint/2010/main" val="103319545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Lst>
  <p:hf hdr="0" ftr="0"/>
  <p:txStyles>
    <p:titleStyle>
      <a:lvl1pPr algn="l" defTabSz="1828709" rtl="0" eaLnBrk="1" latinLnBrk="0" hangingPunct="1">
        <a:lnSpc>
          <a:spcPct val="90000"/>
        </a:lnSpc>
        <a:spcBef>
          <a:spcPct val="0"/>
        </a:spcBef>
        <a:buNone/>
        <a:defRPr sz="8800" b="1" i="0" kern="1200">
          <a:solidFill>
            <a:schemeClr val="tx1"/>
          </a:solidFill>
          <a:latin typeface="Lab Grotesque Black" pitchFamily="2" charset="0"/>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b="0" i="0" kern="1200">
          <a:solidFill>
            <a:schemeClr val="tx1"/>
          </a:solidFill>
          <a:latin typeface="Lab Grotesque" pitchFamily="2"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b="0" i="0" kern="1200">
          <a:solidFill>
            <a:schemeClr val="tx1"/>
          </a:solidFill>
          <a:latin typeface="Lab Grotesque" pitchFamily="2" charset="0"/>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3600" b="0" i="0" kern="1200">
          <a:solidFill>
            <a:schemeClr val="tx1"/>
          </a:solidFill>
          <a:latin typeface="Lab Grotesque" pitchFamily="2" charset="0"/>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200" b="0" i="0" kern="1200">
          <a:solidFill>
            <a:schemeClr val="tx1"/>
          </a:solidFill>
          <a:latin typeface="Lab Grotesque" pitchFamily="2" charset="0"/>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2400" b="0" i="0" kern="1200">
          <a:solidFill>
            <a:schemeClr val="tx1"/>
          </a:solidFill>
          <a:latin typeface="Lab Grotesque" pitchFamily="2"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sv-S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p15:clr>
            <a:srgbClr val="F26B43"/>
          </p15:clr>
        </p15:guide>
        <p15:guide id="2" pos="506">
          <p15:clr>
            <a:srgbClr val="F26B43"/>
          </p15:clr>
        </p15:guide>
        <p15:guide id="3" pos="71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hyperlink" Target="https://creativecommons.org/licenses/by-nc-nd/3.0/" TargetMode="External"/><Relationship Id="rId18" Type="http://schemas.openxmlformats.org/officeDocument/2006/relationships/image" Target="../media/image22.jpeg"/><Relationship Id="rId3" Type="http://schemas.openxmlformats.org/officeDocument/2006/relationships/hyperlink" Target="https://pxhere.com/sv/photo/1434311" TargetMode="External"/><Relationship Id="rId21" Type="http://schemas.openxmlformats.org/officeDocument/2006/relationships/hyperlink" Target="https://en.wikipedia.org/wiki/Subsidy" TargetMode="External"/><Relationship Id="rId7" Type="http://schemas.openxmlformats.org/officeDocument/2006/relationships/hyperlink" Target="https://commons.wikimedia.org/wiki/File:Conversation_with_Margrethe_Vestager,_European_Commissioner_for_Competition_(17222242662).jpg" TargetMode="External"/><Relationship Id="rId12" Type="http://schemas.openxmlformats.org/officeDocument/2006/relationships/hyperlink" Target="https://financecue.it/la-nuova-via-della-seta-cosa-prevede/13684/" TargetMode="External"/><Relationship Id="rId17" Type="http://schemas.openxmlformats.org/officeDocument/2006/relationships/hyperlink" Target="https://blogs.harvard.edu/jeanlouprichet/2015/02/laundering-money-online-an-overview/" TargetMode="External"/><Relationship Id="rId2" Type="http://schemas.openxmlformats.org/officeDocument/2006/relationships/image" Target="../media/image15.jpeg"/><Relationship Id="rId16" Type="http://schemas.openxmlformats.org/officeDocument/2006/relationships/image" Target="../media/image21.jpeg"/><Relationship Id="rId20" Type="http://schemas.openxmlformats.org/officeDocument/2006/relationships/image" Target="../media/image24.jpeg"/><Relationship Id="rId1" Type="http://schemas.openxmlformats.org/officeDocument/2006/relationships/slideLayout" Target="../slideLayouts/slideLayout28.xml"/><Relationship Id="rId6" Type="http://schemas.openxmlformats.org/officeDocument/2006/relationships/image" Target="../media/image17.jpeg"/><Relationship Id="rId11" Type="http://schemas.openxmlformats.org/officeDocument/2006/relationships/hyperlink" Target="https://www.tasnimnews.com/en/news/2019/10/21/2124621/official-sanctions-on-iran-s-petrochemical-industry-a-total-failure" TargetMode="External"/><Relationship Id="rId5" Type="http://schemas.openxmlformats.org/officeDocument/2006/relationships/hyperlink" Target="http://blogoosfero.cc/correiodobrasil/cdb/partido-comunista-chines-retoma-tradicao-de-manter-lideres-no-poder-ate-a-morte" TargetMode="External"/><Relationship Id="rId15" Type="http://schemas.openxmlformats.org/officeDocument/2006/relationships/hyperlink" Target="https://www.flickr.com/photos/telstar/160593862" TargetMode="External"/><Relationship Id="rId23" Type="http://schemas.openxmlformats.org/officeDocument/2006/relationships/hyperlink" Target="http://curdsandkimchi.blogspot.com/2013/02/endless-adoption-paperwork-coc-g-884.html" TargetMode="External"/><Relationship Id="rId10" Type="http://schemas.openxmlformats.org/officeDocument/2006/relationships/image" Target="../media/image19.jpeg"/><Relationship Id="rId19" Type="http://schemas.openxmlformats.org/officeDocument/2006/relationships/image" Target="../media/image23.jpeg"/><Relationship Id="rId4" Type="http://schemas.openxmlformats.org/officeDocument/2006/relationships/image" Target="../media/image16.jpeg"/><Relationship Id="rId9" Type="http://schemas.openxmlformats.org/officeDocument/2006/relationships/hyperlink" Target="https://www.blacklistednews.com/article/80070/eu-launches-digital-wallet-in-latest-step-toward-cashless.html" TargetMode="External"/><Relationship Id="rId14" Type="http://schemas.openxmlformats.org/officeDocument/2006/relationships/image" Target="../media/image20.jpeg"/><Relationship Id="rId22"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8572831" y="5526157"/>
            <a:ext cx="13928036" cy="2663686"/>
          </a:xfrm>
        </p:spPr>
        <p:txBody>
          <a:bodyPr>
            <a:normAutofit/>
          </a:bodyPr>
          <a:lstStyle/>
          <a:p>
            <a:r>
              <a:rPr lang="sv-SE" sz="7600" dirty="0">
                <a:latin typeface="Helvetica Neue" panose="02000503000000020004" pitchFamily="2" charset="0"/>
                <a:ea typeface="Helvetica Neue" panose="02000503000000020004" pitchFamily="2" charset="0"/>
                <a:cs typeface="Helvetica Neue" panose="02000503000000020004" pitchFamily="2" charset="0"/>
              </a:rPr>
              <a:t>Konkurrenskommittén</a:t>
            </a:r>
            <a:br>
              <a:rPr lang="sv-SE" sz="7600" dirty="0">
                <a:latin typeface="Helvetica Neue" panose="02000503000000020004" pitchFamily="2" charset="0"/>
                <a:ea typeface="Helvetica Neue" panose="02000503000000020004" pitchFamily="2" charset="0"/>
                <a:cs typeface="Helvetica Neue" panose="02000503000000020004" pitchFamily="2" charset="0"/>
              </a:rPr>
            </a:br>
            <a:r>
              <a:rPr lang="sv-SE" sz="5400" dirty="0">
                <a:latin typeface="Helvetica Neue Thin" panose="020B0403020202020204" pitchFamily="34" charset="0"/>
                <a:ea typeface="Helvetica Neue Thin" panose="020B0403020202020204" pitchFamily="34" charset="0"/>
                <a:cs typeface="Helvetica Neue" panose="02000503000000020004" pitchFamily="2" charset="0"/>
              </a:rPr>
              <a:t>21 september 2022</a:t>
            </a:r>
            <a:br>
              <a:rPr lang="sv-SE" sz="7600" dirty="0">
                <a:latin typeface="Gotham Light" pitchFamily="2" charset="0"/>
              </a:rPr>
            </a:br>
            <a:endParaRPr lang="sv-SE" sz="4000" dirty="0">
              <a:latin typeface="Gotham Light" pitchFamily="2" charset="0"/>
            </a:endParaRPr>
          </a:p>
        </p:txBody>
      </p:sp>
    </p:spTree>
    <p:extLst>
      <p:ext uri="{BB962C8B-B14F-4D97-AF65-F5344CB8AC3E}">
        <p14:creationId xmlns:p14="http://schemas.microsoft.com/office/powerpoint/2010/main" val="165422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53C67-C72D-427D-8D69-FFA1B092EABD}"/>
              </a:ext>
            </a:extLst>
          </p:cNvPr>
          <p:cNvSpPr>
            <a:spLocks noGrp="1"/>
          </p:cNvSpPr>
          <p:nvPr>
            <p:ph type="title"/>
          </p:nvPr>
        </p:nvSpPr>
        <p:spPr/>
        <p:txBody>
          <a:bodyPr/>
          <a:lstStyle/>
          <a:p>
            <a:r>
              <a:rPr lang="sv-SE"/>
              <a:t>Balanstest (5)</a:t>
            </a:r>
          </a:p>
        </p:txBody>
      </p:sp>
      <p:sp>
        <p:nvSpPr>
          <p:cNvPr id="5" name="Platshållare för innehåll 2">
            <a:extLst>
              <a:ext uri="{FF2B5EF4-FFF2-40B4-BE49-F238E27FC236}">
                <a16:creationId xmlns:a16="http://schemas.microsoft.com/office/drawing/2014/main" id="{8BF68C89-7AAD-4815-B7F1-56E73849CDD6}"/>
              </a:ext>
            </a:extLst>
          </p:cNvPr>
          <p:cNvSpPr txBox="1">
            <a:spLocks/>
          </p:cNvSpPr>
          <p:nvPr/>
        </p:nvSpPr>
        <p:spPr>
          <a:xfrm>
            <a:off x="1663593" y="4052433"/>
            <a:ext cx="16368628" cy="8111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b Grotesqu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b Grotesqu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b Grotesqu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b Grotesqu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b Grotesqu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77" indent="-457177" defTabSz="1828709">
              <a:spcBef>
                <a:spcPts val="2000"/>
              </a:spcBef>
            </a:pPr>
            <a:r>
              <a:rPr lang="sv-SE" sz="4000">
                <a:solidFill>
                  <a:srgbClr val="33414E"/>
                </a:solidFill>
              </a:rPr>
              <a:t>Kommissionen ska balansera de negativa effekterna av subventionen i form av snedvridning av konkurrensen mot de positiva effekter som subventionen kan ha på den ekonomiska utvecklingen av berörd aktivitet och med beaktande av relevanta policymål inom EU.</a:t>
            </a:r>
          </a:p>
          <a:p>
            <a:pPr marL="457177" indent="-457177" defTabSz="1828709">
              <a:spcBef>
                <a:spcPts val="2000"/>
              </a:spcBef>
            </a:pPr>
            <a:r>
              <a:rPr lang="sv-SE" sz="4000">
                <a:solidFill>
                  <a:srgbClr val="33414E"/>
                </a:solidFill>
              </a:rPr>
              <a:t>Ska styra kommissionens beslut huruvida gottgörande åtgärder och/eller åtaganden behövs, och karaktären på dessa.</a:t>
            </a:r>
          </a:p>
          <a:p>
            <a:pPr marL="457177" indent="-457177" defTabSz="1828709">
              <a:spcBef>
                <a:spcPts val="2000"/>
              </a:spcBef>
            </a:pPr>
            <a:endParaRPr lang="sv-SE" sz="4000">
              <a:solidFill>
                <a:srgbClr val="33414E"/>
              </a:solidFill>
            </a:endParaRPr>
          </a:p>
          <a:p>
            <a:pPr marL="914354" lvl="1" indent="0" defTabSz="1828709">
              <a:spcBef>
                <a:spcPts val="1000"/>
              </a:spcBef>
              <a:buNone/>
            </a:pPr>
            <a:endParaRPr lang="sv-SE">
              <a:solidFill>
                <a:srgbClr val="33414E"/>
              </a:solidFill>
            </a:endParaRPr>
          </a:p>
        </p:txBody>
      </p:sp>
    </p:spTree>
    <p:extLst>
      <p:ext uri="{BB962C8B-B14F-4D97-AF65-F5344CB8AC3E}">
        <p14:creationId xmlns:p14="http://schemas.microsoft.com/office/powerpoint/2010/main" val="1681170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53C67-C72D-427D-8D69-FFA1B092EABD}"/>
              </a:ext>
            </a:extLst>
          </p:cNvPr>
          <p:cNvSpPr>
            <a:spLocks noGrp="1"/>
          </p:cNvSpPr>
          <p:nvPr>
            <p:ph type="title"/>
          </p:nvPr>
        </p:nvSpPr>
        <p:spPr/>
        <p:txBody>
          <a:bodyPr/>
          <a:lstStyle/>
          <a:p>
            <a:r>
              <a:rPr lang="sv-SE"/>
              <a:t>Åtaganden och gottgörande åtgärder (6)</a:t>
            </a:r>
          </a:p>
        </p:txBody>
      </p:sp>
      <p:sp>
        <p:nvSpPr>
          <p:cNvPr id="5" name="Platshållare för innehåll 2">
            <a:extLst>
              <a:ext uri="{FF2B5EF4-FFF2-40B4-BE49-F238E27FC236}">
                <a16:creationId xmlns:a16="http://schemas.microsoft.com/office/drawing/2014/main" id="{8BF68C89-7AAD-4815-B7F1-56E73849CDD6}"/>
              </a:ext>
            </a:extLst>
          </p:cNvPr>
          <p:cNvSpPr txBox="1">
            <a:spLocks/>
          </p:cNvSpPr>
          <p:nvPr/>
        </p:nvSpPr>
        <p:spPr>
          <a:xfrm>
            <a:off x="1663593" y="4052433"/>
            <a:ext cx="16368628" cy="8111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b Grotesqu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b Grotesqu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b Grotesqu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b Grotesqu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b Grotesqu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77" indent="-457177" defTabSz="1828709">
              <a:spcBef>
                <a:spcPts val="2000"/>
              </a:spcBef>
            </a:pPr>
            <a:r>
              <a:rPr lang="sv-SE" sz="4000">
                <a:solidFill>
                  <a:srgbClr val="33414E"/>
                </a:solidFill>
              </a:rPr>
              <a:t>Åtaganden och gottgörande åtgärder – ska åtgärda konkurrenssnedvridningen</a:t>
            </a:r>
          </a:p>
          <a:p>
            <a:pPr marL="1600120" lvl="1" indent="-685766" defTabSz="1828709">
              <a:spcBef>
                <a:spcPts val="1000"/>
              </a:spcBef>
              <a:buFont typeface="+mj-lt"/>
              <a:buAutoNum type="alphaLcParenR"/>
            </a:pPr>
            <a:r>
              <a:rPr lang="sv-SE" sz="3200">
                <a:solidFill>
                  <a:srgbClr val="33414E"/>
                </a:solidFill>
              </a:rPr>
              <a:t>Tillgång till infrastruktur till rimliga villkor</a:t>
            </a:r>
          </a:p>
          <a:p>
            <a:pPr marL="1600120" lvl="1" indent="-685766" defTabSz="1828709">
              <a:spcBef>
                <a:spcPts val="1000"/>
              </a:spcBef>
              <a:buFont typeface="+mj-lt"/>
              <a:buAutoNum type="alphaLcParenR"/>
            </a:pPr>
            <a:r>
              <a:rPr lang="sv-SE" sz="3200">
                <a:solidFill>
                  <a:srgbClr val="33414E"/>
                </a:solidFill>
              </a:rPr>
              <a:t>Minska kapacitet/marknadsandel</a:t>
            </a:r>
          </a:p>
          <a:p>
            <a:pPr marL="1600120" lvl="1" indent="-685766" defTabSz="1828709">
              <a:spcBef>
                <a:spcPts val="1000"/>
              </a:spcBef>
              <a:buFont typeface="+mj-lt"/>
              <a:buAutoNum type="alphaLcParenR"/>
            </a:pPr>
            <a:r>
              <a:rPr lang="sv-SE" sz="3200">
                <a:solidFill>
                  <a:srgbClr val="33414E"/>
                </a:solidFill>
              </a:rPr>
              <a:t>Avstå från investeringar</a:t>
            </a:r>
          </a:p>
          <a:p>
            <a:pPr marL="1600120" lvl="1" indent="-685766" defTabSz="1828709">
              <a:spcBef>
                <a:spcPts val="1000"/>
              </a:spcBef>
              <a:buFont typeface="+mj-lt"/>
              <a:buAutoNum type="alphaLcParenR"/>
            </a:pPr>
            <a:r>
              <a:rPr lang="sv-SE" sz="3200">
                <a:solidFill>
                  <a:srgbClr val="33414E"/>
                </a:solidFill>
              </a:rPr>
              <a:t>Tillhandahålla licenser till rimliga villkor</a:t>
            </a:r>
          </a:p>
          <a:p>
            <a:pPr marL="1600120" lvl="1" indent="-685766" defTabSz="1828709">
              <a:spcBef>
                <a:spcPts val="1000"/>
              </a:spcBef>
              <a:buFont typeface="+mj-lt"/>
              <a:buAutoNum type="alphaLcParenR"/>
            </a:pPr>
            <a:r>
              <a:rPr lang="sv-SE" sz="3200">
                <a:solidFill>
                  <a:srgbClr val="33414E"/>
                </a:solidFill>
              </a:rPr>
              <a:t>Publicering av forskningsresultat</a:t>
            </a:r>
          </a:p>
          <a:p>
            <a:pPr marL="1600120" lvl="1" indent="-685766" defTabSz="1828709">
              <a:spcBef>
                <a:spcPts val="1000"/>
              </a:spcBef>
              <a:buFont typeface="+mj-lt"/>
              <a:buAutoNum type="alphaLcParenR"/>
            </a:pPr>
            <a:r>
              <a:rPr lang="sv-SE" sz="3200">
                <a:solidFill>
                  <a:srgbClr val="33414E"/>
                </a:solidFill>
              </a:rPr>
              <a:t>Avyttra delar av verksamheten</a:t>
            </a:r>
          </a:p>
          <a:p>
            <a:pPr marL="1600120" lvl="1" indent="-685766" defTabSz="1828709">
              <a:spcBef>
                <a:spcPts val="1000"/>
              </a:spcBef>
              <a:buFont typeface="+mj-lt"/>
              <a:buAutoNum type="alphaLcParenR"/>
            </a:pPr>
            <a:r>
              <a:rPr lang="sv-SE" sz="3200">
                <a:solidFill>
                  <a:srgbClr val="33414E"/>
                </a:solidFill>
              </a:rPr>
              <a:t>Upplösning av koncentration</a:t>
            </a:r>
          </a:p>
          <a:p>
            <a:pPr marL="1600120" lvl="1" indent="-685766" defTabSz="1828709">
              <a:spcBef>
                <a:spcPts val="1000"/>
              </a:spcBef>
              <a:buFont typeface="+mj-lt"/>
              <a:buAutoNum type="alphaLcParenR"/>
            </a:pPr>
            <a:r>
              <a:rPr lang="sv-SE" sz="3200">
                <a:solidFill>
                  <a:srgbClr val="33414E"/>
                </a:solidFill>
              </a:rPr>
              <a:t>Återbetalning av subventionen inklusive ränta</a:t>
            </a:r>
          </a:p>
          <a:p>
            <a:pPr marL="1600120" lvl="1" indent="-685766" defTabSz="1828709">
              <a:spcBef>
                <a:spcPts val="1000"/>
              </a:spcBef>
              <a:buFont typeface="+mj-lt"/>
              <a:buAutoNum type="alphaLcParenR"/>
            </a:pPr>
            <a:r>
              <a:rPr lang="sv-SE" sz="3200">
                <a:solidFill>
                  <a:srgbClr val="33414E"/>
                </a:solidFill>
              </a:rPr>
              <a:t>Kräva att styrningen av företagen förändras</a:t>
            </a:r>
          </a:p>
          <a:p>
            <a:pPr marL="457177" indent="-457177" defTabSz="1828709">
              <a:spcBef>
                <a:spcPts val="2000"/>
              </a:spcBef>
            </a:pPr>
            <a:endParaRPr lang="sv-SE" sz="4000">
              <a:solidFill>
                <a:srgbClr val="33414E"/>
              </a:solidFill>
            </a:endParaRPr>
          </a:p>
          <a:p>
            <a:pPr marL="914354" lvl="1" indent="0" defTabSz="1828709">
              <a:spcBef>
                <a:spcPts val="1000"/>
              </a:spcBef>
              <a:buNone/>
            </a:pPr>
            <a:endParaRPr lang="sv-SE">
              <a:solidFill>
                <a:srgbClr val="33414E"/>
              </a:solidFill>
            </a:endParaRPr>
          </a:p>
        </p:txBody>
      </p:sp>
    </p:spTree>
    <p:extLst>
      <p:ext uri="{BB962C8B-B14F-4D97-AF65-F5344CB8AC3E}">
        <p14:creationId xmlns:p14="http://schemas.microsoft.com/office/powerpoint/2010/main" val="2876597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53C67-C72D-427D-8D69-FFA1B092EABD}"/>
              </a:ext>
            </a:extLst>
          </p:cNvPr>
          <p:cNvSpPr>
            <a:spLocks noGrp="1"/>
          </p:cNvSpPr>
          <p:nvPr>
            <p:ph type="title"/>
          </p:nvPr>
        </p:nvSpPr>
        <p:spPr/>
        <p:txBody>
          <a:bodyPr/>
          <a:lstStyle/>
          <a:p>
            <a:r>
              <a:rPr lang="sv-SE"/>
              <a:t>Tre sätt att kontrollera</a:t>
            </a:r>
          </a:p>
        </p:txBody>
      </p:sp>
      <p:sp>
        <p:nvSpPr>
          <p:cNvPr id="5" name="Platshållare för innehåll 2">
            <a:extLst>
              <a:ext uri="{FF2B5EF4-FFF2-40B4-BE49-F238E27FC236}">
                <a16:creationId xmlns:a16="http://schemas.microsoft.com/office/drawing/2014/main" id="{8BF68C89-7AAD-4815-B7F1-56E73849CDD6}"/>
              </a:ext>
            </a:extLst>
          </p:cNvPr>
          <p:cNvSpPr txBox="1">
            <a:spLocks/>
          </p:cNvSpPr>
          <p:nvPr/>
        </p:nvSpPr>
        <p:spPr>
          <a:xfrm>
            <a:off x="1663592" y="4052433"/>
            <a:ext cx="5704395" cy="8111620"/>
          </a:xfrm>
          <a:prstGeom prst="rect">
            <a:avLst/>
          </a:prstGeom>
          <a:solidFill>
            <a:schemeClr val="tx1">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b Grotesqu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b Grotesqu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b Grotesqu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b Grotesqu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b Grotesqu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828709">
              <a:spcBef>
                <a:spcPts val="2000"/>
              </a:spcBef>
              <a:buNone/>
            </a:pPr>
            <a:r>
              <a:rPr lang="sv-SE" sz="4000">
                <a:solidFill>
                  <a:srgbClr val="33414E"/>
                </a:solidFill>
              </a:rPr>
              <a:t>    </a:t>
            </a:r>
            <a:r>
              <a:rPr lang="sv-SE" sz="4000" b="1" i="1">
                <a:solidFill>
                  <a:srgbClr val="33414E"/>
                </a:solidFill>
              </a:rPr>
              <a:t>EX OFFICIO</a:t>
            </a:r>
          </a:p>
          <a:p>
            <a:pPr marL="457177" indent="-457177" defTabSz="1828709">
              <a:spcBef>
                <a:spcPts val="2000"/>
              </a:spcBef>
            </a:pPr>
            <a:r>
              <a:rPr lang="sv-SE" sz="4000">
                <a:solidFill>
                  <a:srgbClr val="33414E"/>
                </a:solidFill>
              </a:rPr>
              <a:t>Preliminär granskning &gt; fördjupad granskning</a:t>
            </a:r>
          </a:p>
          <a:p>
            <a:pPr marL="457177" indent="-457177" defTabSz="1828709">
              <a:spcBef>
                <a:spcPts val="2000"/>
              </a:spcBef>
            </a:pPr>
            <a:r>
              <a:rPr lang="sv-SE" sz="4000">
                <a:solidFill>
                  <a:srgbClr val="33414E"/>
                </a:solidFill>
              </a:rPr>
              <a:t>Begära information, göra platsundersökningar</a:t>
            </a:r>
          </a:p>
          <a:p>
            <a:pPr marL="457177" indent="-457177" defTabSz="1828709">
              <a:spcBef>
                <a:spcPts val="2000"/>
              </a:spcBef>
            </a:pPr>
            <a:r>
              <a:rPr lang="sv-SE" sz="4000">
                <a:solidFill>
                  <a:srgbClr val="33414E"/>
                </a:solidFill>
              </a:rPr>
              <a:t>Fattar beslut på tillgänglig information om företaget inte samarbetar</a:t>
            </a:r>
          </a:p>
          <a:p>
            <a:pPr marL="914354" lvl="1" indent="0" defTabSz="1828709">
              <a:spcBef>
                <a:spcPts val="1000"/>
              </a:spcBef>
              <a:buNone/>
            </a:pPr>
            <a:endParaRPr lang="sv-SE">
              <a:solidFill>
                <a:srgbClr val="33414E"/>
              </a:solidFill>
            </a:endParaRPr>
          </a:p>
        </p:txBody>
      </p:sp>
      <p:sp>
        <p:nvSpPr>
          <p:cNvPr id="6" name="Platshållare för innehåll 2">
            <a:extLst>
              <a:ext uri="{FF2B5EF4-FFF2-40B4-BE49-F238E27FC236}">
                <a16:creationId xmlns:a16="http://schemas.microsoft.com/office/drawing/2014/main" id="{9D16AB1E-CE24-402C-8D09-B1AD784C2BD5}"/>
              </a:ext>
            </a:extLst>
          </p:cNvPr>
          <p:cNvSpPr txBox="1">
            <a:spLocks/>
          </p:cNvSpPr>
          <p:nvPr/>
        </p:nvSpPr>
        <p:spPr>
          <a:xfrm>
            <a:off x="9339008" y="4017035"/>
            <a:ext cx="13883464" cy="8111620"/>
          </a:xfrm>
          <a:prstGeom prst="rect">
            <a:avLst/>
          </a:prstGeom>
          <a:solidFill>
            <a:schemeClr val="tx1">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b Grotesqu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b Grotesqu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b Grotesqu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b Grotesqu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b Grotesqu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828709">
              <a:spcBef>
                <a:spcPts val="2000"/>
              </a:spcBef>
              <a:buNone/>
            </a:pPr>
            <a:r>
              <a:rPr lang="sv-SE" sz="4000" b="1">
                <a:solidFill>
                  <a:srgbClr val="33414E"/>
                </a:solidFill>
              </a:rPr>
              <a:t>    FÖRHANDSKONTROLL</a:t>
            </a:r>
          </a:p>
          <a:p>
            <a:pPr marL="457177" indent="-457177" defTabSz="1828709">
              <a:spcBef>
                <a:spcPts val="2000"/>
              </a:spcBef>
            </a:pPr>
            <a:endParaRPr lang="sv-SE" sz="4000">
              <a:solidFill>
                <a:srgbClr val="33414E"/>
              </a:solidFill>
            </a:endParaRPr>
          </a:p>
          <a:p>
            <a:pPr marL="914354" lvl="1" indent="0" defTabSz="1828709">
              <a:spcBef>
                <a:spcPts val="1000"/>
              </a:spcBef>
              <a:buNone/>
            </a:pPr>
            <a:endParaRPr lang="sv-SE">
              <a:solidFill>
                <a:srgbClr val="33414E"/>
              </a:solidFill>
            </a:endParaRPr>
          </a:p>
        </p:txBody>
      </p:sp>
      <p:sp>
        <p:nvSpPr>
          <p:cNvPr id="7" name="Platshållare för innehåll 2">
            <a:extLst>
              <a:ext uri="{FF2B5EF4-FFF2-40B4-BE49-F238E27FC236}">
                <a16:creationId xmlns:a16="http://schemas.microsoft.com/office/drawing/2014/main" id="{8A1B6A39-F289-4344-B7E7-D92FED2D9E7C}"/>
              </a:ext>
            </a:extLst>
          </p:cNvPr>
          <p:cNvSpPr txBox="1">
            <a:spLocks/>
          </p:cNvSpPr>
          <p:nvPr/>
        </p:nvSpPr>
        <p:spPr>
          <a:xfrm>
            <a:off x="9904492" y="5085136"/>
            <a:ext cx="5138911" cy="6242480"/>
          </a:xfrm>
          <a:prstGeom prst="rect">
            <a:avLst/>
          </a:prstGeom>
          <a:solidFill>
            <a:schemeClr val="accent1">
              <a:lumMod val="40000"/>
              <a:lumOff val="6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b Grotesqu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b Grotesqu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b Grotesqu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b Grotesqu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b Grotesqu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828709">
              <a:spcBef>
                <a:spcPts val="2000"/>
              </a:spcBef>
              <a:buNone/>
            </a:pPr>
            <a:r>
              <a:rPr lang="sv-SE" sz="4000">
                <a:solidFill>
                  <a:srgbClr val="33414E"/>
                </a:solidFill>
              </a:rPr>
              <a:t>Koncentrationer</a:t>
            </a:r>
            <a:endParaRPr lang="sv-SE" sz="2400">
              <a:solidFill>
                <a:srgbClr val="33414E"/>
              </a:solidFill>
            </a:endParaRPr>
          </a:p>
          <a:p>
            <a:pPr marL="457177" indent="-457177" defTabSz="1828709">
              <a:spcBef>
                <a:spcPts val="2000"/>
              </a:spcBef>
            </a:pPr>
            <a:r>
              <a:rPr lang="sv-SE" sz="4000">
                <a:solidFill>
                  <a:srgbClr val="33414E"/>
                </a:solidFill>
              </a:rPr>
              <a:t>Omsättning över 500 MEUR, och</a:t>
            </a:r>
          </a:p>
          <a:p>
            <a:pPr marL="457177" indent="-457177" defTabSz="1828709">
              <a:spcBef>
                <a:spcPts val="2000"/>
              </a:spcBef>
            </a:pPr>
            <a:r>
              <a:rPr lang="sv-SE" sz="4000">
                <a:solidFill>
                  <a:srgbClr val="33414E"/>
                </a:solidFill>
              </a:rPr>
              <a:t>Finansiella bidrag över 50 MEUR under en treårsperiod</a:t>
            </a:r>
          </a:p>
        </p:txBody>
      </p:sp>
      <p:sp>
        <p:nvSpPr>
          <p:cNvPr id="8" name="Platshållare för innehåll 2">
            <a:extLst>
              <a:ext uri="{FF2B5EF4-FFF2-40B4-BE49-F238E27FC236}">
                <a16:creationId xmlns:a16="http://schemas.microsoft.com/office/drawing/2014/main" id="{E75A45B6-45C9-4C27-B004-BB7519D5BC71}"/>
              </a:ext>
            </a:extLst>
          </p:cNvPr>
          <p:cNvSpPr txBox="1">
            <a:spLocks/>
          </p:cNvSpPr>
          <p:nvPr/>
        </p:nvSpPr>
        <p:spPr>
          <a:xfrm>
            <a:off x="15997135" y="5112842"/>
            <a:ext cx="5138911" cy="6242480"/>
          </a:xfrm>
          <a:prstGeom prst="rect">
            <a:avLst/>
          </a:prstGeom>
          <a:solidFill>
            <a:schemeClr val="accent1">
              <a:lumMod val="40000"/>
              <a:lumOff val="6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b Grotesqu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b Grotesqu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b Grotesqu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b Grotesqu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b Grotesqu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828709">
              <a:spcBef>
                <a:spcPts val="2000"/>
              </a:spcBef>
              <a:buNone/>
            </a:pPr>
            <a:r>
              <a:rPr lang="sv-SE" sz="4000">
                <a:solidFill>
                  <a:srgbClr val="33414E"/>
                </a:solidFill>
              </a:rPr>
              <a:t>Upphandling</a:t>
            </a:r>
          </a:p>
          <a:p>
            <a:pPr marL="457177" indent="-457177" defTabSz="1828709">
              <a:spcBef>
                <a:spcPts val="2000"/>
              </a:spcBef>
            </a:pPr>
            <a:r>
              <a:rPr lang="sv-SE" sz="4000">
                <a:solidFill>
                  <a:srgbClr val="33414E"/>
                </a:solidFill>
              </a:rPr>
              <a:t>Upphandlingens värde över 250 MEUR, och</a:t>
            </a:r>
          </a:p>
          <a:p>
            <a:pPr marL="457177" indent="-457177" defTabSz="1828709">
              <a:spcBef>
                <a:spcPts val="2000"/>
              </a:spcBef>
            </a:pPr>
            <a:r>
              <a:rPr lang="sv-SE" sz="4000">
                <a:solidFill>
                  <a:srgbClr val="33414E"/>
                </a:solidFill>
              </a:rPr>
              <a:t>Finansiella bidrag över 4 MEUR </a:t>
            </a:r>
            <a:r>
              <a:rPr lang="sv-SE" sz="4000" u="sng">
                <a:solidFill>
                  <a:srgbClr val="33414E"/>
                </a:solidFill>
              </a:rPr>
              <a:t>per tredjeland</a:t>
            </a:r>
            <a:r>
              <a:rPr lang="sv-SE" sz="4000">
                <a:solidFill>
                  <a:srgbClr val="33414E"/>
                </a:solidFill>
              </a:rPr>
              <a:t> under en treårsperiod</a:t>
            </a:r>
          </a:p>
          <a:p>
            <a:pPr marL="457177" indent="-457177" defTabSz="1828709">
              <a:spcBef>
                <a:spcPts val="2000"/>
              </a:spcBef>
            </a:pPr>
            <a:endParaRPr lang="sv-SE" sz="4000">
              <a:solidFill>
                <a:srgbClr val="33414E"/>
              </a:solidFill>
            </a:endParaRPr>
          </a:p>
          <a:p>
            <a:pPr marL="914354" lvl="1" indent="0" defTabSz="1828709">
              <a:spcBef>
                <a:spcPts val="1000"/>
              </a:spcBef>
              <a:buNone/>
            </a:pPr>
            <a:endParaRPr lang="sv-SE">
              <a:solidFill>
                <a:srgbClr val="33414E"/>
              </a:solidFill>
            </a:endParaRPr>
          </a:p>
        </p:txBody>
      </p:sp>
    </p:spTree>
    <p:extLst>
      <p:ext uri="{BB962C8B-B14F-4D97-AF65-F5344CB8AC3E}">
        <p14:creationId xmlns:p14="http://schemas.microsoft.com/office/powerpoint/2010/main" val="333461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53C67-C72D-427D-8D69-FFA1B092EABD}"/>
              </a:ext>
            </a:extLst>
          </p:cNvPr>
          <p:cNvSpPr>
            <a:spLocks noGrp="1"/>
          </p:cNvSpPr>
          <p:nvPr>
            <p:ph type="title"/>
          </p:nvPr>
        </p:nvSpPr>
        <p:spPr/>
        <p:txBody>
          <a:bodyPr/>
          <a:lstStyle/>
          <a:p>
            <a:r>
              <a:rPr lang="sv-SE"/>
              <a:t>Koncentrationer (kap. 3)</a:t>
            </a:r>
          </a:p>
        </p:txBody>
      </p:sp>
      <p:sp>
        <p:nvSpPr>
          <p:cNvPr id="5" name="Platshållare för innehåll 2">
            <a:extLst>
              <a:ext uri="{FF2B5EF4-FFF2-40B4-BE49-F238E27FC236}">
                <a16:creationId xmlns:a16="http://schemas.microsoft.com/office/drawing/2014/main" id="{8BF68C89-7AAD-4815-B7F1-56E73849CDD6}"/>
              </a:ext>
            </a:extLst>
          </p:cNvPr>
          <p:cNvSpPr txBox="1">
            <a:spLocks/>
          </p:cNvSpPr>
          <p:nvPr/>
        </p:nvSpPr>
        <p:spPr>
          <a:xfrm>
            <a:off x="1663593" y="4052433"/>
            <a:ext cx="16368628" cy="8111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b Grotesqu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b Grotesqu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b Grotesqu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b Grotesqu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b Grotesqu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77" indent="-457177" defTabSz="1828709">
              <a:spcBef>
                <a:spcPts val="2000"/>
              </a:spcBef>
            </a:pPr>
            <a:r>
              <a:rPr lang="sv-SE" sz="4000">
                <a:solidFill>
                  <a:srgbClr val="33414E"/>
                </a:solidFill>
              </a:rPr>
              <a:t>500 MEUR i omsättning – i genomsnitt 33 företag årligen som förvärvats av företag från tredje land </a:t>
            </a:r>
          </a:p>
          <a:p>
            <a:pPr marL="457177" indent="-457177" defTabSz="1828709">
              <a:spcBef>
                <a:spcPts val="2000"/>
              </a:spcBef>
            </a:pPr>
            <a:r>
              <a:rPr lang="sv-SE" sz="4000">
                <a:solidFill>
                  <a:srgbClr val="33414E"/>
                </a:solidFill>
              </a:rPr>
              <a:t>50 MEUR i finansiella bidrag – kan utesluta vissa nationella/EU-interna företag med begränsad verksamhet i tredje land</a:t>
            </a:r>
          </a:p>
          <a:p>
            <a:pPr marL="457177" indent="-457177" defTabSz="1828709">
              <a:spcBef>
                <a:spcPts val="2000"/>
              </a:spcBef>
            </a:pPr>
            <a:r>
              <a:rPr lang="sv-SE" sz="4000" b="1">
                <a:solidFill>
                  <a:srgbClr val="33414E"/>
                </a:solidFill>
              </a:rPr>
              <a:t>Hur svårt och betungande är det att samla in och beräkna finansiella bidrag från tredje land?</a:t>
            </a:r>
          </a:p>
          <a:p>
            <a:pPr marL="457177" indent="-457177" defTabSz="1828709">
              <a:spcBef>
                <a:spcPts val="2000"/>
              </a:spcBef>
            </a:pPr>
            <a:r>
              <a:rPr lang="sv-SE" sz="4000">
                <a:solidFill>
                  <a:srgbClr val="33414E"/>
                </a:solidFill>
              </a:rPr>
              <a:t>Tidsåtgång: 25 dagar från komplett anmälan – fördjupad granskning lägger på ytterligare 90 dagar</a:t>
            </a:r>
          </a:p>
          <a:p>
            <a:pPr marL="457177" indent="-457177" defTabSz="1828709">
              <a:spcBef>
                <a:spcPts val="2000"/>
              </a:spcBef>
            </a:pPr>
            <a:r>
              <a:rPr lang="sv-SE" sz="4000">
                <a:solidFill>
                  <a:srgbClr val="33414E"/>
                </a:solidFill>
              </a:rPr>
              <a:t>Genomföra en anmälningspliktig koncentration utan att anmäla eller i strid med kommissionens beslut </a:t>
            </a:r>
            <a:r>
              <a:rPr lang="sv-SE" sz="4000">
                <a:solidFill>
                  <a:srgbClr val="33414E"/>
                </a:solidFill>
                <a:sym typeface="Wingdings" panose="05000000000000000000" pitchFamily="2" charset="2"/>
              </a:rPr>
              <a:t> böter, upp till 10 procent av årsomsättningen</a:t>
            </a:r>
            <a:endParaRPr lang="sv-SE" sz="4000">
              <a:solidFill>
                <a:srgbClr val="33414E"/>
              </a:solidFill>
            </a:endParaRPr>
          </a:p>
          <a:p>
            <a:pPr marL="914354" lvl="1" indent="0" defTabSz="1828709">
              <a:spcBef>
                <a:spcPts val="1000"/>
              </a:spcBef>
              <a:buNone/>
            </a:pPr>
            <a:endParaRPr lang="sv-SE">
              <a:solidFill>
                <a:srgbClr val="33414E"/>
              </a:solidFill>
            </a:endParaRPr>
          </a:p>
        </p:txBody>
      </p:sp>
    </p:spTree>
    <p:extLst>
      <p:ext uri="{BB962C8B-B14F-4D97-AF65-F5344CB8AC3E}">
        <p14:creationId xmlns:p14="http://schemas.microsoft.com/office/powerpoint/2010/main" val="1823228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53C67-C72D-427D-8D69-FFA1B092EABD}"/>
              </a:ext>
            </a:extLst>
          </p:cNvPr>
          <p:cNvSpPr>
            <a:spLocks noGrp="1"/>
          </p:cNvSpPr>
          <p:nvPr>
            <p:ph type="title"/>
          </p:nvPr>
        </p:nvSpPr>
        <p:spPr/>
        <p:txBody>
          <a:bodyPr/>
          <a:lstStyle/>
          <a:p>
            <a:r>
              <a:rPr lang="sv-SE"/>
              <a:t>Upphandling (kap. 4)</a:t>
            </a:r>
          </a:p>
        </p:txBody>
      </p:sp>
      <p:sp>
        <p:nvSpPr>
          <p:cNvPr id="5" name="Platshållare för innehåll 2">
            <a:extLst>
              <a:ext uri="{FF2B5EF4-FFF2-40B4-BE49-F238E27FC236}">
                <a16:creationId xmlns:a16="http://schemas.microsoft.com/office/drawing/2014/main" id="{8BF68C89-7AAD-4815-B7F1-56E73849CDD6}"/>
              </a:ext>
            </a:extLst>
          </p:cNvPr>
          <p:cNvSpPr txBox="1">
            <a:spLocks/>
          </p:cNvSpPr>
          <p:nvPr/>
        </p:nvSpPr>
        <p:spPr>
          <a:xfrm>
            <a:off x="1663593" y="4052433"/>
            <a:ext cx="16368628" cy="8111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b Grotesqu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b Grotesqu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b Grotesqu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b Grotesqu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b Grotesqu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77" indent="-457177" defTabSz="1828709">
              <a:spcBef>
                <a:spcPts val="2000"/>
              </a:spcBef>
            </a:pPr>
            <a:r>
              <a:rPr lang="sv-SE" sz="4000">
                <a:solidFill>
                  <a:srgbClr val="33414E"/>
                </a:solidFill>
              </a:rPr>
              <a:t>Vid upphandlingar över 250 MEUR – anmäla till upphandlande myndighet/enhet alla finansiella bidrag erhållna under de senaste tre åren (eller intyga att man ej erhållit sådana). Annars ska upphandlande myndighet avslå budet.</a:t>
            </a:r>
          </a:p>
          <a:p>
            <a:pPr marL="457177" indent="-457177" defTabSz="1828709">
              <a:spcBef>
                <a:spcPts val="2000"/>
              </a:spcBef>
            </a:pPr>
            <a:r>
              <a:rPr lang="sv-SE" sz="4000">
                <a:solidFill>
                  <a:srgbClr val="33414E"/>
                </a:solidFill>
              </a:rPr>
              <a:t>Inkluderar koncern och huvudsakliga underleverantörer och leverantörer. Huvudsaklig = där deras deltagande säkerställer ”</a:t>
            </a:r>
            <a:r>
              <a:rPr lang="sv-SE" sz="4000" err="1">
                <a:solidFill>
                  <a:srgbClr val="33414E"/>
                </a:solidFill>
              </a:rPr>
              <a:t>key</a:t>
            </a:r>
            <a:r>
              <a:rPr lang="sv-SE" sz="4000">
                <a:solidFill>
                  <a:srgbClr val="33414E"/>
                </a:solidFill>
              </a:rPr>
              <a:t> elements” av kontraktet, och i alla avseenden om deras deltagande värderas till över 20 procent av kontraktsvärdet</a:t>
            </a:r>
          </a:p>
          <a:p>
            <a:pPr marL="457177" indent="-457177" defTabSz="1828709">
              <a:spcBef>
                <a:spcPts val="2000"/>
              </a:spcBef>
            </a:pPr>
            <a:r>
              <a:rPr lang="sv-SE" sz="4000">
                <a:solidFill>
                  <a:srgbClr val="33414E"/>
                </a:solidFill>
              </a:rPr>
              <a:t>Anmälan ska sändas vidare till kommissionen. Ska slutföra sin preliminära granskning inom 20+10 dagar. En fördjupad granskning ska slutföras senast 110+20 dagar efter inkommen anmälan. </a:t>
            </a:r>
          </a:p>
          <a:p>
            <a:pPr marL="457177" indent="-457177" defTabSz="1828709">
              <a:spcBef>
                <a:spcPts val="2000"/>
              </a:spcBef>
            </a:pPr>
            <a:r>
              <a:rPr lang="sv-SE" sz="4000">
                <a:solidFill>
                  <a:srgbClr val="33414E"/>
                </a:solidFill>
              </a:rPr>
              <a:t>Kommissionen kan ålägga ”misstänkta” företag att avge en anmälan även i upphandlingar under tröskelvärdet.</a:t>
            </a:r>
          </a:p>
          <a:p>
            <a:pPr marL="457177" indent="-457177" defTabSz="1828709">
              <a:spcBef>
                <a:spcPts val="2000"/>
              </a:spcBef>
            </a:pPr>
            <a:endParaRPr lang="sv-SE" sz="4000">
              <a:solidFill>
                <a:srgbClr val="33414E"/>
              </a:solidFill>
            </a:endParaRPr>
          </a:p>
          <a:p>
            <a:pPr marL="914354" lvl="1" indent="0" defTabSz="1828709">
              <a:spcBef>
                <a:spcPts val="1000"/>
              </a:spcBef>
              <a:buNone/>
            </a:pPr>
            <a:endParaRPr lang="sv-SE">
              <a:solidFill>
                <a:srgbClr val="33414E"/>
              </a:solidFill>
            </a:endParaRPr>
          </a:p>
        </p:txBody>
      </p:sp>
    </p:spTree>
    <p:extLst>
      <p:ext uri="{BB962C8B-B14F-4D97-AF65-F5344CB8AC3E}">
        <p14:creationId xmlns:p14="http://schemas.microsoft.com/office/powerpoint/2010/main" val="142214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E7AA4456-534F-2067-C169-3B7028A2DF1C}"/>
              </a:ext>
            </a:extLst>
          </p:cNvPr>
          <p:cNvSpPr>
            <a:spLocks noGrp="1"/>
          </p:cNvSpPr>
          <p:nvPr>
            <p:ph type="body" sz="quarter" idx="24"/>
          </p:nvPr>
        </p:nvSpPr>
        <p:spPr/>
        <p:txBody>
          <a:bodyPr/>
          <a:lstStyle/>
          <a:p>
            <a:endParaRPr lang="sv-SE"/>
          </a:p>
        </p:txBody>
      </p:sp>
      <p:sp>
        <p:nvSpPr>
          <p:cNvPr id="6" name="Platshållare för text 5">
            <a:extLst>
              <a:ext uri="{FF2B5EF4-FFF2-40B4-BE49-F238E27FC236}">
                <a16:creationId xmlns:a16="http://schemas.microsoft.com/office/drawing/2014/main" id="{2C04B99F-C91A-B297-713E-D75D5635837A}"/>
              </a:ext>
            </a:extLst>
          </p:cNvPr>
          <p:cNvSpPr>
            <a:spLocks noGrp="1"/>
          </p:cNvSpPr>
          <p:nvPr>
            <p:ph type="body" sz="quarter" idx="23"/>
          </p:nvPr>
        </p:nvSpPr>
        <p:spPr/>
        <p:txBody>
          <a:bodyPr/>
          <a:lstStyle/>
          <a:p>
            <a:endParaRPr lang="sv-SE"/>
          </a:p>
        </p:txBody>
      </p:sp>
      <p:sp>
        <p:nvSpPr>
          <p:cNvPr id="5" name="Platshållare för text 4">
            <a:extLst>
              <a:ext uri="{FF2B5EF4-FFF2-40B4-BE49-F238E27FC236}">
                <a16:creationId xmlns:a16="http://schemas.microsoft.com/office/drawing/2014/main" id="{DA09306B-377F-67AD-6BC0-8B8D8CBF8F95}"/>
              </a:ext>
            </a:extLst>
          </p:cNvPr>
          <p:cNvSpPr>
            <a:spLocks noGrp="1"/>
          </p:cNvSpPr>
          <p:nvPr>
            <p:ph type="body" sz="quarter" idx="22"/>
          </p:nvPr>
        </p:nvSpPr>
        <p:spPr/>
        <p:txBody>
          <a:bodyPr/>
          <a:lstStyle/>
          <a:p>
            <a:endParaRPr lang="sv-SE"/>
          </a:p>
        </p:txBody>
      </p:sp>
      <p:sp>
        <p:nvSpPr>
          <p:cNvPr id="4" name="Platshållare för text 3">
            <a:extLst>
              <a:ext uri="{FF2B5EF4-FFF2-40B4-BE49-F238E27FC236}">
                <a16:creationId xmlns:a16="http://schemas.microsoft.com/office/drawing/2014/main" id="{AE9FBAE3-6D47-F217-9487-B5C2E8F70E7A}"/>
              </a:ext>
            </a:extLst>
          </p:cNvPr>
          <p:cNvSpPr>
            <a:spLocks noGrp="1"/>
          </p:cNvSpPr>
          <p:nvPr>
            <p:ph type="body" sz="quarter" idx="21"/>
          </p:nvPr>
        </p:nvSpPr>
        <p:spPr/>
        <p:txBody>
          <a:bodyPr/>
          <a:lstStyle/>
          <a:p>
            <a:endParaRPr lang="sv-SE"/>
          </a:p>
        </p:txBody>
      </p:sp>
      <p:sp>
        <p:nvSpPr>
          <p:cNvPr id="10" name="Platshållare för text 9">
            <a:extLst>
              <a:ext uri="{FF2B5EF4-FFF2-40B4-BE49-F238E27FC236}">
                <a16:creationId xmlns:a16="http://schemas.microsoft.com/office/drawing/2014/main" id="{D7CC741D-5A2F-DFAE-76BD-D9922000A4AF}"/>
              </a:ext>
            </a:extLst>
          </p:cNvPr>
          <p:cNvSpPr>
            <a:spLocks noGrp="1"/>
          </p:cNvSpPr>
          <p:nvPr>
            <p:ph type="body" sz="quarter" idx="26"/>
          </p:nvPr>
        </p:nvSpPr>
        <p:spPr/>
        <p:txBody>
          <a:bodyPr/>
          <a:lstStyle/>
          <a:p>
            <a:endParaRPr lang="sv-SE"/>
          </a:p>
        </p:txBody>
      </p:sp>
      <p:sp>
        <p:nvSpPr>
          <p:cNvPr id="9" name="Rubrik 3">
            <a:extLst>
              <a:ext uri="{FF2B5EF4-FFF2-40B4-BE49-F238E27FC236}">
                <a16:creationId xmlns:a16="http://schemas.microsoft.com/office/drawing/2014/main" id="{8C7E0E04-5DF2-40D9-BCBF-CEAD071F649A}"/>
              </a:ext>
            </a:extLst>
          </p:cNvPr>
          <p:cNvSpPr>
            <a:spLocks noGrp="1"/>
          </p:cNvSpPr>
          <p:nvPr>
            <p:ph type="ctrTitle"/>
          </p:nvPr>
        </p:nvSpPr>
        <p:spPr/>
        <p:txBody>
          <a:bodyPr/>
          <a:lstStyle/>
          <a:p>
            <a:r>
              <a:rPr lang="sv-SE"/>
              <a:t>Det här händer nu</a:t>
            </a:r>
          </a:p>
        </p:txBody>
      </p:sp>
      <p:sp>
        <p:nvSpPr>
          <p:cNvPr id="2" name="Platshållare för text 1">
            <a:extLst>
              <a:ext uri="{FF2B5EF4-FFF2-40B4-BE49-F238E27FC236}">
                <a16:creationId xmlns:a16="http://schemas.microsoft.com/office/drawing/2014/main" id="{1750CD93-D7AD-6A89-76C5-50D8548B6BBC}"/>
              </a:ext>
            </a:extLst>
          </p:cNvPr>
          <p:cNvSpPr>
            <a:spLocks noGrp="1"/>
          </p:cNvSpPr>
          <p:nvPr>
            <p:ph type="body" sz="quarter" idx="16"/>
          </p:nvPr>
        </p:nvSpPr>
        <p:spPr/>
        <p:txBody>
          <a:bodyPr/>
          <a:lstStyle/>
          <a:p>
            <a:r>
              <a:rPr lang="sv-SE"/>
              <a:t>Parlamentet och rådet antar förordningen. </a:t>
            </a:r>
          </a:p>
          <a:p>
            <a:endParaRPr lang="sv-SE"/>
          </a:p>
        </p:txBody>
      </p:sp>
      <p:sp>
        <p:nvSpPr>
          <p:cNvPr id="3" name="Platshållare för text 2">
            <a:extLst>
              <a:ext uri="{FF2B5EF4-FFF2-40B4-BE49-F238E27FC236}">
                <a16:creationId xmlns:a16="http://schemas.microsoft.com/office/drawing/2014/main" id="{31E1200C-D382-48E7-041D-BCA3A35D2753}"/>
              </a:ext>
            </a:extLst>
          </p:cNvPr>
          <p:cNvSpPr>
            <a:spLocks noGrp="1"/>
          </p:cNvSpPr>
          <p:nvPr>
            <p:ph type="body" sz="quarter" idx="17"/>
          </p:nvPr>
        </p:nvSpPr>
        <p:spPr/>
        <p:txBody>
          <a:bodyPr/>
          <a:lstStyle/>
          <a:p>
            <a:r>
              <a:rPr lang="sv-SE"/>
              <a:t>November</a:t>
            </a:r>
          </a:p>
        </p:txBody>
      </p:sp>
      <p:sp>
        <p:nvSpPr>
          <p:cNvPr id="11" name="Platshållare för text 10">
            <a:extLst>
              <a:ext uri="{FF2B5EF4-FFF2-40B4-BE49-F238E27FC236}">
                <a16:creationId xmlns:a16="http://schemas.microsoft.com/office/drawing/2014/main" id="{A69F1692-AAC2-479D-F5DE-EAF07C0B1A94}"/>
              </a:ext>
            </a:extLst>
          </p:cNvPr>
          <p:cNvSpPr>
            <a:spLocks noGrp="1"/>
          </p:cNvSpPr>
          <p:nvPr>
            <p:ph type="body" sz="quarter" idx="27"/>
          </p:nvPr>
        </p:nvSpPr>
        <p:spPr/>
        <p:txBody>
          <a:bodyPr/>
          <a:lstStyle/>
          <a:p>
            <a:r>
              <a:rPr lang="sv-SE"/>
              <a:t>Publiceras i EUT och träder i kraft 20 dagar senare. Kommissionen ska ta fram genomförandeakter.</a:t>
            </a:r>
          </a:p>
          <a:p>
            <a:endParaRPr lang="sv-SE"/>
          </a:p>
        </p:txBody>
      </p:sp>
      <p:sp>
        <p:nvSpPr>
          <p:cNvPr id="12" name="Platshållare för text 11">
            <a:extLst>
              <a:ext uri="{FF2B5EF4-FFF2-40B4-BE49-F238E27FC236}">
                <a16:creationId xmlns:a16="http://schemas.microsoft.com/office/drawing/2014/main" id="{75A1BB87-2F83-65DC-DB62-562643BEEB09}"/>
              </a:ext>
            </a:extLst>
          </p:cNvPr>
          <p:cNvSpPr>
            <a:spLocks noGrp="1"/>
          </p:cNvSpPr>
          <p:nvPr>
            <p:ph type="body" sz="quarter" idx="28"/>
          </p:nvPr>
        </p:nvSpPr>
        <p:spPr/>
        <p:txBody>
          <a:bodyPr/>
          <a:lstStyle/>
          <a:p>
            <a:r>
              <a:rPr lang="sv-SE"/>
              <a:t>December</a:t>
            </a:r>
          </a:p>
        </p:txBody>
      </p:sp>
      <p:sp>
        <p:nvSpPr>
          <p:cNvPr id="13" name="Platshållare för text 12">
            <a:extLst>
              <a:ext uri="{FF2B5EF4-FFF2-40B4-BE49-F238E27FC236}">
                <a16:creationId xmlns:a16="http://schemas.microsoft.com/office/drawing/2014/main" id="{5D5E3D1E-3668-A183-248A-724B1F39BA9D}"/>
              </a:ext>
            </a:extLst>
          </p:cNvPr>
          <p:cNvSpPr>
            <a:spLocks noGrp="1"/>
          </p:cNvSpPr>
          <p:nvPr>
            <p:ph type="body" sz="quarter" idx="29"/>
          </p:nvPr>
        </p:nvSpPr>
        <p:spPr/>
        <p:txBody>
          <a:bodyPr/>
          <a:lstStyle/>
          <a:p>
            <a:r>
              <a:rPr lang="sv-SE"/>
              <a:t>Förordningen börjar gälla 6 månader efter ikraftträdande</a:t>
            </a:r>
          </a:p>
          <a:p>
            <a:endParaRPr lang="sv-SE"/>
          </a:p>
        </p:txBody>
      </p:sp>
      <p:sp>
        <p:nvSpPr>
          <p:cNvPr id="14" name="Platshållare för text 13">
            <a:extLst>
              <a:ext uri="{FF2B5EF4-FFF2-40B4-BE49-F238E27FC236}">
                <a16:creationId xmlns:a16="http://schemas.microsoft.com/office/drawing/2014/main" id="{03181264-59AC-CBA7-B7B6-BE424B28FF34}"/>
              </a:ext>
            </a:extLst>
          </p:cNvPr>
          <p:cNvSpPr>
            <a:spLocks noGrp="1"/>
          </p:cNvSpPr>
          <p:nvPr>
            <p:ph type="body" sz="quarter" idx="30"/>
          </p:nvPr>
        </p:nvSpPr>
        <p:spPr/>
        <p:txBody>
          <a:bodyPr/>
          <a:lstStyle/>
          <a:p>
            <a:r>
              <a:rPr lang="sv-SE"/>
              <a:t>Juni/Juli 2023</a:t>
            </a:r>
          </a:p>
        </p:txBody>
      </p:sp>
      <p:sp>
        <p:nvSpPr>
          <p:cNvPr id="15" name="Platshållare för text 14">
            <a:extLst>
              <a:ext uri="{FF2B5EF4-FFF2-40B4-BE49-F238E27FC236}">
                <a16:creationId xmlns:a16="http://schemas.microsoft.com/office/drawing/2014/main" id="{2D73C221-6181-32D2-6411-5C0B62AC76D7}"/>
              </a:ext>
            </a:extLst>
          </p:cNvPr>
          <p:cNvSpPr>
            <a:spLocks noGrp="1"/>
          </p:cNvSpPr>
          <p:nvPr>
            <p:ph type="body" sz="quarter" idx="31"/>
          </p:nvPr>
        </p:nvSpPr>
        <p:spPr/>
        <p:txBody>
          <a:bodyPr/>
          <a:lstStyle/>
          <a:p>
            <a:r>
              <a:rPr lang="sv-SE"/>
              <a:t>Krav på förhandsanmälan börjar gälla 9 månader efter ikraftträdande</a:t>
            </a:r>
          </a:p>
          <a:p>
            <a:endParaRPr lang="sv-SE"/>
          </a:p>
        </p:txBody>
      </p:sp>
      <p:sp>
        <p:nvSpPr>
          <p:cNvPr id="16" name="Platshållare för text 15">
            <a:extLst>
              <a:ext uri="{FF2B5EF4-FFF2-40B4-BE49-F238E27FC236}">
                <a16:creationId xmlns:a16="http://schemas.microsoft.com/office/drawing/2014/main" id="{442F5A20-2366-8AEA-E895-894293BF307A}"/>
              </a:ext>
            </a:extLst>
          </p:cNvPr>
          <p:cNvSpPr>
            <a:spLocks noGrp="1"/>
          </p:cNvSpPr>
          <p:nvPr>
            <p:ph type="body" sz="quarter" idx="32"/>
          </p:nvPr>
        </p:nvSpPr>
        <p:spPr/>
        <p:txBody>
          <a:bodyPr/>
          <a:lstStyle/>
          <a:p>
            <a:r>
              <a:rPr lang="sv-SE"/>
              <a:t>Okt/Nov 2023</a:t>
            </a:r>
          </a:p>
        </p:txBody>
      </p:sp>
      <p:sp>
        <p:nvSpPr>
          <p:cNvPr id="17" name="Platshållare för text 16">
            <a:extLst>
              <a:ext uri="{FF2B5EF4-FFF2-40B4-BE49-F238E27FC236}">
                <a16:creationId xmlns:a16="http://schemas.microsoft.com/office/drawing/2014/main" id="{20D64CE4-3829-364E-F191-26B3595CF2A1}"/>
              </a:ext>
            </a:extLst>
          </p:cNvPr>
          <p:cNvSpPr>
            <a:spLocks noGrp="1"/>
          </p:cNvSpPr>
          <p:nvPr>
            <p:ph type="body" sz="quarter" idx="33"/>
          </p:nvPr>
        </p:nvSpPr>
        <p:spPr/>
        <p:txBody>
          <a:bodyPr/>
          <a:lstStyle/>
          <a:p>
            <a:r>
              <a:rPr lang="sv-SE"/>
              <a:t>Senast tre år efter ikraftträdandet ska kommissionen publicera vägledande riktlinjer om tillämpningen</a:t>
            </a:r>
          </a:p>
        </p:txBody>
      </p:sp>
      <p:sp>
        <p:nvSpPr>
          <p:cNvPr id="18" name="Platshållare för text 17">
            <a:extLst>
              <a:ext uri="{FF2B5EF4-FFF2-40B4-BE49-F238E27FC236}">
                <a16:creationId xmlns:a16="http://schemas.microsoft.com/office/drawing/2014/main" id="{1DCDB274-908B-D067-6A60-E701C6F64385}"/>
              </a:ext>
            </a:extLst>
          </p:cNvPr>
          <p:cNvSpPr>
            <a:spLocks noGrp="1"/>
          </p:cNvSpPr>
          <p:nvPr>
            <p:ph type="body" sz="quarter" idx="34"/>
          </p:nvPr>
        </p:nvSpPr>
        <p:spPr/>
        <p:txBody>
          <a:bodyPr/>
          <a:lstStyle/>
          <a:p>
            <a:r>
              <a:rPr lang="sv-SE"/>
              <a:t>2024/2025?</a:t>
            </a:r>
          </a:p>
        </p:txBody>
      </p:sp>
    </p:spTree>
    <p:extLst>
      <p:ext uri="{BB962C8B-B14F-4D97-AF65-F5344CB8AC3E}">
        <p14:creationId xmlns:p14="http://schemas.microsoft.com/office/powerpoint/2010/main" val="379506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8216347" y="5826815"/>
            <a:ext cx="13928036" cy="2062370"/>
          </a:xfrm>
        </p:spPr>
        <p:txBody>
          <a:bodyPr>
            <a:noAutofit/>
          </a:bodyPr>
          <a:lstStyle/>
          <a:p>
            <a:r>
              <a:rPr lang="sv-SE" sz="6000">
                <a:latin typeface="Helvetica Neue" panose="02000503000000020004" pitchFamily="2" charset="0"/>
                <a:ea typeface="Helvetica Neue" panose="02000503000000020004" pitchFamily="2" charset="0"/>
                <a:cs typeface="Helvetica Neue" panose="02000503000000020004" pitchFamily="2" charset="0"/>
              </a:rPr>
              <a:t>EU:s vertikala gruppundantag</a:t>
            </a:r>
            <a:br>
              <a:rPr lang="sv-SE" sz="6000">
                <a:latin typeface="Helvetica Neue" panose="02000503000000020004" pitchFamily="2" charset="0"/>
                <a:ea typeface="Helvetica Neue" panose="02000503000000020004" pitchFamily="2" charset="0"/>
                <a:cs typeface="Helvetica Neue" panose="02000503000000020004" pitchFamily="2" charset="0"/>
              </a:rPr>
            </a:br>
            <a:br>
              <a:rPr lang="sv-SE" sz="1800">
                <a:latin typeface="Gotham Book" pitchFamily="2" charset="0"/>
              </a:rPr>
            </a:br>
            <a:r>
              <a:rPr lang="sv-SE" sz="3600">
                <a:latin typeface="Helvetica Neue Thin" panose="020B0403020202020204" pitchFamily="34" charset="0"/>
                <a:ea typeface="Helvetica Neue Thin" panose="020B0403020202020204" pitchFamily="34" charset="0"/>
              </a:rPr>
              <a:t>Ulrica Salomon, Advokat och Partner, </a:t>
            </a:r>
            <a:r>
              <a:rPr lang="sv-SE" sz="3600" err="1">
                <a:latin typeface="Helvetica Neue Thin" panose="020B0403020202020204" pitchFamily="34" charset="0"/>
                <a:ea typeface="Helvetica Neue Thin" panose="020B0403020202020204" pitchFamily="34" charset="0"/>
              </a:rPr>
              <a:t>Cirio</a:t>
            </a:r>
            <a:r>
              <a:rPr lang="sv-SE" sz="3600">
                <a:latin typeface="Helvetica Neue Thin" panose="020B0403020202020204" pitchFamily="34" charset="0"/>
                <a:ea typeface="Helvetica Neue Thin" panose="020B0403020202020204" pitchFamily="34" charset="0"/>
              </a:rPr>
              <a:t> Advokatbyrå AB</a:t>
            </a:r>
            <a:br>
              <a:rPr lang="sv-SE" sz="3600">
                <a:latin typeface="Helvetica Neue Thin" panose="020B0403020202020204" pitchFamily="34" charset="0"/>
                <a:ea typeface="Helvetica Neue Thin" panose="020B0403020202020204" pitchFamily="34" charset="0"/>
              </a:rPr>
            </a:br>
            <a:r>
              <a:rPr lang="sv-SE" sz="3600">
                <a:latin typeface="Helvetica Neue Thin" panose="020B0403020202020204" pitchFamily="34" charset="0"/>
                <a:ea typeface="Helvetica Neue Thin" panose="020B0403020202020204" pitchFamily="34" charset="0"/>
              </a:rPr>
              <a:t>Åsa Ericson Hedström, Vice President Legal, Fiskars Group</a:t>
            </a:r>
          </a:p>
        </p:txBody>
      </p:sp>
    </p:spTree>
    <p:extLst>
      <p:ext uri="{BB962C8B-B14F-4D97-AF65-F5344CB8AC3E}">
        <p14:creationId xmlns:p14="http://schemas.microsoft.com/office/powerpoint/2010/main" val="2070312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8090452" y="6062870"/>
            <a:ext cx="14193079" cy="1590260"/>
          </a:xfrm>
        </p:spPr>
        <p:txBody>
          <a:bodyPr>
            <a:noAutofit/>
          </a:bodyPr>
          <a:lstStyle/>
          <a:p>
            <a:r>
              <a:rPr lang="sv-SE" sz="6000">
                <a:latin typeface="Helvetica Neue" panose="02000503000000020004" pitchFamily="2" charset="0"/>
                <a:ea typeface="Helvetica Neue" panose="02000503000000020004" pitchFamily="2" charset="0"/>
                <a:cs typeface="Helvetica Neue" panose="02000503000000020004" pitchFamily="2" charset="0"/>
              </a:rPr>
              <a:t>Rapport från ICC internationellt</a:t>
            </a:r>
            <a:br>
              <a:rPr lang="sv-SE" sz="6000">
                <a:latin typeface="Helvetica Neue" panose="02000503000000020004" pitchFamily="2" charset="0"/>
                <a:ea typeface="Helvetica Neue" panose="02000503000000020004" pitchFamily="2" charset="0"/>
                <a:cs typeface="Helvetica Neue" panose="02000503000000020004" pitchFamily="2" charset="0"/>
              </a:rPr>
            </a:br>
            <a:br>
              <a:rPr lang="sv-SE" sz="1800">
                <a:latin typeface="Gotham Book" pitchFamily="2" charset="0"/>
              </a:rPr>
            </a:br>
            <a:r>
              <a:rPr lang="sv-SE" sz="3600">
                <a:latin typeface="Helvetica Neue Thin" panose="020B0403020202020204" pitchFamily="34" charset="0"/>
                <a:ea typeface="Helvetica Neue Thin" panose="020B0403020202020204" pitchFamily="34" charset="0"/>
              </a:rPr>
              <a:t>Henrik Blomqvist, Tf. generalsekreterare, ICC Sverige</a:t>
            </a:r>
          </a:p>
        </p:txBody>
      </p:sp>
    </p:spTree>
    <p:extLst>
      <p:ext uri="{BB962C8B-B14F-4D97-AF65-F5344CB8AC3E}">
        <p14:creationId xmlns:p14="http://schemas.microsoft.com/office/powerpoint/2010/main" val="14239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45E0E9C-4F26-006F-BE47-411D479A4B78}"/>
              </a:ext>
            </a:extLst>
          </p:cNvPr>
          <p:cNvSpPr txBox="1"/>
          <p:nvPr/>
        </p:nvSpPr>
        <p:spPr>
          <a:xfrm>
            <a:off x="8720254" y="2765502"/>
            <a:ext cx="13537580" cy="7002966"/>
          </a:xfrm>
          <a:prstGeom prst="rect">
            <a:avLst/>
          </a:prstGeom>
        </p:spPr>
        <p:txBody>
          <a:bodyPr wrap="square" rtlCol="0">
            <a:normAutofit/>
          </a:bodyPr>
          <a:lstStyle/>
          <a:p>
            <a:pPr algn="l">
              <a:lnSpc>
                <a:spcPct val="100000"/>
              </a:lnSpc>
            </a:pPr>
            <a:endParaRPr lang="sv-SE">
              <a:latin typeface="Gotham Medium" pitchFamily="2" charset="0"/>
            </a:endParaRPr>
          </a:p>
        </p:txBody>
      </p:sp>
      <p:sp>
        <p:nvSpPr>
          <p:cNvPr id="3" name="textruta 2">
            <a:extLst>
              <a:ext uri="{FF2B5EF4-FFF2-40B4-BE49-F238E27FC236}">
                <a16:creationId xmlns:a16="http://schemas.microsoft.com/office/drawing/2014/main" id="{69045E41-9C44-B015-00A6-3685080563F3}"/>
              </a:ext>
            </a:extLst>
          </p:cNvPr>
          <p:cNvSpPr txBox="1"/>
          <p:nvPr/>
        </p:nvSpPr>
        <p:spPr>
          <a:xfrm>
            <a:off x="8274205" y="3830202"/>
            <a:ext cx="12846205" cy="6055597"/>
          </a:xfrm>
          <a:prstGeom prst="rect">
            <a:avLst/>
          </a:prstGeom>
        </p:spPr>
        <p:txBody>
          <a:bodyPr wrap="square" rtlCol="0">
            <a:noAutofit/>
          </a:bodyPr>
          <a:lstStyle/>
          <a:p>
            <a:pPr algn="l">
              <a:lnSpc>
                <a:spcPct val="100000"/>
              </a:lnSpc>
              <a:spcBef>
                <a:spcPts val="1200"/>
              </a:spcBef>
              <a:spcAft>
                <a:spcPts val="1200"/>
              </a:spcAft>
              <a:buSzPct val="50000"/>
            </a:pPr>
            <a:r>
              <a:rPr lang="sv-SE" sz="40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Nya internationella arbetsgrupper</a:t>
            </a:r>
          </a:p>
          <a:p>
            <a:pPr marL="571500" indent="-571500" algn="l">
              <a:lnSpc>
                <a:spcPct val="100000"/>
              </a:lnSpc>
              <a:spcBef>
                <a:spcPts val="1200"/>
              </a:spcBef>
              <a:spcAft>
                <a:spcPts val="1200"/>
              </a:spcAft>
              <a:buSzPct val="50000"/>
              <a:buFont typeface="Systemtypsnitt normalt"/>
              <a:buChar char="–"/>
            </a:pPr>
            <a:r>
              <a:rPr lang="sv-SE" sz="4000">
                <a:solidFill>
                  <a:schemeClr val="bg1"/>
                </a:solidFill>
                <a:latin typeface="Helvetica Neue Thin" panose="020B0403020202020204" pitchFamily="34" charset="0"/>
                <a:ea typeface="Helvetica Neue Thin" panose="020B0403020202020204" pitchFamily="34" charset="0"/>
              </a:rPr>
              <a:t>ICC Task Force on </a:t>
            </a:r>
            <a:r>
              <a:rPr lang="sv-SE" sz="4000" err="1">
                <a:solidFill>
                  <a:schemeClr val="bg1"/>
                </a:solidFill>
                <a:latin typeface="Helvetica Neue Thin" panose="020B0403020202020204" pitchFamily="34" charset="0"/>
                <a:ea typeface="Helvetica Neue Thin" panose="020B0403020202020204" pitchFamily="34" charset="0"/>
              </a:rPr>
              <a:t>Sustainabiliy</a:t>
            </a:r>
            <a:r>
              <a:rPr lang="sv-SE" sz="4000">
                <a:solidFill>
                  <a:schemeClr val="bg1"/>
                </a:solidFill>
                <a:latin typeface="Helvetica Neue Thin" panose="020B0403020202020204" pitchFamily="34" charset="0"/>
                <a:ea typeface="Helvetica Neue Thin" panose="020B0403020202020204" pitchFamily="34" charset="0"/>
              </a:rPr>
              <a:t> and </a:t>
            </a:r>
            <a:r>
              <a:rPr lang="sv-SE" sz="4000" err="1">
                <a:solidFill>
                  <a:schemeClr val="bg1"/>
                </a:solidFill>
                <a:latin typeface="Helvetica Neue Thin" panose="020B0403020202020204" pitchFamily="34" charset="0"/>
                <a:ea typeface="Helvetica Neue Thin" panose="020B0403020202020204" pitchFamily="34" charset="0"/>
              </a:rPr>
              <a:t>Competition</a:t>
            </a:r>
            <a:endParaRPr lang="sv-SE" sz="4000">
              <a:solidFill>
                <a:schemeClr val="bg1"/>
              </a:solidFill>
              <a:latin typeface="Helvetica Neue Thin" panose="020B0403020202020204" pitchFamily="34" charset="0"/>
              <a:ea typeface="Helvetica Neue Thin" panose="020B0403020202020204" pitchFamily="34" charset="0"/>
            </a:endParaRPr>
          </a:p>
          <a:p>
            <a:pPr marL="571500" indent="-571500" algn="l">
              <a:lnSpc>
                <a:spcPct val="100000"/>
              </a:lnSpc>
              <a:spcBef>
                <a:spcPts val="1200"/>
              </a:spcBef>
              <a:spcAft>
                <a:spcPts val="1200"/>
              </a:spcAft>
              <a:buSzPct val="50000"/>
              <a:buFont typeface="Systemtypsnitt normalt"/>
              <a:buChar char="–"/>
            </a:pPr>
            <a:r>
              <a:rPr lang="sv-SE" sz="4000">
                <a:solidFill>
                  <a:schemeClr val="bg1"/>
                </a:solidFill>
                <a:latin typeface="Helvetica Neue Thin" panose="020B0403020202020204" pitchFamily="34" charset="0"/>
                <a:ea typeface="Helvetica Neue Thin" panose="020B0403020202020204" pitchFamily="34" charset="0"/>
              </a:rPr>
              <a:t>ICC Task Force on </a:t>
            </a:r>
            <a:r>
              <a:rPr lang="sv-SE" sz="4000" err="1">
                <a:solidFill>
                  <a:schemeClr val="bg1"/>
                </a:solidFill>
                <a:latin typeface="Helvetica Neue Thin" panose="020B0403020202020204" pitchFamily="34" charset="0"/>
                <a:ea typeface="Helvetica Neue Thin" panose="020B0403020202020204" pitchFamily="34" charset="0"/>
              </a:rPr>
              <a:t>Use</a:t>
            </a:r>
            <a:r>
              <a:rPr lang="sv-SE" sz="4000">
                <a:solidFill>
                  <a:schemeClr val="bg1"/>
                </a:solidFill>
                <a:latin typeface="Helvetica Neue Thin" panose="020B0403020202020204" pitchFamily="34" charset="0"/>
                <a:ea typeface="Helvetica Neue Thin" panose="020B0403020202020204" pitchFamily="34" charset="0"/>
              </a:rPr>
              <a:t> and </a:t>
            </a:r>
            <a:r>
              <a:rPr lang="sv-SE" sz="4000" err="1">
                <a:solidFill>
                  <a:schemeClr val="bg1"/>
                </a:solidFill>
                <a:latin typeface="Helvetica Neue Thin" panose="020B0403020202020204" pitchFamily="34" charset="0"/>
                <a:ea typeface="Helvetica Neue Thin" panose="020B0403020202020204" pitchFamily="34" charset="0"/>
              </a:rPr>
              <a:t>Scope</a:t>
            </a:r>
            <a:r>
              <a:rPr lang="sv-SE" sz="4000">
                <a:solidFill>
                  <a:schemeClr val="bg1"/>
                </a:solidFill>
                <a:latin typeface="Helvetica Neue Thin" panose="020B0403020202020204" pitchFamily="34" charset="0"/>
                <a:ea typeface="Helvetica Neue Thin" panose="020B0403020202020204" pitchFamily="34" charset="0"/>
              </a:rPr>
              <a:t> </a:t>
            </a:r>
            <a:r>
              <a:rPr lang="sv-SE" sz="4000" err="1">
                <a:solidFill>
                  <a:schemeClr val="bg1"/>
                </a:solidFill>
                <a:latin typeface="Helvetica Neue Thin" panose="020B0403020202020204" pitchFamily="34" charset="0"/>
                <a:ea typeface="Helvetica Neue Thin" panose="020B0403020202020204" pitchFamily="34" charset="0"/>
              </a:rPr>
              <a:t>of</a:t>
            </a:r>
            <a:r>
              <a:rPr lang="sv-SE" sz="4000">
                <a:solidFill>
                  <a:schemeClr val="bg1"/>
                </a:solidFill>
                <a:latin typeface="Helvetica Neue Thin" panose="020B0403020202020204" pitchFamily="34" charset="0"/>
                <a:ea typeface="Helvetica Neue Thin" panose="020B0403020202020204" pitchFamily="34" charset="0"/>
              </a:rPr>
              <a:t> </a:t>
            </a:r>
            <a:r>
              <a:rPr lang="sv-SE" sz="4000" err="1">
                <a:solidFill>
                  <a:schemeClr val="bg1"/>
                </a:solidFill>
                <a:latin typeface="Helvetica Neue Thin" panose="020B0403020202020204" pitchFamily="34" charset="0"/>
                <a:ea typeface="Helvetica Neue Thin" panose="020B0403020202020204" pitchFamily="34" charset="0"/>
              </a:rPr>
              <a:t>Competition</a:t>
            </a:r>
            <a:r>
              <a:rPr lang="sv-SE" sz="4000">
                <a:solidFill>
                  <a:schemeClr val="bg1"/>
                </a:solidFill>
                <a:latin typeface="Helvetica Neue Thin" panose="020B0403020202020204" pitchFamily="34" charset="0"/>
                <a:ea typeface="Helvetica Neue Thin" panose="020B0403020202020204" pitchFamily="34" charset="0"/>
              </a:rPr>
              <a:t> Agency </a:t>
            </a:r>
            <a:r>
              <a:rPr lang="sv-SE" sz="4000" err="1">
                <a:solidFill>
                  <a:schemeClr val="bg1"/>
                </a:solidFill>
                <a:latin typeface="Helvetica Neue Thin" panose="020B0403020202020204" pitchFamily="34" charset="0"/>
                <a:ea typeface="Helvetica Neue Thin" panose="020B0403020202020204" pitchFamily="34" charset="0"/>
              </a:rPr>
              <a:t>Requests</a:t>
            </a:r>
            <a:r>
              <a:rPr lang="sv-SE" sz="4000">
                <a:solidFill>
                  <a:schemeClr val="bg1"/>
                </a:solidFill>
                <a:latin typeface="Helvetica Neue Thin" panose="020B0403020202020204" pitchFamily="34" charset="0"/>
                <a:ea typeface="Helvetica Neue Thin" panose="020B0403020202020204" pitchFamily="34" charset="0"/>
              </a:rPr>
              <a:t> for Information (</a:t>
            </a:r>
            <a:r>
              <a:rPr lang="sv-SE" sz="4000" err="1">
                <a:solidFill>
                  <a:schemeClr val="bg1"/>
                </a:solidFill>
                <a:latin typeface="Helvetica Neue Thin" panose="020B0403020202020204" pitchFamily="34" charset="0"/>
                <a:ea typeface="Helvetica Neue Thin" panose="020B0403020202020204" pitchFamily="34" charset="0"/>
              </a:rPr>
              <a:t>RFIs</a:t>
            </a:r>
            <a:r>
              <a:rPr lang="sv-SE" sz="4000">
                <a:solidFill>
                  <a:schemeClr val="bg1"/>
                </a:solidFill>
                <a:latin typeface="Helvetica Neue Thin" panose="020B0403020202020204" pitchFamily="34" charset="0"/>
                <a:ea typeface="Helvetica Neue Thin" panose="020B0403020202020204" pitchFamily="34" charset="0"/>
              </a:rPr>
              <a:t>)</a:t>
            </a:r>
          </a:p>
          <a:p>
            <a:pPr marL="571500" indent="-571500" algn="l">
              <a:lnSpc>
                <a:spcPct val="100000"/>
              </a:lnSpc>
              <a:spcBef>
                <a:spcPts val="1200"/>
              </a:spcBef>
              <a:spcAft>
                <a:spcPts val="1200"/>
              </a:spcAft>
              <a:buSzPct val="50000"/>
              <a:buFont typeface="Systemtypsnitt normalt"/>
              <a:buChar char="–"/>
            </a:pPr>
            <a:endParaRPr lang="sv-SE" sz="4000">
              <a:solidFill>
                <a:schemeClr val="bg1"/>
              </a:solidFill>
              <a:latin typeface="Helvetica Neue Thin" panose="020B0403020202020204" pitchFamily="34" charset="0"/>
              <a:ea typeface="Helvetica Neue Thin" panose="020B0403020202020204" pitchFamily="34" charset="0"/>
            </a:endParaRPr>
          </a:p>
          <a:p>
            <a:pPr>
              <a:spcBef>
                <a:spcPts val="1200"/>
              </a:spcBef>
              <a:spcAft>
                <a:spcPts val="1200"/>
              </a:spcAft>
              <a:buSzPct val="50000"/>
            </a:pPr>
            <a:r>
              <a:rPr lang="sv-SE" sz="40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Nya publikationer</a:t>
            </a:r>
          </a:p>
          <a:p>
            <a:pPr marL="571500" indent="-571500" algn="l">
              <a:lnSpc>
                <a:spcPct val="100000"/>
              </a:lnSpc>
              <a:spcBef>
                <a:spcPts val="1200"/>
              </a:spcBef>
              <a:spcAft>
                <a:spcPts val="1200"/>
              </a:spcAft>
              <a:buSzPct val="50000"/>
              <a:buFont typeface="Systemtypsnitt normalt"/>
              <a:buChar char="–"/>
            </a:pPr>
            <a:r>
              <a:rPr lang="sv-SE" sz="4000">
                <a:solidFill>
                  <a:schemeClr val="bg1"/>
                </a:solidFill>
                <a:latin typeface="Helvetica Neue Thin" panose="020B0403020202020204" pitchFamily="34" charset="0"/>
                <a:ea typeface="Helvetica Neue Thin" panose="020B0403020202020204" pitchFamily="34" charset="0"/>
              </a:rPr>
              <a:t>3:e upplagan av </a:t>
            </a:r>
            <a:r>
              <a:rPr lang="sv-SE" sz="4000" i="1">
                <a:solidFill>
                  <a:schemeClr val="bg1"/>
                </a:solidFill>
                <a:latin typeface="Helvetica Neue Thin" panose="020B0403020202020204" pitchFamily="34" charset="0"/>
                <a:ea typeface="Helvetica Neue Thin" panose="020B0403020202020204" pitchFamily="34" charset="0"/>
              </a:rPr>
              <a:t>ICC </a:t>
            </a:r>
            <a:r>
              <a:rPr lang="sv-SE" sz="4000" i="1" err="1">
                <a:solidFill>
                  <a:schemeClr val="bg1"/>
                </a:solidFill>
                <a:latin typeface="Helvetica Neue Thin" panose="020B0403020202020204" pitchFamily="34" charset="0"/>
                <a:ea typeface="Helvetica Neue Thin" panose="020B0403020202020204" pitchFamily="34" charset="0"/>
              </a:rPr>
              <a:t>Leniency</a:t>
            </a:r>
            <a:r>
              <a:rPr lang="sv-SE" sz="4000" i="1">
                <a:solidFill>
                  <a:schemeClr val="bg1"/>
                </a:solidFill>
                <a:latin typeface="Helvetica Neue Thin" panose="020B0403020202020204" pitchFamily="34" charset="0"/>
                <a:ea typeface="Helvetica Neue Thin" panose="020B0403020202020204" pitchFamily="34" charset="0"/>
              </a:rPr>
              <a:t> Manual</a:t>
            </a:r>
            <a:endParaRPr lang="sv-SE" sz="4000">
              <a:solidFill>
                <a:schemeClr val="bg1"/>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1860125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45E0E9C-4F26-006F-BE47-411D479A4B78}"/>
              </a:ext>
            </a:extLst>
          </p:cNvPr>
          <p:cNvSpPr txBox="1"/>
          <p:nvPr/>
        </p:nvSpPr>
        <p:spPr>
          <a:xfrm>
            <a:off x="8720254" y="2765502"/>
            <a:ext cx="13537580" cy="7002966"/>
          </a:xfrm>
          <a:prstGeom prst="rect">
            <a:avLst/>
          </a:prstGeom>
        </p:spPr>
        <p:txBody>
          <a:bodyPr wrap="square" rtlCol="0">
            <a:normAutofit/>
          </a:bodyPr>
          <a:lstStyle/>
          <a:p>
            <a:pPr algn="l">
              <a:lnSpc>
                <a:spcPct val="100000"/>
              </a:lnSpc>
            </a:pPr>
            <a:endParaRPr lang="sv-SE">
              <a:latin typeface="Gotham Medium" pitchFamily="2" charset="0"/>
            </a:endParaRPr>
          </a:p>
        </p:txBody>
      </p:sp>
      <p:sp>
        <p:nvSpPr>
          <p:cNvPr id="3" name="textruta 2">
            <a:extLst>
              <a:ext uri="{FF2B5EF4-FFF2-40B4-BE49-F238E27FC236}">
                <a16:creationId xmlns:a16="http://schemas.microsoft.com/office/drawing/2014/main" id="{69045E41-9C44-B015-00A6-3685080563F3}"/>
              </a:ext>
            </a:extLst>
          </p:cNvPr>
          <p:cNvSpPr txBox="1"/>
          <p:nvPr/>
        </p:nvSpPr>
        <p:spPr>
          <a:xfrm>
            <a:off x="8274205" y="2863440"/>
            <a:ext cx="12846205" cy="7989121"/>
          </a:xfrm>
          <a:prstGeom prst="rect">
            <a:avLst/>
          </a:prstGeom>
        </p:spPr>
        <p:txBody>
          <a:bodyPr wrap="square" rtlCol="0">
            <a:noAutofit/>
          </a:bodyPr>
          <a:lstStyle/>
          <a:p>
            <a:pPr algn="l">
              <a:lnSpc>
                <a:spcPct val="100000"/>
              </a:lnSpc>
              <a:spcBef>
                <a:spcPts val="1200"/>
              </a:spcBef>
              <a:spcAft>
                <a:spcPts val="1200"/>
              </a:spcAft>
              <a:buSzPct val="50000"/>
            </a:pPr>
            <a:r>
              <a:rPr lang="sv-SE" sz="40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Kommande möten och evenemang</a:t>
            </a:r>
          </a:p>
          <a:p>
            <a:pPr marL="571500" indent="-571500" algn="l">
              <a:lnSpc>
                <a:spcPct val="100000"/>
              </a:lnSpc>
              <a:spcBef>
                <a:spcPts val="1200"/>
              </a:spcBef>
              <a:spcAft>
                <a:spcPts val="1200"/>
              </a:spcAft>
              <a:buSzPct val="50000"/>
              <a:buFont typeface="Systemtypsnitt normalt"/>
              <a:buChar char="–"/>
            </a:pPr>
            <a:r>
              <a:rPr lang="sv-SE" sz="4000">
                <a:solidFill>
                  <a:schemeClr val="bg1"/>
                </a:solidFill>
                <a:latin typeface="Helvetica Neue Thin" panose="020B0403020202020204" pitchFamily="34" charset="0"/>
                <a:ea typeface="Helvetica Neue Thin" panose="020B0403020202020204" pitchFamily="34" charset="0"/>
              </a:rPr>
              <a:t>Global ICC Commission on </a:t>
            </a:r>
            <a:r>
              <a:rPr lang="sv-SE" sz="4000" err="1">
                <a:solidFill>
                  <a:schemeClr val="bg1"/>
                </a:solidFill>
                <a:latin typeface="Helvetica Neue Thin" panose="020B0403020202020204" pitchFamily="34" charset="0"/>
                <a:ea typeface="Helvetica Neue Thin" panose="020B0403020202020204" pitchFamily="34" charset="0"/>
              </a:rPr>
              <a:t>Competition</a:t>
            </a:r>
            <a:r>
              <a:rPr lang="sv-SE" sz="4000">
                <a:solidFill>
                  <a:schemeClr val="bg1"/>
                </a:solidFill>
                <a:latin typeface="Helvetica Neue Thin" panose="020B0403020202020204" pitchFamily="34" charset="0"/>
                <a:ea typeface="Helvetica Neue Thin" panose="020B0403020202020204" pitchFamily="34" charset="0"/>
              </a:rPr>
              <a:t>, 29 september kl. 13.30–16.30</a:t>
            </a:r>
          </a:p>
          <a:p>
            <a:pPr marL="571500" indent="-571500" algn="l">
              <a:lnSpc>
                <a:spcPct val="100000"/>
              </a:lnSpc>
              <a:spcBef>
                <a:spcPts val="1200"/>
              </a:spcBef>
              <a:spcAft>
                <a:spcPts val="1200"/>
              </a:spcAft>
              <a:buSzPct val="50000"/>
              <a:buFont typeface="Systemtypsnitt normalt"/>
              <a:buChar char="–"/>
            </a:pPr>
            <a:r>
              <a:rPr lang="sv-SE" sz="4000">
                <a:solidFill>
                  <a:schemeClr val="bg1"/>
                </a:solidFill>
                <a:latin typeface="Helvetica Neue Thin" panose="020B0403020202020204" pitchFamily="34" charset="0"/>
                <a:ea typeface="Helvetica Neue Thin" panose="020B0403020202020204" pitchFamily="34" charset="0"/>
              </a:rPr>
              <a:t>ICC </a:t>
            </a:r>
            <a:r>
              <a:rPr lang="sv-SE" sz="4000" err="1">
                <a:solidFill>
                  <a:schemeClr val="bg1"/>
                </a:solidFill>
                <a:latin typeface="Helvetica Neue Thin" panose="020B0403020202020204" pitchFamily="34" charset="0"/>
                <a:ea typeface="Helvetica Neue Thin" panose="020B0403020202020204" pitchFamily="34" charset="0"/>
              </a:rPr>
              <a:t>webinarium</a:t>
            </a:r>
            <a:r>
              <a:rPr lang="sv-SE" sz="4000">
                <a:solidFill>
                  <a:schemeClr val="bg1"/>
                </a:solidFill>
                <a:latin typeface="Helvetica Neue Thin" panose="020B0403020202020204" pitchFamily="34" charset="0"/>
                <a:ea typeface="Helvetica Neue Thin" panose="020B0403020202020204" pitchFamily="34" charset="0"/>
              </a:rPr>
              <a:t> om </a:t>
            </a:r>
            <a:r>
              <a:rPr lang="sv-SE" sz="4000" i="1">
                <a:solidFill>
                  <a:schemeClr val="bg1"/>
                </a:solidFill>
                <a:latin typeface="Helvetica Neue Thin" panose="020B0403020202020204" pitchFamily="34" charset="0"/>
                <a:ea typeface="Helvetica Neue Thin" panose="020B0403020202020204" pitchFamily="34" charset="0"/>
              </a:rPr>
              <a:t>EU </a:t>
            </a:r>
            <a:r>
              <a:rPr lang="sv-SE" sz="4000" i="1" err="1">
                <a:solidFill>
                  <a:schemeClr val="bg1"/>
                </a:solidFill>
                <a:latin typeface="Helvetica Neue Thin" panose="020B0403020202020204" pitchFamily="34" charset="0"/>
                <a:ea typeface="Helvetica Neue Thin" panose="020B0403020202020204" pitchFamily="34" charset="0"/>
              </a:rPr>
              <a:t>Regulation</a:t>
            </a:r>
            <a:r>
              <a:rPr lang="sv-SE" sz="4000" i="1">
                <a:solidFill>
                  <a:schemeClr val="bg1"/>
                </a:solidFill>
                <a:latin typeface="Helvetica Neue Thin" panose="020B0403020202020204" pitchFamily="34" charset="0"/>
                <a:ea typeface="Helvetica Neue Thin" panose="020B0403020202020204" pitchFamily="34" charset="0"/>
              </a:rPr>
              <a:t> on </a:t>
            </a:r>
            <a:r>
              <a:rPr lang="sv-SE" sz="4000" i="1" err="1">
                <a:solidFill>
                  <a:schemeClr val="bg1"/>
                </a:solidFill>
                <a:latin typeface="Helvetica Neue Thin" panose="020B0403020202020204" pitchFamily="34" charset="0"/>
                <a:ea typeface="Helvetica Neue Thin" panose="020B0403020202020204" pitchFamily="34" charset="0"/>
              </a:rPr>
              <a:t>Foreign</a:t>
            </a:r>
            <a:r>
              <a:rPr lang="sv-SE" sz="4000" i="1">
                <a:solidFill>
                  <a:schemeClr val="bg1"/>
                </a:solidFill>
                <a:latin typeface="Helvetica Neue Thin" panose="020B0403020202020204" pitchFamily="34" charset="0"/>
                <a:ea typeface="Helvetica Neue Thin" panose="020B0403020202020204" pitchFamily="34" charset="0"/>
              </a:rPr>
              <a:t> Subsidies </a:t>
            </a:r>
            <a:r>
              <a:rPr lang="sv-SE" sz="4000" i="1" err="1">
                <a:solidFill>
                  <a:schemeClr val="bg1"/>
                </a:solidFill>
                <a:latin typeface="Helvetica Neue Thin" panose="020B0403020202020204" pitchFamily="34" charset="0"/>
                <a:ea typeface="Helvetica Neue Thin" panose="020B0403020202020204" pitchFamily="34" charset="0"/>
              </a:rPr>
              <a:t>Distorting</a:t>
            </a:r>
            <a:r>
              <a:rPr lang="sv-SE" sz="4000" i="1">
                <a:solidFill>
                  <a:schemeClr val="bg1"/>
                </a:solidFill>
                <a:latin typeface="Helvetica Neue Thin" panose="020B0403020202020204" pitchFamily="34" charset="0"/>
                <a:ea typeface="Helvetica Neue Thin" panose="020B0403020202020204" pitchFamily="34" charset="0"/>
              </a:rPr>
              <a:t> the </a:t>
            </a:r>
            <a:r>
              <a:rPr lang="sv-SE" sz="4000" i="1" err="1">
                <a:solidFill>
                  <a:schemeClr val="bg1"/>
                </a:solidFill>
                <a:latin typeface="Helvetica Neue Thin" panose="020B0403020202020204" pitchFamily="34" charset="0"/>
                <a:ea typeface="Helvetica Neue Thin" panose="020B0403020202020204" pitchFamily="34" charset="0"/>
              </a:rPr>
              <a:t>Internal</a:t>
            </a:r>
            <a:r>
              <a:rPr lang="sv-SE" sz="4000" i="1">
                <a:solidFill>
                  <a:schemeClr val="bg1"/>
                </a:solidFill>
                <a:latin typeface="Helvetica Neue Thin" panose="020B0403020202020204" pitchFamily="34" charset="0"/>
                <a:ea typeface="Helvetica Neue Thin" panose="020B0403020202020204" pitchFamily="34" charset="0"/>
              </a:rPr>
              <a:t> Market</a:t>
            </a:r>
            <a:r>
              <a:rPr lang="sv-SE" sz="4000">
                <a:solidFill>
                  <a:schemeClr val="bg1"/>
                </a:solidFill>
                <a:latin typeface="Helvetica Neue Thin" panose="020B0403020202020204" pitchFamily="34" charset="0"/>
                <a:ea typeface="Helvetica Neue Thin" panose="020B0403020202020204" pitchFamily="34" charset="0"/>
              </a:rPr>
              <a:t>, oktober (tbc)</a:t>
            </a:r>
          </a:p>
          <a:p>
            <a:pPr marL="571500" indent="-571500">
              <a:spcBef>
                <a:spcPts val="1200"/>
              </a:spcBef>
              <a:spcAft>
                <a:spcPts val="1200"/>
              </a:spcAft>
              <a:buSzPct val="50000"/>
              <a:buFont typeface="Systemtypsnitt normalt"/>
              <a:buChar char="–"/>
            </a:pPr>
            <a:r>
              <a:rPr lang="sv-SE" sz="4000">
                <a:solidFill>
                  <a:schemeClr val="bg1"/>
                </a:solidFill>
                <a:latin typeface="Helvetica Neue Thin" panose="020B0403020202020204" pitchFamily="34" charset="0"/>
                <a:ea typeface="Helvetica Neue Thin" panose="020B0403020202020204" pitchFamily="34" charset="0"/>
              </a:rPr>
              <a:t>Medlemsmingel och lansering av vår bok </a:t>
            </a:r>
            <a:r>
              <a:rPr lang="sv-SE" sz="4000" i="1" err="1">
                <a:solidFill>
                  <a:schemeClr val="bg1"/>
                </a:solidFill>
                <a:latin typeface="Helvetica Neue Thin" panose="020B0403020202020204" pitchFamily="34" charset="0"/>
                <a:ea typeface="Helvetica Neue Thin" panose="020B0403020202020204" pitchFamily="34" charset="0"/>
              </a:rPr>
              <a:t>Trade</a:t>
            </a:r>
            <a:r>
              <a:rPr lang="sv-SE" sz="4000" i="1">
                <a:solidFill>
                  <a:schemeClr val="bg1"/>
                </a:solidFill>
                <a:latin typeface="Helvetica Neue Thin" panose="020B0403020202020204" pitchFamily="34" charset="0"/>
                <a:ea typeface="Helvetica Neue Thin" panose="020B0403020202020204" pitchFamily="34" charset="0"/>
              </a:rPr>
              <a:t> and the Global </a:t>
            </a:r>
            <a:r>
              <a:rPr lang="sv-SE" sz="4000" i="1" err="1">
                <a:solidFill>
                  <a:schemeClr val="bg1"/>
                </a:solidFill>
                <a:latin typeface="Helvetica Neue Thin" panose="020B0403020202020204" pitchFamily="34" charset="0"/>
                <a:ea typeface="Helvetica Neue Thin" panose="020B0403020202020204" pitchFamily="34" charset="0"/>
              </a:rPr>
              <a:t>Goals</a:t>
            </a:r>
            <a:r>
              <a:rPr lang="sv-SE" sz="4000">
                <a:solidFill>
                  <a:schemeClr val="bg1"/>
                </a:solidFill>
                <a:latin typeface="Helvetica Neue Thin" panose="020B0403020202020204" pitchFamily="34" charset="0"/>
                <a:ea typeface="Helvetica Neue Thin" panose="020B0403020202020204" pitchFamily="34" charset="0"/>
              </a:rPr>
              <a:t>, den 5 oktober</a:t>
            </a:r>
          </a:p>
          <a:p>
            <a:pPr marL="571500" indent="-571500" algn="l">
              <a:lnSpc>
                <a:spcPct val="100000"/>
              </a:lnSpc>
              <a:spcBef>
                <a:spcPts val="1200"/>
              </a:spcBef>
              <a:spcAft>
                <a:spcPts val="1200"/>
              </a:spcAft>
              <a:buSzPct val="50000"/>
              <a:buFont typeface="Systemtypsnitt normalt"/>
              <a:buChar char="–"/>
            </a:pPr>
            <a:endParaRPr lang="sv-SE" sz="4000">
              <a:solidFill>
                <a:schemeClr val="bg1"/>
              </a:solidFill>
              <a:latin typeface="Helvetica Neue Thin" panose="020B0403020202020204" pitchFamily="34" charset="0"/>
              <a:ea typeface="Helvetica Neue Thin" panose="020B0403020202020204" pitchFamily="34" charset="0"/>
            </a:endParaRPr>
          </a:p>
          <a:p>
            <a:pPr algn="l">
              <a:lnSpc>
                <a:spcPct val="100000"/>
              </a:lnSpc>
              <a:spcBef>
                <a:spcPts val="1200"/>
              </a:spcBef>
              <a:spcAft>
                <a:spcPts val="1200"/>
              </a:spcAft>
              <a:buSzPct val="50000"/>
            </a:pPr>
            <a:r>
              <a:rPr lang="sv-SE" sz="40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Övrigt</a:t>
            </a:r>
          </a:p>
          <a:p>
            <a:pPr marL="571500" indent="-571500" algn="l">
              <a:lnSpc>
                <a:spcPct val="100000"/>
              </a:lnSpc>
              <a:spcBef>
                <a:spcPts val="1200"/>
              </a:spcBef>
              <a:spcAft>
                <a:spcPts val="1200"/>
              </a:spcAft>
              <a:buSzPct val="50000"/>
              <a:buFont typeface="Systemtypsnitt normalt"/>
              <a:buChar char="–"/>
            </a:pPr>
            <a:r>
              <a:rPr lang="sv-SE" sz="4000">
                <a:solidFill>
                  <a:schemeClr val="bg1"/>
                </a:solidFill>
                <a:latin typeface="Helvetica Neue Thin" panose="020B0403020202020204" pitchFamily="34" charset="0"/>
                <a:ea typeface="Helvetica Neue Thin" panose="020B0403020202020204" pitchFamily="34" charset="0"/>
              </a:rPr>
              <a:t>Underökning om kommittéverksamheten</a:t>
            </a:r>
          </a:p>
          <a:p>
            <a:pPr marL="571500" indent="-571500" algn="l">
              <a:lnSpc>
                <a:spcPct val="100000"/>
              </a:lnSpc>
              <a:spcBef>
                <a:spcPts val="1200"/>
              </a:spcBef>
              <a:spcAft>
                <a:spcPts val="1200"/>
              </a:spcAft>
              <a:buSzPct val="50000"/>
              <a:buFont typeface="Systemtypsnitt normalt"/>
              <a:buChar char="–"/>
            </a:pPr>
            <a:endParaRPr lang="sv-SE" sz="4000">
              <a:solidFill>
                <a:schemeClr val="bg1"/>
              </a:solidFill>
              <a:latin typeface="Helvetica Neue Thin" panose="020B0403020202020204" pitchFamily="34" charset="0"/>
              <a:ea typeface="Helvetica Neue Thin" panose="020B0403020202020204" pitchFamily="34" charset="0"/>
            </a:endParaRPr>
          </a:p>
          <a:p>
            <a:pPr marL="571500" indent="-571500" algn="l">
              <a:lnSpc>
                <a:spcPct val="100000"/>
              </a:lnSpc>
              <a:spcBef>
                <a:spcPts val="1200"/>
              </a:spcBef>
              <a:spcAft>
                <a:spcPts val="1200"/>
              </a:spcAft>
              <a:buSzPct val="50000"/>
              <a:buFont typeface="Systemtypsnitt normalt"/>
              <a:buChar char="–"/>
            </a:pPr>
            <a:endParaRPr lang="sv-SE" sz="4000" i="1">
              <a:solidFill>
                <a:schemeClr val="bg1"/>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7313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3F04E40-2B4E-BC70-C1E6-B230355E6497}"/>
              </a:ext>
            </a:extLst>
          </p:cNvPr>
          <p:cNvSpPr/>
          <p:nvPr/>
        </p:nvSpPr>
        <p:spPr>
          <a:xfrm>
            <a:off x="19083130" y="10137913"/>
            <a:ext cx="4075044"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8524231" y="2576503"/>
            <a:ext cx="14315891" cy="8562993"/>
          </a:xfrm>
        </p:spPr>
        <p:txBody>
          <a:bodyPr>
            <a:noAutofit/>
          </a:bodyPr>
          <a:lstStyle/>
          <a:p>
            <a:pPr>
              <a:spcBef>
                <a:spcPts val="1200"/>
              </a:spcBef>
              <a:spcAft>
                <a:spcPts val="1200"/>
              </a:spcAft>
            </a:pPr>
            <a:r>
              <a:rPr lang="en-GB" sz="4000" dirty="0" err="1">
                <a:latin typeface="Helvetica Neue" panose="02000503000000020004" pitchFamily="2" charset="0"/>
                <a:ea typeface="Helvetica Neue" panose="02000503000000020004" pitchFamily="2" charset="0"/>
                <a:cs typeface="Helvetica Neue" panose="02000503000000020004" pitchFamily="2" charset="0"/>
              </a:rPr>
              <a:t>Mötets</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öppnande</a:t>
            </a:r>
            <a:br>
              <a:rPr lang="en-GB" sz="4000" dirty="0">
                <a:latin typeface="Helvetica Neue" panose="02000503000000020004" pitchFamily="2" charset="0"/>
                <a:ea typeface="Helvetica Neue" panose="02000503000000020004" pitchFamily="2" charset="0"/>
                <a:cs typeface="Helvetica Neue" panose="02000503000000020004" pitchFamily="2" charset="0"/>
              </a:rPr>
            </a:br>
            <a:br>
              <a:rPr lang="en-GB" sz="4000" dirty="0">
                <a:latin typeface="Helvetica Neue" panose="02000503000000020004" pitchFamily="2" charset="0"/>
                <a:ea typeface="Helvetica Neue" panose="02000503000000020004" pitchFamily="2" charset="0"/>
                <a:cs typeface="Helvetica Neue" panose="02000503000000020004" pitchFamily="2" charset="0"/>
              </a:rPr>
            </a:br>
            <a:r>
              <a:rPr lang="en-GB" sz="4000" dirty="0">
                <a:latin typeface="Helvetica Neue" panose="02000503000000020004" pitchFamily="2" charset="0"/>
                <a:ea typeface="Helvetica Neue" panose="02000503000000020004" pitchFamily="2" charset="0"/>
                <a:cs typeface="Helvetica Neue" panose="02000503000000020004" pitchFamily="2" charset="0"/>
              </a:rPr>
              <a:t>EU:s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inre</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marknad</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och</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snedvridningar</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br>
              <a:rPr lang="en-GB" sz="4000" dirty="0">
                <a:latin typeface="Helvetica Neue" panose="02000503000000020004" pitchFamily="2" charset="0"/>
                <a:ea typeface="Helvetica Neue" panose="02000503000000020004" pitchFamily="2" charset="0"/>
                <a:cs typeface="Helvetica Neue" panose="02000503000000020004" pitchFamily="2" charset="0"/>
              </a:rPr>
            </a:br>
            <a:r>
              <a:rPr lang="en-GB" sz="4000" dirty="0">
                <a:latin typeface="Helvetica Neue" panose="02000503000000020004" pitchFamily="2" charset="0"/>
                <a:ea typeface="Helvetica Neue" panose="02000503000000020004" pitchFamily="2" charset="0"/>
                <a:cs typeface="Helvetica Neue" panose="02000503000000020004" pitchFamily="2" charset="0"/>
              </a:rPr>
              <a:t>till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följd</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av</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utländska</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subventioner</a:t>
            </a:r>
            <a:br>
              <a:rPr lang="en-GB" sz="4000" dirty="0">
                <a:latin typeface="Gotham Light" pitchFamily="2" charset="0"/>
              </a:rPr>
            </a:br>
            <a:r>
              <a:rPr lang="en-GB" sz="4000" dirty="0">
                <a:latin typeface="Helvetica Neue Thin" panose="020B0403020202020204" pitchFamily="34" charset="0"/>
                <a:ea typeface="Helvetica Neue Thin" panose="020B0403020202020204" pitchFamily="34" charset="0"/>
              </a:rPr>
              <a:t>Stefan </a:t>
            </a:r>
            <a:r>
              <a:rPr lang="en-GB" sz="4000" dirty="0" err="1">
                <a:latin typeface="Helvetica Neue Thin" panose="020B0403020202020204" pitchFamily="34" charset="0"/>
                <a:ea typeface="Helvetica Neue Thin" panose="020B0403020202020204" pitchFamily="34" charset="0"/>
              </a:rPr>
              <a:t>Sagebro</a:t>
            </a:r>
            <a:r>
              <a:rPr lang="en-GB" sz="4000" dirty="0">
                <a:latin typeface="Helvetica Neue Thin" panose="020B0403020202020204" pitchFamily="34" charset="0"/>
                <a:ea typeface="Helvetica Neue Thin" panose="020B0403020202020204" pitchFamily="34" charset="0"/>
              </a:rPr>
              <a:t>, Expert </a:t>
            </a:r>
            <a:r>
              <a:rPr lang="en-GB" sz="4000" dirty="0" err="1">
                <a:latin typeface="Helvetica Neue Thin" panose="020B0403020202020204" pitchFamily="34" charset="0"/>
                <a:ea typeface="Helvetica Neue Thin" panose="020B0403020202020204" pitchFamily="34" charset="0"/>
              </a:rPr>
              <a:t>konkurrens</a:t>
            </a:r>
            <a:r>
              <a:rPr lang="en-GB" sz="4000" dirty="0">
                <a:latin typeface="Helvetica Neue Thin" panose="020B0403020202020204" pitchFamily="34" charset="0"/>
                <a:ea typeface="Helvetica Neue Thin" panose="020B0403020202020204" pitchFamily="34" charset="0"/>
              </a:rPr>
              <a:t> </a:t>
            </a:r>
            <a:r>
              <a:rPr lang="en-GB" sz="4000" dirty="0" err="1">
                <a:latin typeface="Helvetica Neue Thin" panose="020B0403020202020204" pitchFamily="34" charset="0"/>
                <a:ea typeface="Helvetica Neue Thin" panose="020B0403020202020204" pitchFamily="34" charset="0"/>
              </a:rPr>
              <a:t>och</a:t>
            </a:r>
            <a:r>
              <a:rPr lang="en-GB" sz="4000" dirty="0">
                <a:latin typeface="Helvetica Neue Thin" panose="020B0403020202020204" pitchFamily="34" charset="0"/>
                <a:ea typeface="Helvetica Neue Thin" panose="020B0403020202020204" pitchFamily="34" charset="0"/>
              </a:rPr>
              <a:t> </a:t>
            </a:r>
            <a:r>
              <a:rPr lang="en-GB" sz="4000" dirty="0" err="1">
                <a:latin typeface="Helvetica Neue Thin" panose="020B0403020202020204" pitchFamily="34" charset="0"/>
                <a:ea typeface="Helvetica Neue Thin" panose="020B0403020202020204" pitchFamily="34" charset="0"/>
              </a:rPr>
              <a:t>statsstöd</a:t>
            </a:r>
            <a:r>
              <a:rPr lang="en-GB" sz="4000" dirty="0">
                <a:latin typeface="Helvetica Neue Thin" panose="020B0403020202020204" pitchFamily="34" charset="0"/>
                <a:ea typeface="Helvetica Neue Thin" panose="020B0403020202020204" pitchFamily="34" charset="0"/>
              </a:rPr>
              <a:t>, </a:t>
            </a:r>
            <a:br>
              <a:rPr lang="en-GB" sz="4000" dirty="0">
                <a:latin typeface="Helvetica Neue Thin" panose="020B0403020202020204" pitchFamily="34" charset="0"/>
                <a:ea typeface="Helvetica Neue Thin" panose="020B0403020202020204" pitchFamily="34" charset="0"/>
              </a:rPr>
            </a:br>
            <a:r>
              <a:rPr lang="en-GB" sz="4000" dirty="0" err="1">
                <a:latin typeface="Helvetica Neue Thin" panose="020B0403020202020204" pitchFamily="34" charset="0"/>
                <a:ea typeface="Helvetica Neue Thin" panose="020B0403020202020204" pitchFamily="34" charset="0"/>
              </a:rPr>
              <a:t>Svenskt</a:t>
            </a:r>
            <a:r>
              <a:rPr lang="en-GB" sz="4000" dirty="0">
                <a:latin typeface="Helvetica Neue Thin" panose="020B0403020202020204" pitchFamily="34" charset="0"/>
                <a:ea typeface="Helvetica Neue Thin" panose="020B0403020202020204" pitchFamily="34" charset="0"/>
              </a:rPr>
              <a:t> </a:t>
            </a:r>
            <a:r>
              <a:rPr lang="en-GB" sz="4000" dirty="0" err="1">
                <a:latin typeface="Helvetica Neue Thin" panose="020B0403020202020204" pitchFamily="34" charset="0"/>
                <a:ea typeface="Helvetica Neue Thin" panose="020B0403020202020204" pitchFamily="34" charset="0"/>
              </a:rPr>
              <a:t>Näringsliv</a:t>
            </a:r>
            <a:br>
              <a:rPr lang="en-GB" sz="4000" dirty="0">
                <a:latin typeface="Gotham Light" pitchFamily="2" charset="0"/>
              </a:rPr>
            </a:br>
            <a:br>
              <a:rPr lang="en-GB" sz="4000" dirty="0">
                <a:latin typeface="Gotham Light" pitchFamily="2" charset="0"/>
              </a:rPr>
            </a:br>
            <a:r>
              <a:rPr lang="en-GB" sz="4000" dirty="0">
                <a:latin typeface="Helvetica Neue" panose="02000503000000020004" pitchFamily="2" charset="0"/>
                <a:ea typeface="Helvetica Neue" panose="02000503000000020004" pitchFamily="2" charset="0"/>
                <a:cs typeface="Helvetica Neue" panose="02000503000000020004" pitchFamily="2" charset="0"/>
              </a:rPr>
              <a:t>EU:s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vertikala</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gruppundantag</a:t>
            </a:r>
            <a:br>
              <a:rPr lang="en-GB" sz="4000" dirty="0">
                <a:latin typeface="Gotham Light" pitchFamily="2" charset="0"/>
              </a:rPr>
            </a:br>
            <a:r>
              <a:rPr lang="en-GB" sz="4000" dirty="0">
                <a:latin typeface="Helvetica Neue Thin" panose="020B0403020202020204" pitchFamily="34" charset="0"/>
                <a:ea typeface="Helvetica Neue Thin" panose="020B0403020202020204" pitchFamily="34" charset="0"/>
              </a:rPr>
              <a:t>Ulrica Salomon, </a:t>
            </a:r>
            <a:r>
              <a:rPr lang="en-GB" sz="4000" dirty="0" err="1">
                <a:latin typeface="Helvetica Neue Thin" panose="020B0403020202020204" pitchFamily="34" charset="0"/>
                <a:ea typeface="Helvetica Neue Thin" panose="020B0403020202020204" pitchFamily="34" charset="0"/>
              </a:rPr>
              <a:t>Advokat</a:t>
            </a:r>
            <a:r>
              <a:rPr lang="en-GB" sz="4000" dirty="0">
                <a:latin typeface="Helvetica Neue Thin" panose="020B0403020202020204" pitchFamily="34" charset="0"/>
                <a:ea typeface="Helvetica Neue Thin" panose="020B0403020202020204" pitchFamily="34" charset="0"/>
              </a:rPr>
              <a:t> </a:t>
            </a:r>
            <a:r>
              <a:rPr lang="en-GB" sz="4000" dirty="0" err="1">
                <a:latin typeface="Helvetica Neue Thin" panose="020B0403020202020204" pitchFamily="34" charset="0"/>
                <a:ea typeface="Helvetica Neue Thin" panose="020B0403020202020204" pitchFamily="34" charset="0"/>
              </a:rPr>
              <a:t>och</a:t>
            </a:r>
            <a:r>
              <a:rPr lang="en-GB" sz="4000" dirty="0">
                <a:latin typeface="Helvetica Neue Thin" panose="020B0403020202020204" pitchFamily="34" charset="0"/>
                <a:ea typeface="Helvetica Neue Thin" panose="020B0403020202020204" pitchFamily="34" charset="0"/>
              </a:rPr>
              <a:t> Partner, </a:t>
            </a:r>
            <a:r>
              <a:rPr lang="en-GB" sz="4000" dirty="0" err="1">
                <a:latin typeface="Helvetica Neue Thin" panose="020B0403020202020204" pitchFamily="34" charset="0"/>
                <a:ea typeface="Helvetica Neue Thin" panose="020B0403020202020204" pitchFamily="34" charset="0"/>
              </a:rPr>
              <a:t>Cirio</a:t>
            </a:r>
            <a:r>
              <a:rPr lang="en-GB" sz="4000" dirty="0">
                <a:latin typeface="Helvetica Neue Thin" panose="020B0403020202020204" pitchFamily="34" charset="0"/>
                <a:ea typeface="Helvetica Neue Thin" panose="020B0403020202020204" pitchFamily="34" charset="0"/>
              </a:rPr>
              <a:t> </a:t>
            </a:r>
            <a:r>
              <a:rPr lang="en-GB" sz="4000" dirty="0" err="1">
                <a:latin typeface="Helvetica Neue Thin" panose="020B0403020202020204" pitchFamily="34" charset="0"/>
                <a:ea typeface="Helvetica Neue Thin" panose="020B0403020202020204" pitchFamily="34" charset="0"/>
              </a:rPr>
              <a:t>Advokatbyrå</a:t>
            </a:r>
            <a:r>
              <a:rPr lang="en-GB" sz="4000" dirty="0">
                <a:latin typeface="Helvetica Neue Thin" panose="020B0403020202020204" pitchFamily="34" charset="0"/>
                <a:ea typeface="Helvetica Neue Thin" panose="020B0403020202020204" pitchFamily="34" charset="0"/>
              </a:rPr>
              <a:t> AB</a:t>
            </a:r>
            <a:br>
              <a:rPr lang="en-GB" sz="4000" dirty="0">
                <a:latin typeface="Helvetica Neue Thin" panose="020B0403020202020204" pitchFamily="34" charset="0"/>
                <a:ea typeface="Helvetica Neue Thin" panose="020B0403020202020204" pitchFamily="34" charset="0"/>
              </a:rPr>
            </a:br>
            <a:r>
              <a:rPr lang="en-GB" sz="4000" dirty="0" err="1">
                <a:latin typeface="Helvetica Neue Thin" panose="020B0403020202020204" pitchFamily="34" charset="0"/>
                <a:ea typeface="Helvetica Neue Thin" panose="020B0403020202020204" pitchFamily="34" charset="0"/>
              </a:rPr>
              <a:t>Åsa</a:t>
            </a:r>
            <a:r>
              <a:rPr lang="en-GB" sz="4000" dirty="0">
                <a:latin typeface="Helvetica Neue Thin" panose="020B0403020202020204" pitchFamily="34" charset="0"/>
                <a:ea typeface="Helvetica Neue Thin" panose="020B0403020202020204" pitchFamily="34" charset="0"/>
              </a:rPr>
              <a:t> Ericson </a:t>
            </a:r>
            <a:r>
              <a:rPr lang="en-GB" sz="4000" dirty="0" err="1">
                <a:latin typeface="Helvetica Neue Thin" panose="020B0403020202020204" pitchFamily="34" charset="0"/>
                <a:ea typeface="Helvetica Neue Thin" panose="020B0403020202020204" pitchFamily="34" charset="0"/>
              </a:rPr>
              <a:t>Hedström</a:t>
            </a:r>
            <a:r>
              <a:rPr lang="en-GB" sz="4000" dirty="0">
                <a:latin typeface="Helvetica Neue Thin" panose="020B0403020202020204" pitchFamily="34" charset="0"/>
                <a:ea typeface="Helvetica Neue Thin" panose="020B0403020202020204" pitchFamily="34" charset="0"/>
              </a:rPr>
              <a:t>, Vice President Legal, Fiskars Group</a:t>
            </a:r>
            <a:br>
              <a:rPr lang="en-GB" sz="4000" dirty="0">
                <a:latin typeface="Helvetica Neue Thin" panose="020B0403020202020204" pitchFamily="34" charset="0"/>
                <a:ea typeface="Helvetica Neue Thin" panose="020B0403020202020204" pitchFamily="34" charset="0"/>
              </a:rPr>
            </a:br>
            <a:br>
              <a:rPr lang="en-GB" sz="4000" dirty="0">
                <a:latin typeface="Gotham Light" pitchFamily="2" charset="0"/>
              </a:rPr>
            </a:br>
            <a:r>
              <a:rPr lang="en-GB" sz="4000" dirty="0">
                <a:latin typeface="Helvetica Neue" panose="02000503000000020004" pitchFamily="2" charset="0"/>
                <a:ea typeface="Helvetica Neue" panose="02000503000000020004" pitchFamily="2" charset="0"/>
                <a:cs typeface="Helvetica Neue" panose="02000503000000020004" pitchFamily="2" charset="0"/>
              </a:rPr>
              <a:t>Rapport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från</a:t>
            </a:r>
            <a:r>
              <a:rPr lang="en-GB" sz="4000" dirty="0">
                <a:latin typeface="Helvetica Neue" panose="02000503000000020004" pitchFamily="2" charset="0"/>
                <a:ea typeface="Helvetica Neue" panose="02000503000000020004" pitchFamily="2" charset="0"/>
                <a:cs typeface="Helvetica Neue" panose="02000503000000020004" pitchFamily="2" charset="0"/>
              </a:rPr>
              <a:t> ICC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internationellt</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br>
              <a:rPr lang="en-GB" sz="4000" dirty="0">
                <a:latin typeface="Gotham Light" pitchFamily="2" charset="0"/>
              </a:rPr>
            </a:br>
            <a:r>
              <a:rPr lang="en-GB" sz="4000" dirty="0">
                <a:latin typeface="Helvetica Neue Thin" panose="020B0403020202020204" pitchFamily="34" charset="0"/>
                <a:ea typeface="Helvetica Neue Thin" panose="020B0403020202020204" pitchFamily="34" charset="0"/>
              </a:rPr>
              <a:t>Henrik </a:t>
            </a:r>
            <a:r>
              <a:rPr lang="en-GB" sz="4000" dirty="0" err="1">
                <a:latin typeface="Helvetica Neue Thin" panose="020B0403020202020204" pitchFamily="34" charset="0"/>
                <a:ea typeface="Helvetica Neue Thin" panose="020B0403020202020204" pitchFamily="34" charset="0"/>
              </a:rPr>
              <a:t>Blomqvist</a:t>
            </a:r>
            <a:r>
              <a:rPr lang="en-GB" sz="4000" dirty="0">
                <a:latin typeface="Helvetica Neue Thin" panose="020B0403020202020204" pitchFamily="34" charset="0"/>
                <a:ea typeface="Helvetica Neue Thin" panose="020B0403020202020204" pitchFamily="34" charset="0"/>
              </a:rPr>
              <a:t>, </a:t>
            </a:r>
            <a:r>
              <a:rPr lang="en-GB" sz="4000" dirty="0" err="1">
                <a:latin typeface="Helvetica Neue Thin" panose="020B0403020202020204" pitchFamily="34" charset="0"/>
                <a:ea typeface="Helvetica Neue Thin" panose="020B0403020202020204" pitchFamily="34" charset="0"/>
              </a:rPr>
              <a:t>Tf</a:t>
            </a:r>
            <a:r>
              <a:rPr lang="en-GB" sz="4000" dirty="0">
                <a:latin typeface="Helvetica Neue Thin" panose="020B0403020202020204" pitchFamily="34" charset="0"/>
                <a:ea typeface="Helvetica Neue Thin" panose="020B0403020202020204" pitchFamily="34" charset="0"/>
              </a:rPr>
              <a:t>. </a:t>
            </a:r>
            <a:r>
              <a:rPr lang="en-GB" sz="4000" dirty="0" err="1">
                <a:latin typeface="Helvetica Neue Thin" panose="020B0403020202020204" pitchFamily="34" charset="0"/>
                <a:ea typeface="Helvetica Neue Thin" panose="020B0403020202020204" pitchFamily="34" charset="0"/>
              </a:rPr>
              <a:t>Generalsekreterare</a:t>
            </a:r>
            <a:r>
              <a:rPr lang="en-GB" sz="4000" dirty="0">
                <a:latin typeface="Helvetica Neue Thin" panose="020B0403020202020204" pitchFamily="34" charset="0"/>
                <a:ea typeface="Helvetica Neue Thin" panose="020B0403020202020204" pitchFamily="34" charset="0"/>
              </a:rPr>
              <a:t>, ICC Sverige</a:t>
            </a:r>
            <a:br>
              <a:rPr lang="en-GB" sz="4000" dirty="0">
                <a:latin typeface="Gotham Light" pitchFamily="2" charset="0"/>
              </a:rPr>
            </a:br>
            <a:br>
              <a:rPr lang="en-GB" sz="4000" dirty="0">
                <a:latin typeface="Helvetica Neue" panose="02000503000000020004" pitchFamily="2" charset="0"/>
                <a:ea typeface="Helvetica Neue" panose="02000503000000020004" pitchFamily="2" charset="0"/>
                <a:cs typeface="Helvetica Neue" panose="02000503000000020004" pitchFamily="2" charset="0"/>
              </a:rPr>
            </a:br>
            <a:r>
              <a:rPr lang="en-GB" sz="4000" dirty="0" err="1">
                <a:latin typeface="Helvetica Neue" panose="02000503000000020004" pitchFamily="2" charset="0"/>
                <a:ea typeface="Helvetica Neue" panose="02000503000000020004" pitchFamily="2" charset="0"/>
                <a:cs typeface="Helvetica Neue" panose="02000503000000020004" pitchFamily="2" charset="0"/>
              </a:rPr>
              <a:t>Nästa</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möte</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och</a:t>
            </a:r>
            <a:r>
              <a:rPr lang="en-GB" sz="4000" dirty="0">
                <a:latin typeface="Helvetica Neue" panose="02000503000000020004" pitchFamily="2" charset="0"/>
                <a:ea typeface="Helvetica Neue" panose="02000503000000020004" pitchFamily="2" charset="0"/>
                <a:cs typeface="Helvetica Neue" panose="02000503000000020004" pitchFamily="2" charset="0"/>
              </a:rPr>
              <a:t> </a:t>
            </a:r>
            <a:r>
              <a:rPr lang="en-GB" sz="4000" dirty="0" err="1">
                <a:latin typeface="Helvetica Neue" panose="02000503000000020004" pitchFamily="2" charset="0"/>
                <a:ea typeface="Helvetica Neue" panose="02000503000000020004" pitchFamily="2" charset="0"/>
                <a:cs typeface="Helvetica Neue" panose="02000503000000020004" pitchFamily="2" charset="0"/>
              </a:rPr>
              <a:t>avslut</a:t>
            </a:r>
            <a:endParaRPr lang="en-GB" sz="4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ruta 1">
            <a:extLst>
              <a:ext uri="{FF2B5EF4-FFF2-40B4-BE49-F238E27FC236}">
                <a16:creationId xmlns:a16="http://schemas.microsoft.com/office/drawing/2014/main" id="{6B26398E-200E-0E12-FB0D-33A8814C0679}"/>
              </a:ext>
            </a:extLst>
          </p:cNvPr>
          <p:cNvSpPr txBox="1"/>
          <p:nvPr/>
        </p:nvSpPr>
        <p:spPr>
          <a:xfrm>
            <a:off x="10419907" y="765544"/>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
        <p:nvSpPr>
          <p:cNvPr id="6" name="textruta 5">
            <a:extLst>
              <a:ext uri="{FF2B5EF4-FFF2-40B4-BE49-F238E27FC236}">
                <a16:creationId xmlns:a16="http://schemas.microsoft.com/office/drawing/2014/main" id="{F780A253-2ACE-ACDA-8934-16927C15D740}"/>
              </a:ext>
            </a:extLst>
          </p:cNvPr>
          <p:cNvSpPr txBox="1"/>
          <p:nvPr/>
        </p:nvSpPr>
        <p:spPr>
          <a:xfrm>
            <a:off x="21834088" y="691376"/>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Tree>
    <p:extLst>
      <p:ext uri="{BB962C8B-B14F-4D97-AF65-F5344CB8AC3E}">
        <p14:creationId xmlns:p14="http://schemas.microsoft.com/office/powerpoint/2010/main" val="257806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8627165" y="6341166"/>
            <a:ext cx="14193079" cy="1033669"/>
          </a:xfrm>
        </p:spPr>
        <p:txBody>
          <a:bodyPr>
            <a:noAutofit/>
          </a:bodyPr>
          <a:lstStyle/>
          <a:p>
            <a:r>
              <a:rPr lang="sv-SE" sz="6000">
                <a:latin typeface="Helvetica Neue" panose="02000503000000020004" pitchFamily="2" charset="0"/>
                <a:ea typeface="Helvetica Neue" panose="02000503000000020004" pitchFamily="2" charset="0"/>
                <a:cs typeface="Helvetica Neue" panose="02000503000000020004" pitchFamily="2" charset="0"/>
              </a:rPr>
              <a:t>Nästa möte och avslut</a:t>
            </a:r>
          </a:p>
        </p:txBody>
      </p:sp>
    </p:spTree>
    <p:extLst>
      <p:ext uri="{BB962C8B-B14F-4D97-AF65-F5344CB8AC3E}">
        <p14:creationId xmlns:p14="http://schemas.microsoft.com/office/powerpoint/2010/main" val="279349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8A668-854E-791E-0751-33B887533651}"/>
              </a:ext>
            </a:extLst>
          </p:cNvPr>
          <p:cNvSpPr>
            <a:spLocks noGrp="1"/>
          </p:cNvSpPr>
          <p:nvPr>
            <p:ph type="title"/>
          </p:nvPr>
        </p:nvSpPr>
        <p:spPr>
          <a:xfrm>
            <a:off x="8295860" y="5456583"/>
            <a:ext cx="13928036" cy="2802834"/>
          </a:xfrm>
        </p:spPr>
        <p:txBody>
          <a:bodyPr>
            <a:noAutofit/>
          </a:bodyPr>
          <a:lstStyle/>
          <a:p>
            <a:r>
              <a:rPr lang="sv-SE" sz="6000">
                <a:latin typeface="Helvetica Neue" panose="02000503000000020004" pitchFamily="2" charset="0"/>
                <a:ea typeface="Helvetica Neue" panose="02000503000000020004" pitchFamily="2" charset="0"/>
                <a:cs typeface="Helvetica Neue" panose="02000503000000020004" pitchFamily="2" charset="0"/>
              </a:rPr>
              <a:t>EU:s inre marknad och snedvridningar till följd av utländska subventioner</a:t>
            </a:r>
            <a:br>
              <a:rPr lang="sv-SE">
                <a:latin typeface="Gotham Book" pitchFamily="2" charset="0"/>
              </a:rPr>
            </a:br>
            <a:br>
              <a:rPr lang="sv-SE" sz="1600">
                <a:latin typeface="Gotham Book" pitchFamily="2" charset="0"/>
              </a:rPr>
            </a:br>
            <a:r>
              <a:rPr lang="sv-SE" sz="4000">
                <a:latin typeface="Helvetica Neue Thin" panose="020B0403020202020204" pitchFamily="34" charset="0"/>
                <a:ea typeface="Helvetica Neue Thin" panose="020B0403020202020204" pitchFamily="34" charset="0"/>
              </a:rPr>
              <a:t>Stefan </a:t>
            </a:r>
            <a:r>
              <a:rPr lang="sv-SE" sz="4000" err="1">
                <a:latin typeface="Helvetica Neue Thin" panose="020B0403020202020204" pitchFamily="34" charset="0"/>
                <a:ea typeface="Helvetica Neue Thin" panose="020B0403020202020204" pitchFamily="34" charset="0"/>
              </a:rPr>
              <a:t>Sagebro</a:t>
            </a:r>
            <a:r>
              <a:rPr lang="sv-SE" sz="4000">
                <a:latin typeface="Helvetica Neue Thin" panose="020B0403020202020204" pitchFamily="34" charset="0"/>
                <a:ea typeface="Helvetica Neue Thin" panose="020B0403020202020204" pitchFamily="34" charset="0"/>
              </a:rPr>
              <a:t>, Expert konkurrens och statsstöd, </a:t>
            </a:r>
            <a:br>
              <a:rPr lang="sv-SE" sz="4000">
                <a:latin typeface="Helvetica Neue Thin" panose="020B0403020202020204" pitchFamily="34" charset="0"/>
                <a:ea typeface="Helvetica Neue Thin" panose="020B0403020202020204" pitchFamily="34" charset="0"/>
              </a:rPr>
            </a:br>
            <a:r>
              <a:rPr lang="sv-SE" sz="4000">
                <a:latin typeface="Helvetica Neue Thin" panose="020B0403020202020204" pitchFamily="34" charset="0"/>
                <a:ea typeface="Helvetica Neue Thin" panose="020B0403020202020204" pitchFamily="34" charset="0"/>
              </a:rPr>
              <a:t>Svenskt Näringsliv</a:t>
            </a:r>
          </a:p>
        </p:txBody>
      </p:sp>
    </p:spTree>
    <p:extLst>
      <p:ext uri="{BB962C8B-B14F-4D97-AF65-F5344CB8AC3E}">
        <p14:creationId xmlns:p14="http://schemas.microsoft.com/office/powerpoint/2010/main" val="336840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4154686A-8497-4147-AE41-7C9B0237C8AE}"/>
              </a:ext>
            </a:extLst>
          </p:cNvPr>
          <p:cNvSpPr>
            <a:spLocks noGrp="1"/>
          </p:cNvSpPr>
          <p:nvPr>
            <p:ph type="dt" sz="half" idx="11"/>
          </p:nvPr>
        </p:nvSpPr>
        <p:spPr>
          <a:xfrm>
            <a:off x="21056990" y="222794"/>
            <a:ext cx="1699931" cy="393658"/>
          </a:xfrm>
        </p:spPr>
        <p:txBody>
          <a:bodyPr/>
          <a:lstStyle/>
          <a:p>
            <a:pPr defTabSz="1828709">
              <a:spcAft>
                <a:spcPts val="1200"/>
              </a:spcAft>
            </a:pPr>
            <a:fld id="{5D746ED8-8A85-044D-948A-A4B1F9B69AD2}" type="datetime1">
              <a:rPr lang="sv-SE">
                <a:solidFill>
                  <a:srgbClr val="FFFFFF"/>
                </a:solidFill>
              </a:rPr>
              <a:pPr defTabSz="1828709">
                <a:spcAft>
                  <a:spcPts val="1200"/>
                </a:spcAft>
              </a:pPr>
              <a:t>2022-09-23</a:t>
            </a:fld>
            <a:endParaRPr lang="sv-SE">
              <a:solidFill>
                <a:srgbClr val="FFFFFF"/>
              </a:solidFill>
            </a:endParaRPr>
          </a:p>
        </p:txBody>
      </p:sp>
      <p:sp>
        <p:nvSpPr>
          <p:cNvPr id="13" name="Slide Number Placeholder 3">
            <a:extLst>
              <a:ext uri="{FF2B5EF4-FFF2-40B4-BE49-F238E27FC236}">
                <a16:creationId xmlns:a16="http://schemas.microsoft.com/office/drawing/2014/main" id="{C7FED2C8-1CCE-4AAF-98BA-8DD49C81DD39}"/>
              </a:ext>
            </a:extLst>
          </p:cNvPr>
          <p:cNvSpPr>
            <a:spLocks noGrp="1"/>
          </p:cNvSpPr>
          <p:nvPr>
            <p:ph type="sldNum" sz="quarter" idx="12"/>
          </p:nvPr>
        </p:nvSpPr>
        <p:spPr>
          <a:xfrm>
            <a:off x="22909877" y="232981"/>
            <a:ext cx="669350" cy="365096"/>
          </a:xfrm>
        </p:spPr>
        <p:txBody>
          <a:bodyPr/>
          <a:lstStyle/>
          <a:p>
            <a:pPr defTabSz="1828709">
              <a:spcAft>
                <a:spcPts val="1200"/>
              </a:spcAft>
            </a:pPr>
            <a:fld id="{B1B63437-8A26-BE43-AB46-80340C37E737}" type="slidenum">
              <a:rPr lang="sv-SE">
                <a:solidFill>
                  <a:srgbClr val="FFFFFF"/>
                </a:solidFill>
              </a:rPr>
              <a:pPr defTabSz="1828709">
                <a:spcAft>
                  <a:spcPts val="1200"/>
                </a:spcAft>
              </a:pPr>
              <a:t>4</a:t>
            </a:fld>
            <a:endParaRPr lang="sv-SE">
              <a:solidFill>
                <a:srgbClr val="FFFFFF"/>
              </a:solidFill>
            </a:endParaRPr>
          </a:p>
        </p:txBody>
      </p:sp>
      <p:pic>
        <p:nvPicPr>
          <p:cNvPr id="3" name="Bildobjekt 2">
            <a:extLst>
              <a:ext uri="{FF2B5EF4-FFF2-40B4-BE49-F238E27FC236}">
                <a16:creationId xmlns:a16="http://schemas.microsoft.com/office/drawing/2014/main" id="{08F62B58-A849-41B7-A09B-5CD99CE0DB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380141" y="1105420"/>
            <a:ext cx="6529735" cy="4353157"/>
          </a:xfrm>
          <a:prstGeom prst="rect">
            <a:avLst/>
          </a:prstGeom>
        </p:spPr>
      </p:pic>
      <p:pic>
        <p:nvPicPr>
          <p:cNvPr id="5" name="Bildobjekt 4" descr="En bild som visar person, slips, kostym, kläder&#10;&#10;Automatiskt genererad beskrivning">
            <a:extLst>
              <a:ext uri="{FF2B5EF4-FFF2-40B4-BE49-F238E27FC236}">
                <a16:creationId xmlns:a16="http://schemas.microsoft.com/office/drawing/2014/main" id="{0965289F-F46A-4ED5-9109-A3F859A27F2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 y="6858001"/>
            <a:ext cx="12095962" cy="6800407"/>
          </a:xfrm>
          <a:prstGeom prst="rect">
            <a:avLst/>
          </a:prstGeom>
        </p:spPr>
      </p:pic>
      <p:pic>
        <p:nvPicPr>
          <p:cNvPr id="8" name="Bildobjekt 7" descr="En bild som visar person, person, har på sig, står&#10;&#10;Automatiskt genererad beskrivning">
            <a:extLst>
              <a:ext uri="{FF2B5EF4-FFF2-40B4-BE49-F238E27FC236}">
                <a16:creationId xmlns:a16="http://schemas.microsoft.com/office/drawing/2014/main" id="{31A93F3F-E777-4D74-9DFB-4F2AF3763BE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8980536" y="2836948"/>
            <a:ext cx="5582025" cy="3723678"/>
          </a:xfrm>
          <a:prstGeom prst="rect">
            <a:avLst/>
          </a:prstGeom>
        </p:spPr>
      </p:pic>
      <p:pic>
        <p:nvPicPr>
          <p:cNvPr id="14" name="Bildobjekt 13" descr="En bild som visar person, person, kostym, klädd&#10;&#10;Automatiskt genererad beskrivning">
            <a:extLst>
              <a:ext uri="{FF2B5EF4-FFF2-40B4-BE49-F238E27FC236}">
                <a16:creationId xmlns:a16="http://schemas.microsoft.com/office/drawing/2014/main" id="{E298555D-F48E-4D08-A917-DBF5CDC1C5F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0" y="1055736"/>
            <a:ext cx="6349587" cy="3479573"/>
          </a:xfrm>
          <a:prstGeom prst="rect">
            <a:avLst/>
          </a:prstGeom>
        </p:spPr>
      </p:pic>
      <p:pic>
        <p:nvPicPr>
          <p:cNvPr id="17" name="Bildobjekt 16" descr="En bild som visar himmel, utomhus, ljus, stad&#10;&#10;Automatiskt genererad beskrivning">
            <a:extLst>
              <a:ext uri="{FF2B5EF4-FFF2-40B4-BE49-F238E27FC236}">
                <a16:creationId xmlns:a16="http://schemas.microsoft.com/office/drawing/2014/main" id="{AD6312A4-58D1-4399-9FDE-43DEC9AA6948}"/>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7827617" y="6046975"/>
            <a:ext cx="6349587" cy="4420900"/>
          </a:xfrm>
          <a:prstGeom prst="rect">
            <a:avLst/>
          </a:prstGeom>
        </p:spPr>
      </p:pic>
      <p:sp>
        <p:nvSpPr>
          <p:cNvPr id="21" name="textruta 20">
            <a:extLst>
              <a:ext uri="{FF2B5EF4-FFF2-40B4-BE49-F238E27FC236}">
                <a16:creationId xmlns:a16="http://schemas.microsoft.com/office/drawing/2014/main" id="{46DB93B1-AC25-45F6-8C2A-870441232C71}"/>
              </a:ext>
            </a:extLst>
          </p:cNvPr>
          <p:cNvSpPr txBox="1"/>
          <p:nvPr/>
        </p:nvSpPr>
        <p:spPr>
          <a:xfrm>
            <a:off x="9737116" y="4719961"/>
            <a:ext cx="6510104" cy="646331"/>
          </a:xfrm>
          <a:prstGeom prst="rect">
            <a:avLst/>
          </a:prstGeom>
          <a:noFill/>
        </p:spPr>
        <p:txBody>
          <a:bodyPr wrap="square" rtlCol="0">
            <a:spAutoFit/>
          </a:bodyPr>
          <a:lstStyle/>
          <a:p>
            <a:pPr defTabSz="1828709"/>
            <a:r>
              <a:rPr lang="sv-SE">
                <a:solidFill>
                  <a:srgbClr val="33414E"/>
                </a:solidFill>
                <a:latin typeface="Arial" panose="020B0604020202020204"/>
                <a:hlinkClick r:id="rId12" tooltip="https://financecue.it/la-nuova-via-della-seta-cosa-prevede/13684/"/>
              </a:rPr>
              <a:t>Det här fotot</a:t>
            </a:r>
            <a:r>
              <a:rPr lang="sv-SE">
                <a:solidFill>
                  <a:srgbClr val="33414E"/>
                </a:solidFill>
                <a:latin typeface="Arial" panose="020B0604020202020204"/>
              </a:rPr>
              <a:t> av Okänd författare licensieras enligt </a:t>
            </a:r>
            <a:r>
              <a:rPr lang="sv-SE">
                <a:solidFill>
                  <a:srgbClr val="33414E"/>
                </a:solidFill>
                <a:latin typeface="Arial" panose="020B0604020202020204"/>
                <a:hlinkClick r:id="rId13" tooltip="https://creativecommons.org/licenses/by-nc-nd/3.0/"/>
              </a:rPr>
              <a:t>CC BY-NC-ND</a:t>
            </a:r>
            <a:endParaRPr lang="sv-SE">
              <a:solidFill>
                <a:srgbClr val="33414E"/>
              </a:solidFill>
              <a:latin typeface="Arial" panose="020B0604020202020204"/>
            </a:endParaRPr>
          </a:p>
        </p:txBody>
      </p:sp>
      <p:pic>
        <p:nvPicPr>
          <p:cNvPr id="23" name="Bildobjekt 22" descr="En bild som visar himmel, utomhus, vatten, byggnad&#10;&#10;Automatiskt genererad beskrivning">
            <a:extLst>
              <a:ext uri="{FF2B5EF4-FFF2-40B4-BE49-F238E27FC236}">
                <a16:creationId xmlns:a16="http://schemas.microsoft.com/office/drawing/2014/main" id="{5423373D-68E7-46AF-B8DF-B9F5218DF1C9}"/>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9784460" y="4268288"/>
            <a:ext cx="8136920" cy="6102691"/>
          </a:xfrm>
          <a:prstGeom prst="rect">
            <a:avLst/>
          </a:prstGeom>
        </p:spPr>
      </p:pic>
      <p:pic>
        <p:nvPicPr>
          <p:cNvPr id="29" name="Bildobjekt 28" descr="En bild som visar vitvaror, bil, utrustning, torktumblare&#10;&#10;Automatiskt genererad beskrivning">
            <a:extLst>
              <a:ext uri="{FF2B5EF4-FFF2-40B4-BE49-F238E27FC236}">
                <a16:creationId xmlns:a16="http://schemas.microsoft.com/office/drawing/2014/main" id="{F7BB1BC3-FDB9-4A9F-91C1-CF7A066A3DC7}"/>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a:off x="5743314" y="980862"/>
            <a:ext cx="6582763" cy="4438297"/>
          </a:xfrm>
          <a:prstGeom prst="rect">
            <a:avLst/>
          </a:prstGeom>
        </p:spPr>
      </p:pic>
      <p:pic>
        <p:nvPicPr>
          <p:cNvPr id="20" name="Bildobjekt 19">
            <a:extLst>
              <a:ext uri="{FF2B5EF4-FFF2-40B4-BE49-F238E27FC236}">
                <a16:creationId xmlns:a16="http://schemas.microsoft.com/office/drawing/2014/main" id="{FFDDEBD7-3497-4C50-8E7A-D67840055A97}"/>
              </a:ext>
            </a:extLst>
          </p:cNvPr>
          <p:cNvPicPr>
            <a:picLocks noChangeAspect="1"/>
          </p:cNvPicPr>
          <p:nvPr/>
        </p:nvPicPr>
        <p:blipFill>
          <a:blip r:embed="rId18">
            <a:extLst>
              <a:ext uri="{837473B0-CC2E-450A-ABE3-18F120FF3D39}">
                <a1611:picAttrSrcUrl xmlns:a1611="http://schemas.microsoft.com/office/drawing/2016/11/main" r:id="rId12"/>
              </a:ext>
            </a:extLst>
          </a:blip>
          <a:stretch>
            <a:fillRect/>
          </a:stretch>
        </p:blipFill>
        <p:spPr>
          <a:xfrm>
            <a:off x="9737116" y="87303"/>
            <a:ext cx="6510104" cy="4632658"/>
          </a:xfrm>
          <a:prstGeom prst="rect">
            <a:avLst/>
          </a:prstGeom>
        </p:spPr>
      </p:pic>
      <p:pic>
        <p:nvPicPr>
          <p:cNvPr id="1026" name="Picture 2" descr="Joe Biden visits South Korea and Japan seeking to rally a united front  against China">
            <a:extLst>
              <a:ext uri="{FF2B5EF4-FFF2-40B4-BE49-F238E27FC236}">
                <a16:creationId xmlns:a16="http://schemas.microsoft.com/office/drawing/2014/main" id="{0DFD8B88-75B4-D40C-86A6-711921BA29D3}"/>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8007" b="11025"/>
          <a:stretch/>
        </p:blipFill>
        <p:spPr bwMode="auto">
          <a:xfrm>
            <a:off x="681880" y="4268289"/>
            <a:ext cx="6924131" cy="3740340"/>
          </a:xfrm>
          <a:prstGeom prst="rect">
            <a:avLst/>
          </a:prstGeom>
          <a:noFill/>
          <a:extLst>
            <a:ext uri="{909E8E84-426E-40DD-AFC4-6F175D3DCCD1}">
              <a14:hiddenFill xmlns:a14="http://schemas.microsoft.com/office/drawing/2010/main">
                <a:solidFill>
                  <a:srgbClr val="FFFFFF"/>
                </a:solidFill>
              </a14:hiddenFill>
            </a:ext>
          </a:extLst>
        </p:spPr>
      </p:pic>
      <p:pic>
        <p:nvPicPr>
          <p:cNvPr id="32" name="Bildobjekt 31">
            <a:extLst>
              <a:ext uri="{FF2B5EF4-FFF2-40B4-BE49-F238E27FC236}">
                <a16:creationId xmlns:a16="http://schemas.microsoft.com/office/drawing/2014/main" id="{D909C475-E60E-41FC-9AF3-44C1DE299803}"/>
              </a:ext>
            </a:extLst>
          </p:cNvPr>
          <p:cNvPicPr>
            <a:picLocks noChangeAspect="1"/>
          </p:cNvPicPr>
          <p:nvPr/>
        </p:nvPicPr>
        <p:blipFill>
          <a:blip r:embed="rId20">
            <a:extLst>
              <a:ext uri="{837473B0-CC2E-450A-ABE3-18F120FF3D39}">
                <a1611:picAttrSrcUrl xmlns:a1611="http://schemas.microsoft.com/office/drawing/2016/11/main" r:id="rId21"/>
              </a:ext>
            </a:extLst>
          </a:blip>
          <a:stretch>
            <a:fillRect/>
          </a:stretch>
        </p:blipFill>
        <p:spPr>
          <a:xfrm>
            <a:off x="18856757" y="10122186"/>
            <a:ext cx="5415537" cy="3593368"/>
          </a:xfrm>
          <a:prstGeom prst="rect">
            <a:avLst/>
          </a:prstGeom>
        </p:spPr>
      </p:pic>
      <p:pic>
        <p:nvPicPr>
          <p:cNvPr id="35" name="Bildobjekt 34">
            <a:extLst>
              <a:ext uri="{FF2B5EF4-FFF2-40B4-BE49-F238E27FC236}">
                <a16:creationId xmlns:a16="http://schemas.microsoft.com/office/drawing/2014/main" id="{47580DC8-6404-487D-BE2C-1A4B1D71C66F}"/>
              </a:ext>
            </a:extLst>
          </p:cNvPr>
          <p:cNvPicPr>
            <a:picLocks noChangeAspect="1"/>
          </p:cNvPicPr>
          <p:nvPr/>
        </p:nvPicPr>
        <p:blipFill>
          <a:blip r:embed="rId22">
            <a:extLst>
              <a:ext uri="{837473B0-CC2E-450A-ABE3-18F120FF3D39}">
                <a1611:picAttrSrcUrl xmlns:a1611="http://schemas.microsoft.com/office/drawing/2016/11/main" r:id="rId23"/>
              </a:ext>
            </a:extLst>
          </a:blip>
          <a:stretch>
            <a:fillRect/>
          </a:stretch>
        </p:blipFill>
        <p:spPr>
          <a:xfrm>
            <a:off x="12041662" y="9600144"/>
            <a:ext cx="6396444" cy="4262630"/>
          </a:xfrm>
          <a:prstGeom prst="rect">
            <a:avLst/>
          </a:prstGeom>
        </p:spPr>
      </p:pic>
      <p:sp>
        <p:nvSpPr>
          <p:cNvPr id="9" name="Text Placeholder 1">
            <a:extLst>
              <a:ext uri="{FF2B5EF4-FFF2-40B4-BE49-F238E27FC236}">
                <a16:creationId xmlns:a16="http://schemas.microsoft.com/office/drawing/2014/main" id="{760594B4-674C-4B8F-B213-DE59DF972BE4}"/>
              </a:ext>
            </a:extLst>
          </p:cNvPr>
          <p:cNvSpPr>
            <a:spLocks noGrp="1"/>
          </p:cNvSpPr>
          <p:nvPr>
            <p:ph type="body" sz="quarter" idx="10"/>
          </p:nvPr>
        </p:nvSpPr>
        <p:spPr>
          <a:xfrm>
            <a:off x="681880" y="7042652"/>
            <a:ext cx="17789520" cy="3740340"/>
          </a:xfrm>
          <a:solidFill>
            <a:schemeClr val="tx2">
              <a:lumMod val="50000"/>
              <a:alpha val="79000"/>
            </a:schemeClr>
          </a:solidFill>
        </p:spPr>
        <p:txBody>
          <a:bodyPr/>
          <a:lstStyle/>
          <a:p>
            <a:r>
              <a:rPr lang="sv-SE"/>
              <a:t>Utländska subventioner</a:t>
            </a:r>
            <a:br>
              <a:rPr lang="sv-SE"/>
            </a:br>
            <a:br>
              <a:rPr lang="sv-SE" sz="4000"/>
            </a:br>
            <a:r>
              <a:rPr lang="sv-SE" sz="3200" b="0"/>
              <a:t>ICC Konkurrens kommittémöte 21 september 2022</a:t>
            </a:r>
            <a:endParaRPr lang="sv-SE" b="0"/>
          </a:p>
        </p:txBody>
      </p:sp>
    </p:spTree>
    <p:extLst>
      <p:ext uri="{BB962C8B-B14F-4D97-AF65-F5344CB8AC3E}">
        <p14:creationId xmlns:p14="http://schemas.microsoft.com/office/powerpoint/2010/main" val="266833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FEDB056-9116-3A5F-CED3-1F7EDCB873A9}"/>
              </a:ext>
            </a:extLst>
          </p:cNvPr>
          <p:cNvSpPr>
            <a:spLocks noGrp="1"/>
          </p:cNvSpPr>
          <p:nvPr>
            <p:ph type="dt" sz="half" idx="11"/>
          </p:nvPr>
        </p:nvSpPr>
        <p:spPr/>
        <p:txBody>
          <a:bodyPr/>
          <a:lstStyle/>
          <a:p>
            <a:pPr defTabSz="1828709"/>
            <a:fld id="{5D746ED8-8A85-044D-948A-A4B1F9B69AD2}" type="datetime1">
              <a:rPr lang="sv-SE">
                <a:solidFill>
                  <a:srgbClr val="FFFFFF"/>
                </a:solidFill>
              </a:rPr>
              <a:pPr defTabSz="1828709"/>
              <a:t>2022-09-23</a:t>
            </a:fld>
            <a:endParaRPr lang="sv-SE">
              <a:solidFill>
                <a:srgbClr val="FFFFFF"/>
              </a:solidFill>
            </a:endParaRPr>
          </a:p>
        </p:txBody>
      </p:sp>
      <p:sp>
        <p:nvSpPr>
          <p:cNvPr id="4" name="Platshållare för bildnummer 3">
            <a:extLst>
              <a:ext uri="{FF2B5EF4-FFF2-40B4-BE49-F238E27FC236}">
                <a16:creationId xmlns:a16="http://schemas.microsoft.com/office/drawing/2014/main" id="{A5170B5E-55AD-6CC5-1CEE-F62AC2BE132A}"/>
              </a:ext>
            </a:extLst>
          </p:cNvPr>
          <p:cNvSpPr>
            <a:spLocks noGrp="1"/>
          </p:cNvSpPr>
          <p:nvPr>
            <p:ph type="sldNum" sz="quarter" idx="12"/>
          </p:nvPr>
        </p:nvSpPr>
        <p:spPr/>
        <p:txBody>
          <a:bodyPr/>
          <a:lstStyle/>
          <a:p>
            <a:pPr defTabSz="1828709"/>
            <a:fld id="{B1B63437-8A26-BE43-AB46-80340C37E737}" type="slidenum">
              <a:rPr lang="sv-SE">
                <a:solidFill>
                  <a:srgbClr val="FFFFFF"/>
                </a:solidFill>
              </a:rPr>
              <a:pPr defTabSz="1828709"/>
              <a:t>5</a:t>
            </a:fld>
            <a:endParaRPr lang="sv-SE">
              <a:solidFill>
                <a:srgbClr val="FFFFFF"/>
              </a:solidFill>
            </a:endParaRPr>
          </a:p>
        </p:txBody>
      </p:sp>
      <p:pic>
        <p:nvPicPr>
          <p:cNvPr id="6" name="Bildobjekt 5">
            <a:extLst>
              <a:ext uri="{FF2B5EF4-FFF2-40B4-BE49-F238E27FC236}">
                <a16:creationId xmlns:a16="http://schemas.microsoft.com/office/drawing/2014/main" id="{96FA3D88-794C-B6DC-ED9C-C68305309550}"/>
              </a:ext>
            </a:extLst>
          </p:cNvPr>
          <p:cNvPicPr>
            <a:picLocks noChangeAspect="1"/>
          </p:cNvPicPr>
          <p:nvPr/>
        </p:nvPicPr>
        <p:blipFill>
          <a:blip r:embed="rId2"/>
          <a:stretch>
            <a:fillRect/>
          </a:stretch>
        </p:blipFill>
        <p:spPr>
          <a:xfrm>
            <a:off x="7334445" y="116714"/>
            <a:ext cx="9548832" cy="13482572"/>
          </a:xfrm>
          <a:prstGeom prst="rect">
            <a:avLst/>
          </a:prstGeom>
        </p:spPr>
      </p:pic>
    </p:spTree>
    <p:extLst>
      <p:ext uri="{BB962C8B-B14F-4D97-AF65-F5344CB8AC3E}">
        <p14:creationId xmlns:p14="http://schemas.microsoft.com/office/powerpoint/2010/main" val="267482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ADDF310-71D4-437B-8690-E398E5F6F8AA}"/>
              </a:ext>
            </a:extLst>
          </p:cNvPr>
          <p:cNvSpPr>
            <a:spLocks noGrp="1"/>
          </p:cNvSpPr>
          <p:nvPr>
            <p:ph type="dt" sz="half" idx="2"/>
          </p:nvPr>
        </p:nvSpPr>
        <p:spPr/>
        <p:txBody>
          <a:bodyPr/>
          <a:lstStyle/>
          <a:p>
            <a:pPr defTabSz="1828709"/>
            <a:fld id="{CF0C2AF8-CF07-F84C-9A4A-79F6D3437CF6}" type="datetime1">
              <a:rPr lang="sv-SE">
                <a:solidFill>
                  <a:srgbClr val="61717F"/>
                </a:solidFill>
              </a:rPr>
              <a:pPr defTabSz="1828709"/>
              <a:t>2022-09-23</a:t>
            </a:fld>
            <a:endParaRPr lang="sv-SE">
              <a:solidFill>
                <a:srgbClr val="61717F"/>
              </a:solidFill>
            </a:endParaRPr>
          </a:p>
        </p:txBody>
      </p:sp>
      <p:sp>
        <p:nvSpPr>
          <p:cNvPr id="4" name="Platshållare för bildnummer 3">
            <a:extLst>
              <a:ext uri="{FF2B5EF4-FFF2-40B4-BE49-F238E27FC236}">
                <a16:creationId xmlns:a16="http://schemas.microsoft.com/office/drawing/2014/main" id="{F4B52856-46C8-46D1-B525-0DEA46FB0BCA}"/>
              </a:ext>
            </a:extLst>
          </p:cNvPr>
          <p:cNvSpPr>
            <a:spLocks noGrp="1"/>
          </p:cNvSpPr>
          <p:nvPr>
            <p:ph type="sldNum" sz="quarter" idx="4"/>
          </p:nvPr>
        </p:nvSpPr>
        <p:spPr/>
        <p:txBody>
          <a:bodyPr/>
          <a:lstStyle/>
          <a:p>
            <a:pPr defTabSz="1828709"/>
            <a:fld id="{B1B63437-8A26-BE43-AB46-80340C37E737}" type="slidenum">
              <a:rPr lang="sv-SE">
                <a:solidFill>
                  <a:srgbClr val="61717F"/>
                </a:solidFill>
              </a:rPr>
              <a:pPr defTabSz="1828709"/>
              <a:t>6</a:t>
            </a:fld>
            <a:endParaRPr lang="sv-SE">
              <a:solidFill>
                <a:srgbClr val="61717F"/>
              </a:solidFill>
            </a:endParaRPr>
          </a:p>
        </p:txBody>
      </p:sp>
      <p:pic>
        <p:nvPicPr>
          <p:cNvPr id="1026" name="Picture 2" descr="foreign subsidies">
            <a:extLst>
              <a:ext uri="{FF2B5EF4-FFF2-40B4-BE49-F238E27FC236}">
                <a16:creationId xmlns:a16="http://schemas.microsoft.com/office/drawing/2014/main" id="{1D8BF1EC-9969-4E96-A65C-96460A58C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401" y="2124385"/>
            <a:ext cx="18991613" cy="946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1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53C67-C72D-427D-8D69-FFA1B092EABD}"/>
              </a:ext>
            </a:extLst>
          </p:cNvPr>
          <p:cNvSpPr>
            <a:spLocks noGrp="1"/>
          </p:cNvSpPr>
          <p:nvPr>
            <p:ph type="title"/>
          </p:nvPr>
        </p:nvSpPr>
        <p:spPr/>
        <p:txBody>
          <a:bodyPr/>
          <a:lstStyle/>
          <a:p>
            <a:r>
              <a:rPr lang="sv-SE"/>
              <a:t>Omfattning (art. 2)</a:t>
            </a:r>
          </a:p>
        </p:txBody>
      </p:sp>
      <p:sp>
        <p:nvSpPr>
          <p:cNvPr id="5" name="Platshållare för innehåll 2">
            <a:extLst>
              <a:ext uri="{FF2B5EF4-FFF2-40B4-BE49-F238E27FC236}">
                <a16:creationId xmlns:a16="http://schemas.microsoft.com/office/drawing/2014/main" id="{8BF68C89-7AAD-4815-B7F1-56E73849CDD6}"/>
              </a:ext>
            </a:extLst>
          </p:cNvPr>
          <p:cNvSpPr txBox="1">
            <a:spLocks/>
          </p:cNvSpPr>
          <p:nvPr/>
        </p:nvSpPr>
        <p:spPr>
          <a:xfrm>
            <a:off x="1663593" y="4052433"/>
            <a:ext cx="16368628" cy="8111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b Grotesqu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b Grotesqu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b Grotesqu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b Grotesqu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b Grotesqu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77" indent="-457177" defTabSz="1828709">
              <a:spcBef>
                <a:spcPts val="2000"/>
              </a:spcBef>
            </a:pPr>
            <a:r>
              <a:rPr lang="sv-SE" sz="4000">
                <a:solidFill>
                  <a:srgbClr val="33414E"/>
                </a:solidFill>
              </a:rPr>
              <a:t>Subventioner till företag som bedriver ekonomisk verksamhet på den inre marknaden</a:t>
            </a:r>
          </a:p>
          <a:p>
            <a:pPr marL="457177" indent="-457177" defTabSz="1828709">
              <a:spcBef>
                <a:spcPts val="2000"/>
              </a:spcBef>
            </a:pPr>
            <a:r>
              <a:rPr lang="sv-SE" sz="4000">
                <a:solidFill>
                  <a:srgbClr val="33414E"/>
                </a:solidFill>
              </a:rPr>
              <a:t>Subvention = ett finansiellt bidrag från tredje land till ett företag som bedriver ekonomisk verksamhet på den inre marknaden, och där bidraget är selektivt och medför en fördel.</a:t>
            </a:r>
          </a:p>
          <a:p>
            <a:pPr marL="457177" indent="-457177" defTabSz="1828709">
              <a:spcBef>
                <a:spcPts val="2000"/>
              </a:spcBef>
            </a:pPr>
            <a:r>
              <a:rPr lang="sv-SE" sz="4000">
                <a:solidFill>
                  <a:srgbClr val="33414E"/>
                </a:solidFill>
              </a:rPr>
              <a:t>Selektivt = de facto eller de </a:t>
            </a:r>
            <a:r>
              <a:rPr lang="sv-SE" sz="4000" err="1">
                <a:solidFill>
                  <a:srgbClr val="33414E"/>
                </a:solidFill>
              </a:rPr>
              <a:t>jure</a:t>
            </a:r>
            <a:r>
              <a:rPr lang="sv-SE" sz="4000">
                <a:solidFill>
                  <a:srgbClr val="33414E"/>
                </a:solidFill>
              </a:rPr>
              <a:t>, begränsat till ett eller flera företag eller branscher</a:t>
            </a:r>
          </a:p>
          <a:p>
            <a:pPr marL="457177" indent="-457177" defTabSz="1828709">
              <a:spcBef>
                <a:spcPts val="2000"/>
              </a:spcBef>
            </a:pPr>
            <a:r>
              <a:rPr lang="sv-SE" sz="4000">
                <a:solidFill>
                  <a:srgbClr val="33414E"/>
                </a:solidFill>
              </a:rPr>
              <a:t>Finansiellt bidrag = 1. Överföring av kapital eller skuld, t ex kapitaltillskott, lån, bidrag, garantier etc. 2. Att avstå från samla in en intäkt. 3. Tillhandahållande av varor eller tjänster eller betalning för varor eller tjänster.</a:t>
            </a:r>
          </a:p>
          <a:p>
            <a:pPr marL="457177" indent="-457177" defTabSz="1828709">
              <a:spcBef>
                <a:spcPts val="2000"/>
              </a:spcBef>
            </a:pPr>
            <a:endParaRPr lang="sv-SE" sz="4000">
              <a:solidFill>
                <a:srgbClr val="33414E"/>
              </a:solidFill>
            </a:endParaRPr>
          </a:p>
          <a:p>
            <a:pPr marL="457177" indent="-457177" defTabSz="1828709">
              <a:spcBef>
                <a:spcPts val="2000"/>
              </a:spcBef>
            </a:pPr>
            <a:endParaRPr lang="sv-SE" sz="4000">
              <a:solidFill>
                <a:srgbClr val="33414E"/>
              </a:solidFill>
            </a:endParaRPr>
          </a:p>
          <a:p>
            <a:pPr marL="457177" indent="-457177" defTabSz="1828709">
              <a:spcBef>
                <a:spcPts val="2000"/>
              </a:spcBef>
            </a:pPr>
            <a:endParaRPr lang="sv-SE" sz="4000">
              <a:solidFill>
                <a:srgbClr val="33414E"/>
              </a:solidFill>
            </a:endParaRPr>
          </a:p>
          <a:p>
            <a:pPr marL="914354" lvl="1" indent="0" defTabSz="1828709">
              <a:spcBef>
                <a:spcPts val="1000"/>
              </a:spcBef>
              <a:buNone/>
            </a:pPr>
            <a:endParaRPr lang="sv-SE">
              <a:solidFill>
                <a:srgbClr val="33414E"/>
              </a:solidFill>
            </a:endParaRPr>
          </a:p>
        </p:txBody>
      </p:sp>
    </p:spTree>
    <p:extLst>
      <p:ext uri="{BB962C8B-B14F-4D97-AF65-F5344CB8AC3E}">
        <p14:creationId xmlns:p14="http://schemas.microsoft.com/office/powerpoint/2010/main" val="7085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53C67-C72D-427D-8D69-FFA1B092EABD}"/>
              </a:ext>
            </a:extLst>
          </p:cNvPr>
          <p:cNvSpPr>
            <a:spLocks noGrp="1"/>
          </p:cNvSpPr>
          <p:nvPr>
            <p:ph type="title"/>
          </p:nvPr>
        </p:nvSpPr>
        <p:spPr/>
        <p:txBody>
          <a:bodyPr/>
          <a:lstStyle/>
          <a:p>
            <a:r>
              <a:rPr lang="sv-SE"/>
              <a:t>Omfattning (art. 2)</a:t>
            </a:r>
          </a:p>
        </p:txBody>
      </p:sp>
      <p:sp>
        <p:nvSpPr>
          <p:cNvPr id="5" name="Platshållare för innehåll 2">
            <a:extLst>
              <a:ext uri="{FF2B5EF4-FFF2-40B4-BE49-F238E27FC236}">
                <a16:creationId xmlns:a16="http://schemas.microsoft.com/office/drawing/2014/main" id="{8BF68C89-7AAD-4815-B7F1-56E73849CDD6}"/>
              </a:ext>
            </a:extLst>
          </p:cNvPr>
          <p:cNvSpPr txBox="1">
            <a:spLocks/>
          </p:cNvSpPr>
          <p:nvPr/>
        </p:nvSpPr>
        <p:spPr>
          <a:xfrm>
            <a:off x="1663593" y="4052433"/>
            <a:ext cx="16368628" cy="8111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b Grotesqu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b Grotesqu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b Grotesqu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b Grotesqu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b Grotesqu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77" indent="-457177" defTabSz="1828709">
              <a:spcBef>
                <a:spcPts val="2000"/>
              </a:spcBef>
            </a:pPr>
            <a:r>
              <a:rPr lang="sv-SE" sz="4000">
                <a:solidFill>
                  <a:srgbClr val="33414E"/>
                </a:solidFill>
              </a:rPr>
              <a:t>Finansiellt bidrag</a:t>
            </a:r>
          </a:p>
          <a:p>
            <a:pPr marL="1371531" lvl="1" indent="-457177" defTabSz="1828709">
              <a:spcBef>
                <a:spcPts val="1000"/>
              </a:spcBef>
            </a:pPr>
            <a:r>
              <a:rPr lang="sv-SE" sz="3200">
                <a:solidFill>
                  <a:srgbClr val="33414E"/>
                </a:solidFill>
              </a:rPr>
              <a:t>Överföring av kapital eller skuld, t ex kapitaltillskott, lån, bidrag, garantier etc. </a:t>
            </a:r>
          </a:p>
          <a:p>
            <a:pPr marL="1371531" lvl="1" indent="-457177" defTabSz="1828709">
              <a:spcBef>
                <a:spcPts val="1000"/>
              </a:spcBef>
            </a:pPr>
            <a:r>
              <a:rPr lang="sv-SE" sz="3200">
                <a:solidFill>
                  <a:srgbClr val="33414E"/>
                </a:solidFill>
              </a:rPr>
              <a:t>Att avstå från samla in en intäkt. </a:t>
            </a:r>
          </a:p>
          <a:p>
            <a:pPr marL="1371531" lvl="1" indent="-457177" defTabSz="1828709">
              <a:spcBef>
                <a:spcPts val="1000"/>
              </a:spcBef>
            </a:pPr>
            <a:r>
              <a:rPr lang="sv-SE" sz="3200">
                <a:solidFill>
                  <a:srgbClr val="33414E"/>
                </a:solidFill>
              </a:rPr>
              <a:t>Tillhandahållande av varor eller tjänster eller betalning för varor eller tjänster.</a:t>
            </a:r>
          </a:p>
          <a:p>
            <a:pPr marL="457177" indent="-457177" defTabSz="1828709">
              <a:spcBef>
                <a:spcPts val="2000"/>
              </a:spcBef>
            </a:pPr>
            <a:r>
              <a:rPr lang="sv-SE" sz="4000">
                <a:solidFill>
                  <a:srgbClr val="33414E"/>
                </a:solidFill>
              </a:rPr>
              <a:t>Tredje land (ej EU)</a:t>
            </a:r>
          </a:p>
          <a:p>
            <a:pPr marL="1371531" lvl="1" indent="-457177" defTabSz="1828709">
              <a:spcBef>
                <a:spcPts val="1000"/>
              </a:spcBef>
            </a:pPr>
            <a:r>
              <a:rPr lang="sv-SE">
                <a:solidFill>
                  <a:srgbClr val="33414E"/>
                </a:solidFill>
              </a:rPr>
              <a:t>Regeringen och myndigheterna (staten, det offentliga)</a:t>
            </a:r>
          </a:p>
          <a:p>
            <a:pPr marL="1371531" lvl="1" indent="-457177" defTabSz="1828709">
              <a:spcBef>
                <a:spcPts val="1000"/>
              </a:spcBef>
            </a:pPr>
            <a:r>
              <a:rPr lang="sv-SE">
                <a:solidFill>
                  <a:srgbClr val="33414E"/>
                </a:solidFill>
              </a:rPr>
              <a:t>Andra enheter som kan tillskrivas det offentliga utifrån den rättsliga och ekonomiska miljö som gäller i landet och statens roll i ekonomin</a:t>
            </a:r>
          </a:p>
          <a:p>
            <a:pPr marL="1371531" lvl="1" indent="-457177" defTabSz="1828709">
              <a:spcBef>
                <a:spcPts val="1000"/>
              </a:spcBef>
            </a:pPr>
            <a:r>
              <a:rPr lang="sv-SE">
                <a:solidFill>
                  <a:srgbClr val="33414E"/>
                </a:solidFill>
              </a:rPr>
              <a:t>Privaträttsliga bolag som kan tillskrivas det offentliga utifrån relevanta omständigheter (ägarskap, styrning) </a:t>
            </a:r>
          </a:p>
          <a:p>
            <a:pPr marL="457177" indent="-457177" defTabSz="1828709">
              <a:spcBef>
                <a:spcPts val="2000"/>
              </a:spcBef>
            </a:pPr>
            <a:endParaRPr lang="sv-SE" sz="4000">
              <a:solidFill>
                <a:srgbClr val="33414E"/>
              </a:solidFill>
            </a:endParaRPr>
          </a:p>
          <a:p>
            <a:pPr marL="457177" indent="-457177" defTabSz="1828709">
              <a:spcBef>
                <a:spcPts val="2000"/>
              </a:spcBef>
            </a:pPr>
            <a:endParaRPr lang="sv-SE" sz="4000">
              <a:solidFill>
                <a:srgbClr val="33414E"/>
              </a:solidFill>
            </a:endParaRPr>
          </a:p>
          <a:p>
            <a:pPr marL="457177" indent="-457177" defTabSz="1828709">
              <a:spcBef>
                <a:spcPts val="2000"/>
              </a:spcBef>
            </a:pPr>
            <a:endParaRPr lang="sv-SE" sz="4000">
              <a:solidFill>
                <a:srgbClr val="33414E"/>
              </a:solidFill>
            </a:endParaRPr>
          </a:p>
          <a:p>
            <a:pPr marL="914354" lvl="1" indent="0" defTabSz="1828709">
              <a:spcBef>
                <a:spcPts val="1000"/>
              </a:spcBef>
              <a:buNone/>
            </a:pPr>
            <a:endParaRPr lang="sv-SE">
              <a:solidFill>
                <a:srgbClr val="33414E"/>
              </a:solidFill>
            </a:endParaRPr>
          </a:p>
        </p:txBody>
      </p:sp>
    </p:spTree>
    <p:extLst>
      <p:ext uri="{BB962C8B-B14F-4D97-AF65-F5344CB8AC3E}">
        <p14:creationId xmlns:p14="http://schemas.microsoft.com/office/powerpoint/2010/main" val="278715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53C67-C72D-427D-8D69-FFA1B092EABD}"/>
              </a:ext>
            </a:extLst>
          </p:cNvPr>
          <p:cNvSpPr>
            <a:spLocks noGrp="1"/>
          </p:cNvSpPr>
          <p:nvPr>
            <p:ph type="title"/>
          </p:nvPr>
        </p:nvSpPr>
        <p:spPr/>
        <p:txBody>
          <a:bodyPr/>
          <a:lstStyle/>
          <a:p>
            <a:r>
              <a:rPr lang="sv-SE"/>
              <a:t>Snedvrider konkurrensen (3-4)</a:t>
            </a:r>
          </a:p>
        </p:txBody>
      </p:sp>
      <p:sp>
        <p:nvSpPr>
          <p:cNvPr id="5" name="Platshållare för innehåll 2">
            <a:extLst>
              <a:ext uri="{FF2B5EF4-FFF2-40B4-BE49-F238E27FC236}">
                <a16:creationId xmlns:a16="http://schemas.microsoft.com/office/drawing/2014/main" id="{8BF68C89-7AAD-4815-B7F1-56E73849CDD6}"/>
              </a:ext>
            </a:extLst>
          </p:cNvPr>
          <p:cNvSpPr txBox="1">
            <a:spLocks/>
          </p:cNvSpPr>
          <p:nvPr/>
        </p:nvSpPr>
        <p:spPr>
          <a:xfrm>
            <a:off x="1663593" y="4052433"/>
            <a:ext cx="16368628" cy="8111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b Grotesqu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b Grotesqu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b Grotesqu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b Grotesqu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b Grotesqu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77" indent="-457177" defTabSz="1828709">
              <a:spcBef>
                <a:spcPts val="2000"/>
              </a:spcBef>
            </a:pPr>
            <a:r>
              <a:rPr lang="sv-SE" sz="4000">
                <a:solidFill>
                  <a:srgbClr val="33414E"/>
                </a:solidFill>
              </a:rPr>
              <a:t>Subventioner under 200 000 Euro mätt under en treårsperiod anses inte snedvrida konkurrensen. Subventioner under 4 miljoner Euro snedvrider </a:t>
            </a:r>
            <a:r>
              <a:rPr lang="sv-SE" sz="4000" i="1">
                <a:solidFill>
                  <a:srgbClr val="33414E"/>
                </a:solidFill>
              </a:rPr>
              <a:t>sannolikt</a:t>
            </a:r>
            <a:r>
              <a:rPr lang="sv-SE" sz="4000">
                <a:solidFill>
                  <a:srgbClr val="33414E"/>
                </a:solidFill>
              </a:rPr>
              <a:t> inte konkurrensen.</a:t>
            </a:r>
          </a:p>
          <a:p>
            <a:pPr marL="457177" indent="-457177" defTabSz="1828709">
              <a:spcBef>
                <a:spcPts val="2000"/>
              </a:spcBef>
            </a:pPr>
            <a:r>
              <a:rPr lang="sv-SE" sz="4000">
                <a:solidFill>
                  <a:srgbClr val="33414E"/>
                </a:solidFill>
              </a:rPr>
              <a:t>I övrigt – en bedömning om konkurrensen snedvrids. Relevanta indikatorer är bl.a. subventionens storlek och karaktär, företagets och marknadens karaktär, hur omfattande aktivitet företaget har på den inre marknaden.</a:t>
            </a:r>
          </a:p>
          <a:p>
            <a:pPr marL="457177" indent="-457177" defTabSz="1828709">
              <a:spcBef>
                <a:spcPts val="2000"/>
              </a:spcBef>
            </a:pPr>
            <a:r>
              <a:rPr lang="sv-SE" sz="4000">
                <a:solidFill>
                  <a:srgbClr val="33414E"/>
                </a:solidFill>
              </a:rPr>
              <a:t>Särskilt snedvridande subventioner – sådana som räddar konkursmässiga företag, som består av obegränsade garantier, eller som är kopplade till ett förvärv eller anbud i upphandling.</a:t>
            </a:r>
          </a:p>
          <a:p>
            <a:pPr marL="914354" lvl="1" indent="0" defTabSz="1828709">
              <a:spcBef>
                <a:spcPts val="1000"/>
              </a:spcBef>
              <a:buNone/>
            </a:pPr>
            <a:endParaRPr lang="sv-SE">
              <a:solidFill>
                <a:srgbClr val="33414E"/>
              </a:solidFill>
            </a:endParaRPr>
          </a:p>
        </p:txBody>
      </p:sp>
    </p:spTree>
    <p:extLst>
      <p:ext uri="{BB962C8B-B14F-4D97-AF65-F5344CB8AC3E}">
        <p14:creationId xmlns:p14="http://schemas.microsoft.com/office/powerpoint/2010/main" val="4283699002"/>
      </p:ext>
    </p:extLst>
  </p:cSld>
  <p:clrMapOvr>
    <a:masterClrMapping/>
  </p:clrMapOvr>
</p:sld>
</file>

<file path=ppt/theme/theme1.xml><?xml version="1.0" encoding="utf-8"?>
<a:theme xmlns:a="http://schemas.openxmlformats.org/drawingml/2006/main" name="master 1">
  <a:themeElements>
    <a:clrScheme name="ICC_SOCMED">
      <a:dk1>
        <a:srgbClr val="007DFE"/>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7DFE"/>
      </a:hlink>
      <a:folHlink>
        <a:srgbClr val="000000"/>
      </a:folHlink>
    </a:clrScheme>
    <a:fontScheme name="HELVETICA">
      <a:majorFont>
        <a:latin typeface="Helvetica regular"/>
        <a:ea typeface=""/>
        <a:cs typeface=""/>
      </a:majorFont>
      <a:minorFont>
        <a:latin typeface="Helvet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4400" dirty="0" err="1" smtClean="0">
            <a:solidFill>
              <a:schemeClr val="bg2"/>
            </a:solidFill>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3">
  <a:themeElements>
    <a:clrScheme name="ICC_SOCMED">
      <a:dk1>
        <a:srgbClr val="007DFE"/>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7DFE"/>
      </a:hlink>
      <a:folHlink>
        <a:srgbClr val="000000"/>
      </a:folHlink>
    </a:clrScheme>
    <a:fontScheme name="HELVETICA">
      <a:majorFont>
        <a:latin typeface="Helvetica regular"/>
        <a:ea typeface=""/>
        <a:cs typeface=""/>
      </a:majorFont>
      <a:minorFont>
        <a:latin typeface="Helvet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lnSpc>
            <a:spcPct val="100000"/>
          </a:lnSpc>
          <a:defRPr dirty="0" smtClean="0">
            <a:latin typeface="Gotham Medium"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 6">
  <a:themeElements>
    <a:clrScheme name="ICC_SOCMED">
      <a:dk1>
        <a:srgbClr val="007DFE"/>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7DFE"/>
      </a:hlink>
      <a:folHlink>
        <a:srgbClr val="000000"/>
      </a:folHlink>
    </a:clrScheme>
    <a:fontScheme name="HELVETICA">
      <a:majorFont>
        <a:latin typeface="Helvetica regular"/>
        <a:ea typeface=""/>
        <a:cs typeface=""/>
      </a:majorFont>
      <a:minorFont>
        <a:latin typeface="Helvet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lnSpc>
            <a:spcPct val="100000"/>
          </a:lnSpc>
          <a:defRPr dirty="0" smtClean="0">
            <a:latin typeface="Gotham Medium"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voriter">
  <a:themeElements>
    <a:clrScheme name="Svenskt Näringsliv">
      <a:dk1>
        <a:srgbClr val="33414E"/>
      </a:dk1>
      <a:lt1>
        <a:srgbClr val="FFFFFF"/>
      </a:lt1>
      <a:dk2>
        <a:srgbClr val="61717F"/>
      </a:dk2>
      <a:lt2>
        <a:srgbClr val="DEE4E9"/>
      </a:lt2>
      <a:accent1>
        <a:srgbClr val="EA8F12"/>
      </a:accent1>
      <a:accent2>
        <a:srgbClr val="B12F26"/>
      </a:accent2>
      <a:accent3>
        <a:srgbClr val="795974"/>
      </a:accent3>
      <a:accent4>
        <a:srgbClr val="5B9BC3"/>
      </a:accent4>
      <a:accent5>
        <a:srgbClr val="F2CD23"/>
      </a:accent5>
      <a:accent6>
        <a:srgbClr val="71B396"/>
      </a:accent6>
      <a:hlink>
        <a:srgbClr val="EA8F12"/>
      </a:hlink>
      <a:folHlink>
        <a:srgbClr val="B12F2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83963-DCA9-44B0-880E-1AD001505704}" vid="{C9CB4830-37BA-49D8-91BF-3C064F46905E}"/>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3CD8AE9B02F834195A39A8818C62C25" ma:contentTypeVersion="11" ma:contentTypeDescription="Skapa ett nytt dokument." ma:contentTypeScope="" ma:versionID="499ef51fcb6b4be1f8dbe24be93258b8">
  <xsd:schema xmlns:xsd="http://www.w3.org/2001/XMLSchema" xmlns:xs="http://www.w3.org/2001/XMLSchema" xmlns:p="http://schemas.microsoft.com/office/2006/metadata/properties" xmlns:ns2="b46b9808-7eec-4557-8a10-cd7b08f26e01" targetNamespace="http://schemas.microsoft.com/office/2006/metadata/properties" ma:root="true" ma:fieldsID="17b29b4f9f6c697a73fa3bd56abca281" ns2:_="">
    <xsd:import namespace="b46b9808-7eec-4557-8a10-cd7b08f26e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b9808-7eec-4557-8a10-cd7b08f26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842EC-4962-4C09-A3A1-6959F179F684}">
  <ds:schemaRefs>
    <ds:schemaRef ds:uri="http://schemas.microsoft.com/office/2006/documentManagement/types"/>
    <ds:schemaRef ds:uri="http://www.w3.org/XML/1998/namespace"/>
    <ds:schemaRef ds:uri="http://purl.org/dc/elements/1.1/"/>
    <ds:schemaRef ds:uri="b46b9808-7eec-4557-8a10-cd7b08f26e01"/>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2D0DF14-0B86-4CFC-B5BE-2F9D8684BD35}">
  <ds:schemaRefs>
    <ds:schemaRef ds:uri="b46b9808-7eec-4557-8a10-cd7b08f26e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E9D483-5B3C-49AF-9B59-B96C015975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1031</Words>
  <Application>Microsoft Macintosh PowerPoint</Application>
  <PresentationFormat>Anpassad</PresentationFormat>
  <Paragraphs>97</Paragraphs>
  <Slides>20</Slides>
  <Notes>0</Notes>
  <HiddenSlides>0</HiddenSlides>
  <MMClips>0</MMClips>
  <ScaleCrop>false</ScaleCrop>
  <HeadingPairs>
    <vt:vector size="6" baseType="variant">
      <vt:variant>
        <vt:lpstr>Använt teckensnitt</vt:lpstr>
      </vt:variant>
      <vt:variant>
        <vt:i4>11</vt:i4>
      </vt:variant>
      <vt:variant>
        <vt:lpstr>Tema</vt:lpstr>
      </vt:variant>
      <vt:variant>
        <vt:i4>4</vt:i4>
      </vt:variant>
      <vt:variant>
        <vt:lpstr>Bildrubriker</vt:lpstr>
      </vt:variant>
      <vt:variant>
        <vt:i4>20</vt:i4>
      </vt:variant>
    </vt:vector>
  </HeadingPairs>
  <TitlesOfParts>
    <vt:vector size="35" baseType="lpstr">
      <vt:lpstr>Arial</vt:lpstr>
      <vt:lpstr>Calibri</vt:lpstr>
      <vt:lpstr>Gotham Book</vt:lpstr>
      <vt:lpstr>Gotham Light</vt:lpstr>
      <vt:lpstr>Gotham Medium</vt:lpstr>
      <vt:lpstr>Helvetica Neue</vt:lpstr>
      <vt:lpstr>Helvetica Neue Thin</vt:lpstr>
      <vt:lpstr>Helvetica regular</vt:lpstr>
      <vt:lpstr>Lab Grotesque</vt:lpstr>
      <vt:lpstr>Lab Grotesque Black</vt:lpstr>
      <vt:lpstr>Systemtypsnitt normalt</vt:lpstr>
      <vt:lpstr>master 1</vt:lpstr>
      <vt:lpstr>master 3</vt:lpstr>
      <vt:lpstr>master 6</vt:lpstr>
      <vt:lpstr>Favoriter</vt:lpstr>
      <vt:lpstr>Konkurrenskommittén 21 september 2022 </vt:lpstr>
      <vt:lpstr>Mötets öppnande  EU:s inre marknad och snedvridningar  till följd av utländska subventioner Stefan Sagebro, Expert konkurrens och statsstöd,  Svenskt Näringsliv  EU:s vertikala gruppundantag Ulrica Salomon, Advokat och Partner, Cirio Advokatbyrå AB Åsa Ericson Hedström, Vice President Legal, Fiskars Group  Rapport från ICC internationellt  Henrik Blomqvist, Tf. Generalsekreterare, ICC Sverige  Nästa möte och avslut</vt:lpstr>
      <vt:lpstr>EU:s inre marknad och snedvridningar till följd av utländska subventioner  Stefan Sagebro, Expert konkurrens och statsstöd,  Svenskt Näringsliv</vt:lpstr>
      <vt:lpstr>PowerPoint-presentation</vt:lpstr>
      <vt:lpstr>PowerPoint-presentation</vt:lpstr>
      <vt:lpstr>PowerPoint-presentation</vt:lpstr>
      <vt:lpstr>Omfattning (art. 2)</vt:lpstr>
      <vt:lpstr>Omfattning (art. 2)</vt:lpstr>
      <vt:lpstr>Snedvrider konkurrensen (3-4)</vt:lpstr>
      <vt:lpstr>Balanstest (5)</vt:lpstr>
      <vt:lpstr>Åtaganden och gottgörande åtgärder (6)</vt:lpstr>
      <vt:lpstr>Tre sätt att kontrollera</vt:lpstr>
      <vt:lpstr>Koncentrationer (kap. 3)</vt:lpstr>
      <vt:lpstr>Upphandling (kap. 4)</vt:lpstr>
      <vt:lpstr>Det här händer nu</vt:lpstr>
      <vt:lpstr>EU:s vertikala gruppundantag  Ulrica Salomon, Advokat och Partner, Cirio Advokatbyrå AB Åsa Ericson Hedström, Vice President Legal, Fiskars Group</vt:lpstr>
      <vt:lpstr>Rapport från ICC internationellt  Henrik Blomqvist, Tf. generalsekreterare, ICC Sverige</vt:lpstr>
      <vt:lpstr>PowerPoint-presentation</vt:lpstr>
      <vt:lpstr>PowerPoint-presentation</vt:lpstr>
      <vt:lpstr>Nästa möte och avslut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DOMBROWSKI Jeff</dc:creator>
  <cp:lastModifiedBy>Amanda Insgård</cp:lastModifiedBy>
  <cp:revision>1</cp:revision>
  <cp:lastPrinted>2022-09-20T15:01:47Z</cp:lastPrinted>
  <dcterms:created xsi:type="dcterms:W3CDTF">2021-07-28T08:29:29Z</dcterms:created>
  <dcterms:modified xsi:type="dcterms:W3CDTF">2022-09-23T10:08:11Z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0x010100A3CD8AE9B02F834195A39A8818C62C25</vt:lpwstr>
  </property>
  <property fmtid="{D5CDD505-2E9C-101B-9397-08002B2CF9AE}" pid="3" name="_dlc_policyId">
    <vt:lpwstr>0x01010040BB9D21FF7C414DBAE17BB9C7DADD2E|-1315905429</vt:lpwstr>
  </property>
  <property fmtid="{D5CDD505-2E9C-101B-9397-08002B2CF9AE}" pid="4" name="ItemRetentionFormula">
    <vt:lpwstr>&lt;formula id="Microsoft.Office.RecordsManagement.PolicyFeatures.Expiration.Formula.BuiltIn"&gt;&lt;number&gt;6&lt;/number&gt;&lt;property&gt;Modified&lt;/property&gt;&lt;propertyId&gt;28cf69c5-fa48-462a-b5cd-27b6f9d2bd5f&lt;/propertyId&gt;&lt;period&gt;months&lt;/period&gt;&lt;/formula&gt;</vt:lpwstr>
  </property>
  <property fmtid="{D5CDD505-2E9C-101B-9397-08002B2CF9AE}" pid="5" name="_dlc_DocIdItemGuid">
    <vt:lpwstr>0cb43639-3733-44d8-83f3-8228541ddae5</vt:lpwstr>
  </property>
  <property fmtid="{D5CDD505-2E9C-101B-9397-08002B2CF9AE}" pid="6" name="MediaServiceImageTags">
    <vt:lpwstr/>
  </property>
</Properties>
</file>