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13" r:id="rId5"/>
    <p:sldMasterId id="2147483733" r:id="rId6"/>
    <p:sldMasterId id="2147483814" r:id="rId7"/>
    <p:sldMasterId id="2147483819" r:id="rId8"/>
    <p:sldMasterId id="2147483835" r:id="rId9"/>
  </p:sldMasterIdLst>
  <p:notesMasterIdLst>
    <p:notesMasterId r:id="rId47"/>
  </p:notesMasterIdLst>
  <p:handoutMasterIdLst>
    <p:handoutMasterId r:id="rId48"/>
  </p:handoutMasterIdLst>
  <p:sldIdLst>
    <p:sldId id="312" r:id="rId10"/>
    <p:sldId id="324" r:id="rId11"/>
    <p:sldId id="325" r:id="rId12"/>
    <p:sldId id="331" r:id="rId13"/>
    <p:sldId id="522" r:id="rId14"/>
    <p:sldId id="532" r:id="rId15"/>
    <p:sldId id="533" r:id="rId16"/>
    <p:sldId id="523" r:id="rId17"/>
    <p:sldId id="524" r:id="rId18"/>
    <p:sldId id="525" r:id="rId19"/>
    <p:sldId id="526" r:id="rId20"/>
    <p:sldId id="527" r:id="rId21"/>
    <p:sldId id="528" r:id="rId22"/>
    <p:sldId id="529" r:id="rId23"/>
    <p:sldId id="530" r:id="rId24"/>
    <p:sldId id="531" r:id="rId25"/>
    <p:sldId id="327" r:id="rId26"/>
    <p:sldId id="256" r:id="rId27"/>
    <p:sldId id="257" r:id="rId28"/>
    <p:sldId id="258" r:id="rId29"/>
    <p:sldId id="259" r:id="rId30"/>
    <p:sldId id="260" r:id="rId31"/>
    <p:sldId id="261" r:id="rId32"/>
    <p:sldId id="262" r:id="rId33"/>
    <p:sldId id="263" r:id="rId34"/>
    <p:sldId id="264" r:id="rId35"/>
    <p:sldId id="265" r:id="rId36"/>
    <p:sldId id="266" r:id="rId37"/>
    <p:sldId id="267" r:id="rId38"/>
    <p:sldId id="268" r:id="rId39"/>
    <p:sldId id="269" r:id="rId40"/>
    <p:sldId id="270" r:id="rId41"/>
    <p:sldId id="271" r:id="rId42"/>
    <p:sldId id="328" r:id="rId43"/>
    <p:sldId id="520" r:id="rId44"/>
    <p:sldId id="521" r:id="rId45"/>
    <p:sldId id="329" r:id="rId46"/>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1"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D0628A-1A1C-D0FF-0D10-548ED4A643A4}" name="IRVING Jennie" initials="IJ" userId="S::jig@icchq.org::6796ae16-cc9f-4f63-95ae-70b37333b7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E3075-7542-6747-BB73-55095A83624B}" v="52" dt="2022-09-27T07:47:55.569"/>
    <p1510:client id="{121CE3AA-9152-1F46-A2EF-EC401BF7F9E8}" v="16" dt="2022-09-26T15:44:15.227"/>
    <p1510:client id="{51E79D03-B552-BD48-8FE0-64E2B3C7E3CF}" v="37" dt="2022-09-26T15:48:57.651"/>
    <p1510:client id="{521D5A61-FBE3-B54F-B5D9-A40B989A474C}" v="1" dt="2022-09-27T07:40:33.668"/>
    <p1510:client id="{A07EB111-3483-1541-B9D5-684CE22A418F}" v="409" dt="2022-09-26T16:58:29.815"/>
    <p1510:client id="{BA0E91DC-3646-C148-8746-B787F90BFC71}" v="2" dt="2022-09-26T12:52:11.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4321"/>
        <p:guide pos="7680"/>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 Blomqvist" userId="8dd5cb71-ba23-4c6e-8e46-2c785e071942" providerId="ADAL" clId="{0F5E3075-7542-6747-BB73-55095A83624B}"/>
    <pc:docChg chg="undo custSel addSld delSld modSld sldOrd modNotesMaster modHandout">
      <pc:chgData name="Henrik Blomqvist" userId="8dd5cb71-ba23-4c6e-8e46-2c785e071942" providerId="ADAL" clId="{0F5E3075-7542-6747-BB73-55095A83624B}" dt="2022-09-27T07:47:55.569" v="330"/>
      <pc:docMkLst>
        <pc:docMk/>
      </pc:docMkLst>
      <pc:sldChg chg="modSp add del mod ord">
        <pc:chgData name="Henrik Blomqvist" userId="8dd5cb71-ba23-4c6e-8e46-2c785e071942" providerId="ADAL" clId="{0F5E3075-7542-6747-BB73-55095A83624B}" dt="2022-09-27T07:03:37.714" v="14" actId="20578"/>
        <pc:sldMkLst>
          <pc:docMk/>
          <pc:sldMk cId="396088836" sldId="328"/>
        </pc:sldMkLst>
        <pc:spChg chg="mod">
          <ac:chgData name="Henrik Blomqvist" userId="8dd5cb71-ba23-4c6e-8e46-2c785e071942" providerId="ADAL" clId="{0F5E3075-7542-6747-BB73-55095A83624B}" dt="2022-09-27T07:03:20.107" v="9" actId="14100"/>
          <ac:spMkLst>
            <pc:docMk/>
            <pc:sldMk cId="396088836" sldId="328"/>
            <ac:spMk id="4" creationId="{AD08A668-854E-791E-0751-33B887533651}"/>
          </ac:spMkLst>
        </pc:spChg>
      </pc:sldChg>
      <pc:sldChg chg="add del">
        <pc:chgData name="Henrik Blomqvist" userId="8dd5cb71-ba23-4c6e-8e46-2c785e071942" providerId="ADAL" clId="{0F5E3075-7542-6747-BB73-55095A83624B}" dt="2022-09-27T07:04:36.013" v="16"/>
        <pc:sldMkLst>
          <pc:docMk/>
          <pc:sldMk cId="1860125656" sldId="331"/>
        </pc:sldMkLst>
      </pc:sldChg>
      <pc:sldChg chg="add del">
        <pc:chgData name="Henrik Blomqvist" userId="8dd5cb71-ba23-4c6e-8e46-2c785e071942" providerId="ADAL" clId="{0F5E3075-7542-6747-BB73-55095A83624B}" dt="2022-09-27T07:04:34.385" v="15" actId="2696"/>
        <pc:sldMkLst>
          <pc:docMk/>
          <pc:sldMk cId="73137182" sldId="332"/>
        </pc:sldMkLst>
      </pc:sldChg>
      <pc:sldChg chg="modSp add del mod ord">
        <pc:chgData name="Henrik Blomqvist" userId="8dd5cb71-ba23-4c6e-8e46-2c785e071942" providerId="ADAL" clId="{0F5E3075-7542-6747-BB73-55095A83624B}" dt="2022-09-27T07:14:36.873" v="276" actId="20577"/>
        <pc:sldMkLst>
          <pc:docMk/>
          <pc:sldMk cId="1733674830" sldId="520"/>
        </pc:sldMkLst>
        <pc:spChg chg="mod">
          <ac:chgData name="Henrik Blomqvist" userId="8dd5cb71-ba23-4c6e-8e46-2c785e071942" providerId="ADAL" clId="{0F5E3075-7542-6747-BB73-55095A83624B}" dt="2022-09-27T07:14:36.873" v="276" actId="20577"/>
          <ac:spMkLst>
            <pc:docMk/>
            <pc:sldMk cId="1733674830" sldId="520"/>
            <ac:spMk id="5" creationId="{34B28381-CD23-C0B2-C7D3-D81716E848AE}"/>
          </ac:spMkLst>
        </pc:spChg>
      </pc:sldChg>
      <pc:sldChg chg="modSp add del mod ord">
        <pc:chgData name="Henrik Blomqvist" userId="8dd5cb71-ba23-4c6e-8e46-2c785e071942" providerId="ADAL" clId="{0F5E3075-7542-6747-BB73-55095A83624B}" dt="2022-09-27T07:15:42.892" v="322" actId="12789"/>
        <pc:sldMkLst>
          <pc:docMk/>
          <pc:sldMk cId="1568511598" sldId="521"/>
        </pc:sldMkLst>
        <pc:spChg chg="mod">
          <ac:chgData name="Henrik Blomqvist" userId="8dd5cb71-ba23-4c6e-8e46-2c785e071942" providerId="ADAL" clId="{0F5E3075-7542-6747-BB73-55095A83624B}" dt="2022-09-27T07:15:42.892" v="322" actId="12789"/>
          <ac:spMkLst>
            <pc:docMk/>
            <pc:sldMk cId="1568511598" sldId="521"/>
            <ac:spMk id="7" creationId="{8C66CA3F-DCDD-64EA-57A9-0D906AECC103}"/>
          </ac:spMkLst>
        </pc:spChg>
      </pc:sldChg>
      <pc:sldChg chg="add del">
        <pc:chgData name="Henrik Blomqvist" userId="8dd5cb71-ba23-4c6e-8e46-2c785e071942" providerId="ADAL" clId="{0F5E3075-7542-6747-BB73-55095A83624B}" dt="2022-09-27T07:04:36.013" v="16"/>
        <pc:sldMkLst>
          <pc:docMk/>
          <pc:sldMk cId="4117718327" sldId="522"/>
        </pc:sldMkLst>
      </pc:sldChg>
      <pc:sldChg chg="modNotes">
        <pc:chgData name="Henrik Blomqvist" userId="8dd5cb71-ba23-4c6e-8e46-2c785e071942" providerId="ADAL" clId="{0F5E3075-7542-6747-BB73-55095A83624B}" dt="2022-09-27T07:47:55.569" v="330"/>
        <pc:sldMkLst>
          <pc:docMk/>
          <pc:sldMk cId="3124758355" sldId="523"/>
        </pc:sldMkLst>
      </pc:sldChg>
      <pc:sldChg chg="modNotes">
        <pc:chgData name="Henrik Blomqvist" userId="8dd5cb71-ba23-4c6e-8e46-2c785e071942" providerId="ADAL" clId="{0F5E3075-7542-6747-BB73-55095A83624B}" dt="2022-09-27T07:47:55.569" v="330"/>
        <pc:sldMkLst>
          <pc:docMk/>
          <pc:sldMk cId="3830073994" sldId="524"/>
        </pc:sldMkLst>
      </pc:sldChg>
      <pc:sldChg chg="modNotes">
        <pc:chgData name="Henrik Blomqvist" userId="8dd5cb71-ba23-4c6e-8e46-2c785e071942" providerId="ADAL" clId="{0F5E3075-7542-6747-BB73-55095A83624B}" dt="2022-09-27T07:47:55.569" v="330"/>
        <pc:sldMkLst>
          <pc:docMk/>
          <pc:sldMk cId="3428139171" sldId="525"/>
        </pc:sldMkLst>
      </pc:sldChg>
      <pc:sldChg chg="modNotes">
        <pc:chgData name="Henrik Blomqvist" userId="8dd5cb71-ba23-4c6e-8e46-2c785e071942" providerId="ADAL" clId="{0F5E3075-7542-6747-BB73-55095A83624B}" dt="2022-09-27T07:47:55.569" v="330"/>
        <pc:sldMkLst>
          <pc:docMk/>
          <pc:sldMk cId="2718928680" sldId="526"/>
        </pc:sldMkLst>
      </pc:sldChg>
      <pc:sldChg chg="modNotes">
        <pc:chgData name="Henrik Blomqvist" userId="8dd5cb71-ba23-4c6e-8e46-2c785e071942" providerId="ADAL" clId="{0F5E3075-7542-6747-BB73-55095A83624B}" dt="2022-09-27T07:47:55.569" v="330"/>
        <pc:sldMkLst>
          <pc:docMk/>
          <pc:sldMk cId="2194771636" sldId="527"/>
        </pc:sldMkLst>
      </pc:sldChg>
      <pc:sldChg chg="modNotes">
        <pc:chgData name="Henrik Blomqvist" userId="8dd5cb71-ba23-4c6e-8e46-2c785e071942" providerId="ADAL" clId="{0F5E3075-7542-6747-BB73-55095A83624B}" dt="2022-09-27T07:47:55.569" v="330"/>
        <pc:sldMkLst>
          <pc:docMk/>
          <pc:sldMk cId="2236847973" sldId="528"/>
        </pc:sldMkLst>
      </pc:sldChg>
      <pc:sldChg chg="modNotes">
        <pc:chgData name="Henrik Blomqvist" userId="8dd5cb71-ba23-4c6e-8e46-2c785e071942" providerId="ADAL" clId="{0F5E3075-7542-6747-BB73-55095A83624B}" dt="2022-09-27T07:47:55.569" v="330"/>
        <pc:sldMkLst>
          <pc:docMk/>
          <pc:sldMk cId="3762202153" sldId="529"/>
        </pc:sldMkLst>
      </pc:sldChg>
      <pc:sldChg chg="modNotes">
        <pc:chgData name="Henrik Blomqvist" userId="8dd5cb71-ba23-4c6e-8e46-2c785e071942" providerId="ADAL" clId="{0F5E3075-7542-6747-BB73-55095A83624B}" dt="2022-09-27T07:47:55.569" v="330"/>
        <pc:sldMkLst>
          <pc:docMk/>
          <pc:sldMk cId="3315166996" sldId="530"/>
        </pc:sldMkLst>
      </pc:sldChg>
      <pc:sldChg chg="modNotes">
        <pc:chgData name="Henrik Blomqvist" userId="8dd5cb71-ba23-4c6e-8e46-2c785e071942" providerId="ADAL" clId="{0F5E3075-7542-6747-BB73-55095A83624B}" dt="2022-09-27T07:47:55.569" v="330"/>
        <pc:sldMkLst>
          <pc:docMk/>
          <pc:sldMk cId="1907501922" sldId="531"/>
        </pc:sldMkLst>
      </pc:sldChg>
      <pc:sldChg chg="modSp add mod">
        <pc:chgData name="Henrik Blomqvist" userId="8dd5cb71-ba23-4c6e-8e46-2c785e071942" providerId="ADAL" clId="{0F5E3075-7542-6747-BB73-55095A83624B}" dt="2022-09-27T07:18:53.103" v="326" actId="114"/>
        <pc:sldMkLst>
          <pc:docMk/>
          <pc:sldMk cId="3145672562" sldId="532"/>
        </pc:sldMkLst>
        <pc:spChg chg="mod">
          <ac:chgData name="Henrik Blomqvist" userId="8dd5cb71-ba23-4c6e-8e46-2c785e071942" providerId="ADAL" clId="{0F5E3075-7542-6747-BB73-55095A83624B}" dt="2022-09-27T07:18:53.103" v="326" actId="114"/>
          <ac:spMkLst>
            <pc:docMk/>
            <pc:sldMk cId="3145672562" sldId="532"/>
            <ac:spMk id="3" creationId="{69045E41-9C44-B015-00A6-3685080563F3}"/>
          </ac:spMkLst>
        </pc:spChg>
      </pc:sldChg>
      <pc:sldChg chg="modSp add mod">
        <pc:chgData name="Henrik Blomqvist" userId="8dd5cb71-ba23-4c6e-8e46-2c785e071942" providerId="ADAL" clId="{0F5E3075-7542-6747-BB73-55095A83624B}" dt="2022-09-27T07:18:28.666" v="323" actId="20577"/>
        <pc:sldMkLst>
          <pc:docMk/>
          <pc:sldMk cId="267086822" sldId="533"/>
        </pc:sldMkLst>
        <pc:spChg chg="mod">
          <ac:chgData name="Henrik Blomqvist" userId="8dd5cb71-ba23-4c6e-8e46-2c785e071942" providerId="ADAL" clId="{0F5E3075-7542-6747-BB73-55095A83624B}" dt="2022-09-27T07:18:28.666" v="323" actId="20577"/>
          <ac:spMkLst>
            <pc:docMk/>
            <pc:sldMk cId="267086822" sldId="533"/>
            <ac:spMk id="3" creationId="{69045E41-9C44-B015-00A6-3685080563F3}"/>
          </ac:spMkLst>
        </pc:spChg>
      </pc:sldChg>
    </pc:docChg>
  </pc:docChgLst>
  <pc:docChgLst>
    <pc:chgData name="Amanda Insgård" userId="061c0aa7-ed0a-43cb-bfde-92a59cb73a81" providerId="ADAL" clId="{521D5A61-FBE3-B54F-B5D9-A40B989A474C}"/>
    <pc:docChg chg="modSld">
      <pc:chgData name="Amanda Insgård" userId="061c0aa7-ed0a-43cb-bfde-92a59cb73a81" providerId="ADAL" clId="{521D5A61-FBE3-B54F-B5D9-A40B989A474C}" dt="2022-09-27T07:40:33.665" v="0"/>
      <pc:docMkLst>
        <pc:docMk/>
      </pc:docMkLst>
      <pc:sldChg chg="modNotes">
        <pc:chgData name="Amanda Insgård" userId="061c0aa7-ed0a-43cb-bfde-92a59cb73a81" providerId="ADAL" clId="{521D5A61-FBE3-B54F-B5D9-A40B989A474C}" dt="2022-09-27T07:40:33.665" v="0"/>
        <pc:sldMkLst>
          <pc:docMk/>
          <pc:sldMk cId="0" sldId="256"/>
        </pc:sldMkLst>
      </pc:sldChg>
      <pc:sldChg chg="modNotes">
        <pc:chgData name="Amanda Insgård" userId="061c0aa7-ed0a-43cb-bfde-92a59cb73a81" providerId="ADAL" clId="{521D5A61-FBE3-B54F-B5D9-A40B989A474C}" dt="2022-09-27T07:40:33.665" v="0"/>
        <pc:sldMkLst>
          <pc:docMk/>
          <pc:sldMk cId="0" sldId="257"/>
        </pc:sldMkLst>
      </pc:sldChg>
      <pc:sldChg chg="modNotes">
        <pc:chgData name="Amanda Insgård" userId="061c0aa7-ed0a-43cb-bfde-92a59cb73a81" providerId="ADAL" clId="{521D5A61-FBE3-B54F-B5D9-A40B989A474C}" dt="2022-09-27T07:40:33.665" v="0"/>
        <pc:sldMkLst>
          <pc:docMk/>
          <pc:sldMk cId="0" sldId="258"/>
        </pc:sldMkLst>
      </pc:sldChg>
      <pc:sldChg chg="modNotes">
        <pc:chgData name="Amanda Insgård" userId="061c0aa7-ed0a-43cb-bfde-92a59cb73a81" providerId="ADAL" clId="{521D5A61-FBE3-B54F-B5D9-A40B989A474C}" dt="2022-09-27T07:40:33.665" v="0"/>
        <pc:sldMkLst>
          <pc:docMk/>
          <pc:sldMk cId="0" sldId="259"/>
        </pc:sldMkLst>
      </pc:sldChg>
      <pc:sldChg chg="modNotes">
        <pc:chgData name="Amanda Insgård" userId="061c0aa7-ed0a-43cb-bfde-92a59cb73a81" providerId="ADAL" clId="{521D5A61-FBE3-B54F-B5D9-A40B989A474C}" dt="2022-09-27T07:40:33.665" v="0"/>
        <pc:sldMkLst>
          <pc:docMk/>
          <pc:sldMk cId="0" sldId="260"/>
        </pc:sldMkLst>
      </pc:sldChg>
      <pc:sldChg chg="modNotes">
        <pc:chgData name="Amanda Insgård" userId="061c0aa7-ed0a-43cb-bfde-92a59cb73a81" providerId="ADAL" clId="{521D5A61-FBE3-B54F-B5D9-A40B989A474C}" dt="2022-09-27T07:40:33.665" v="0"/>
        <pc:sldMkLst>
          <pc:docMk/>
          <pc:sldMk cId="0" sldId="261"/>
        </pc:sldMkLst>
      </pc:sldChg>
      <pc:sldChg chg="modNotes">
        <pc:chgData name="Amanda Insgård" userId="061c0aa7-ed0a-43cb-bfde-92a59cb73a81" providerId="ADAL" clId="{521D5A61-FBE3-B54F-B5D9-A40B989A474C}" dt="2022-09-27T07:40:33.665" v="0"/>
        <pc:sldMkLst>
          <pc:docMk/>
          <pc:sldMk cId="0" sldId="262"/>
        </pc:sldMkLst>
      </pc:sldChg>
      <pc:sldChg chg="modNotes">
        <pc:chgData name="Amanda Insgård" userId="061c0aa7-ed0a-43cb-bfde-92a59cb73a81" providerId="ADAL" clId="{521D5A61-FBE3-B54F-B5D9-A40B989A474C}" dt="2022-09-27T07:40:33.665" v="0"/>
        <pc:sldMkLst>
          <pc:docMk/>
          <pc:sldMk cId="0" sldId="263"/>
        </pc:sldMkLst>
      </pc:sldChg>
      <pc:sldChg chg="modNotes">
        <pc:chgData name="Amanda Insgård" userId="061c0aa7-ed0a-43cb-bfde-92a59cb73a81" providerId="ADAL" clId="{521D5A61-FBE3-B54F-B5D9-A40B989A474C}" dt="2022-09-27T07:40:33.665" v="0"/>
        <pc:sldMkLst>
          <pc:docMk/>
          <pc:sldMk cId="0" sldId="264"/>
        </pc:sldMkLst>
      </pc:sldChg>
      <pc:sldChg chg="modNotes">
        <pc:chgData name="Amanda Insgård" userId="061c0aa7-ed0a-43cb-bfde-92a59cb73a81" providerId="ADAL" clId="{521D5A61-FBE3-B54F-B5D9-A40B989A474C}" dt="2022-09-27T07:40:33.665" v="0"/>
        <pc:sldMkLst>
          <pc:docMk/>
          <pc:sldMk cId="0" sldId="265"/>
        </pc:sldMkLst>
      </pc:sldChg>
      <pc:sldChg chg="modNotes">
        <pc:chgData name="Amanda Insgård" userId="061c0aa7-ed0a-43cb-bfde-92a59cb73a81" providerId="ADAL" clId="{521D5A61-FBE3-B54F-B5D9-A40B989A474C}" dt="2022-09-27T07:40:33.665" v="0"/>
        <pc:sldMkLst>
          <pc:docMk/>
          <pc:sldMk cId="0" sldId="266"/>
        </pc:sldMkLst>
      </pc:sldChg>
      <pc:sldChg chg="modNotes">
        <pc:chgData name="Amanda Insgård" userId="061c0aa7-ed0a-43cb-bfde-92a59cb73a81" providerId="ADAL" clId="{521D5A61-FBE3-B54F-B5D9-A40B989A474C}" dt="2022-09-27T07:40:33.665" v="0"/>
        <pc:sldMkLst>
          <pc:docMk/>
          <pc:sldMk cId="0" sldId="267"/>
        </pc:sldMkLst>
      </pc:sldChg>
      <pc:sldChg chg="modNotes">
        <pc:chgData name="Amanda Insgård" userId="061c0aa7-ed0a-43cb-bfde-92a59cb73a81" providerId="ADAL" clId="{521D5A61-FBE3-B54F-B5D9-A40B989A474C}" dt="2022-09-27T07:40:33.665" v="0"/>
        <pc:sldMkLst>
          <pc:docMk/>
          <pc:sldMk cId="0" sldId="268"/>
        </pc:sldMkLst>
      </pc:sldChg>
      <pc:sldChg chg="modNotes">
        <pc:chgData name="Amanda Insgård" userId="061c0aa7-ed0a-43cb-bfde-92a59cb73a81" providerId="ADAL" clId="{521D5A61-FBE3-B54F-B5D9-A40B989A474C}" dt="2022-09-27T07:40:33.665" v="0"/>
        <pc:sldMkLst>
          <pc:docMk/>
          <pc:sldMk cId="0" sldId="269"/>
        </pc:sldMkLst>
      </pc:sldChg>
      <pc:sldChg chg="modNotes">
        <pc:chgData name="Amanda Insgård" userId="061c0aa7-ed0a-43cb-bfde-92a59cb73a81" providerId="ADAL" clId="{521D5A61-FBE3-B54F-B5D9-A40B989A474C}" dt="2022-09-27T07:40:33.665" v="0"/>
        <pc:sldMkLst>
          <pc:docMk/>
          <pc:sldMk cId="0" sldId="270"/>
        </pc:sldMkLst>
      </pc:sldChg>
      <pc:sldChg chg="modNotes">
        <pc:chgData name="Amanda Insgård" userId="061c0aa7-ed0a-43cb-bfde-92a59cb73a81" providerId="ADAL" clId="{521D5A61-FBE3-B54F-B5D9-A40B989A474C}" dt="2022-09-27T07:40:33.665" v="0"/>
        <pc:sldMkLst>
          <pc:docMk/>
          <pc:sldMk cId="0" sldId="271"/>
        </pc:sldMkLst>
      </pc:sldChg>
      <pc:sldChg chg="modNotes">
        <pc:chgData name="Amanda Insgård" userId="061c0aa7-ed0a-43cb-bfde-92a59cb73a81" providerId="ADAL" clId="{521D5A61-FBE3-B54F-B5D9-A40B989A474C}" dt="2022-09-27T07:40:33.665" v="0"/>
        <pc:sldMkLst>
          <pc:docMk/>
          <pc:sldMk cId="1733674830" sldId="520"/>
        </pc:sldMkLst>
      </pc:sldChg>
      <pc:sldChg chg="modNotes">
        <pc:chgData name="Amanda Insgård" userId="061c0aa7-ed0a-43cb-bfde-92a59cb73a81" providerId="ADAL" clId="{521D5A61-FBE3-B54F-B5D9-A40B989A474C}" dt="2022-09-27T07:40:33.665" v="0"/>
        <pc:sldMkLst>
          <pc:docMk/>
          <pc:sldMk cId="1568511598" sldId="521"/>
        </pc:sldMkLst>
      </pc:sldChg>
      <pc:sldChg chg="modNotes">
        <pc:chgData name="Amanda Insgård" userId="061c0aa7-ed0a-43cb-bfde-92a59cb73a81" providerId="ADAL" clId="{521D5A61-FBE3-B54F-B5D9-A40B989A474C}" dt="2022-09-27T07:40:33.665" v="0"/>
        <pc:sldMkLst>
          <pc:docMk/>
          <pc:sldMk cId="3124758355" sldId="523"/>
        </pc:sldMkLst>
      </pc:sldChg>
      <pc:sldChg chg="modNotes">
        <pc:chgData name="Amanda Insgård" userId="061c0aa7-ed0a-43cb-bfde-92a59cb73a81" providerId="ADAL" clId="{521D5A61-FBE3-B54F-B5D9-A40B989A474C}" dt="2022-09-27T07:40:33.665" v="0"/>
        <pc:sldMkLst>
          <pc:docMk/>
          <pc:sldMk cId="3830073994" sldId="524"/>
        </pc:sldMkLst>
      </pc:sldChg>
      <pc:sldChg chg="modNotes">
        <pc:chgData name="Amanda Insgård" userId="061c0aa7-ed0a-43cb-bfde-92a59cb73a81" providerId="ADAL" clId="{521D5A61-FBE3-B54F-B5D9-A40B989A474C}" dt="2022-09-27T07:40:33.665" v="0"/>
        <pc:sldMkLst>
          <pc:docMk/>
          <pc:sldMk cId="3428139171" sldId="525"/>
        </pc:sldMkLst>
      </pc:sldChg>
      <pc:sldChg chg="modNotes">
        <pc:chgData name="Amanda Insgård" userId="061c0aa7-ed0a-43cb-bfde-92a59cb73a81" providerId="ADAL" clId="{521D5A61-FBE3-B54F-B5D9-A40B989A474C}" dt="2022-09-27T07:40:33.665" v="0"/>
        <pc:sldMkLst>
          <pc:docMk/>
          <pc:sldMk cId="2718928680" sldId="526"/>
        </pc:sldMkLst>
      </pc:sldChg>
      <pc:sldChg chg="modNotes">
        <pc:chgData name="Amanda Insgård" userId="061c0aa7-ed0a-43cb-bfde-92a59cb73a81" providerId="ADAL" clId="{521D5A61-FBE3-B54F-B5D9-A40B989A474C}" dt="2022-09-27T07:40:33.665" v="0"/>
        <pc:sldMkLst>
          <pc:docMk/>
          <pc:sldMk cId="2194771636" sldId="527"/>
        </pc:sldMkLst>
      </pc:sldChg>
      <pc:sldChg chg="modNotes">
        <pc:chgData name="Amanda Insgård" userId="061c0aa7-ed0a-43cb-bfde-92a59cb73a81" providerId="ADAL" clId="{521D5A61-FBE3-B54F-B5D9-A40B989A474C}" dt="2022-09-27T07:40:33.665" v="0"/>
        <pc:sldMkLst>
          <pc:docMk/>
          <pc:sldMk cId="2236847973" sldId="528"/>
        </pc:sldMkLst>
      </pc:sldChg>
      <pc:sldChg chg="modNotes">
        <pc:chgData name="Amanda Insgård" userId="061c0aa7-ed0a-43cb-bfde-92a59cb73a81" providerId="ADAL" clId="{521D5A61-FBE3-B54F-B5D9-A40B989A474C}" dt="2022-09-27T07:40:33.665" v="0"/>
        <pc:sldMkLst>
          <pc:docMk/>
          <pc:sldMk cId="3762202153" sldId="529"/>
        </pc:sldMkLst>
      </pc:sldChg>
      <pc:sldChg chg="modNotes">
        <pc:chgData name="Amanda Insgård" userId="061c0aa7-ed0a-43cb-bfde-92a59cb73a81" providerId="ADAL" clId="{521D5A61-FBE3-B54F-B5D9-A40B989A474C}" dt="2022-09-27T07:40:33.665" v="0"/>
        <pc:sldMkLst>
          <pc:docMk/>
          <pc:sldMk cId="3315166996" sldId="530"/>
        </pc:sldMkLst>
      </pc:sldChg>
      <pc:sldChg chg="modNotes">
        <pc:chgData name="Amanda Insgård" userId="061c0aa7-ed0a-43cb-bfde-92a59cb73a81" providerId="ADAL" clId="{521D5A61-FBE3-B54F-B5D9-A40B989A474C}" dt="2022-09-27T07:40:33.665" v="0"/>
        <pc:sldMkLst>
          <pc:docMk/>
          <pc:sldMk cId="1907501922" sldId="531"/>
        </pc:sldMkLst>
      </pc:sldChg>
      <pc:sldChg chg="modNotes">
        <pc:chgData name="Amanda Insgård" userId="061c0aa7-ed0a-43cb-bfde-92a59cb73a81" providerId="ADAL" clId="{521D5A61-FBE3-B54F-B5D9-A40B989A474C}" dt="2022-09-27T07:40:33.665" v="0"/>
        <pc:sldMkLst>
          <pc:docMk/>
          <pc:sldMk cId="3145672562" sldId="53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1C766B-6DAA-E67A-6B33-D0EE4C05B9C6}"/>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a:extLst>
              <a:ext uri="{FF2B5EF4-FFF2-40B4-BE49-F238E27FC236}">
                <a16:creationId xmlns:a16="http://schemas.microsoft.com/office/drawing/2014/main" id="{7E7AA4CC-7E37-DF53-5A82-4EEC486E05EA}"/>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B9B8187D-7381-1544-981A-FC842121A800}" type="datetime1">
              <a:rPr lang="sv-SE" smtClean="0"/>
              <a:t>2022-09-27</a:t>
            </a:fld>
            <a:endParaRPr lang="fr-FR"/>
          </a:p>
        </p:txBody>
      </p:sp>
      <p:sp>
        <p:nvSpPr>
          <p:cNvPr id="4" name="Footer Placeholder 3">
            <a:extLst>
              <a:ext uri="{FF2B5EF4-FFF2-40B4-BE49-F238E27FC236}">
                <a16:creationId xmlns:a16="http://schemas.microsoft.com/office/drawing/2014/main" id="{5F98461E-A465-782C-C275-08B75D2C81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a:extLst>
              <a:ext uri="{FF2B5EF4-FFF2-40B4-BE49-F238E27FC236}">
                <a16:creationId xmlns:a16="http://schemas.microsoft.com/office/drawing/2014/main" id="{81923EA4-2C28-1D65-B266-8C09E8E205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2D5459-8E98-4AA8-875E-0092CA2950FA}" type="slidenum">
              <a:rPr lang="fr-FR" smtClean="0"/>
              <a:t>‹#›</a:t>
            </a:fld>
            <a:endParaRPr lang="fr-FR"/>
          </a:p>
        </p:txBody>
      </p:sp>
    </p:spTree>
    <p:extLst>
      <p:ext uri="{BB962C8B-B14F-4D97-AF65-F5344CB8AC3E}">
        <p14:creationId xmlns:p14="http://schemas.microsoft.com/office/powerpoint/2010/main" val="278328411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55F02BAD-E501-CE4B-BA07-E28E33F6F94B}" type="datetime1">
              <a:rPr lang="sv-SE" smtClean="0"/>
              <a:t>2022-09-27</a:t>
            </a:fld>
            <a:endParaRPr lang="fr-FR"/>
          </a:p>
        </p:txBody>
      </p:sp>
      <p:sp>
        <p:nvSpPr>
          <p:cNvPr id="4" name="Espace réservé de l'image des diapositives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AC09F-C668-CC4E-8AC3-4D6B6C31F3B8}" type="slidenum">
              <a:rPr lang="fr-FR" smtClean="0"/>
              <a:t>‹#›</a:t>
            </a:fld>
            <a:endParaRPr lang="fr-FR"/>
          </a:p>
        </p:txBody>
      </p:sp>
    </p:spTree>
    <p:extLst>
      <p:ext uri="{BB962C8B-B14F-4D97-AF65-F5344CB8AC3E}">
        <p14:creationId xmlns:p14="http://schemas.microsoft.com/office/powerpoint/2010/main" val="291020131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934AC09F-C668-CC4E-8AC3-4D6B6C31F3B8}" type="slidenum">
              <a:rPr lang="fr-FR" smtClean="0"/>
              <a:t>6</a:t>
            </a:fld>
            <a:endParaRPr lang="fr-FR"/>
          </a:p>
        </p:txBody>
      </p:sp>
      <p:sp>
        <p:nvSpPr>
          <p:cNvPr id="5" name="Platshållare för datum 4">
            <a:extLst>
              <a:ext uri="{FF2B5EF4-FFF2-40B4-BE49-F238E27FC236}">
                <a16:creationId xmlns:a16="http://schemas.microsoft.com/office/drawing/2014/main" id="{C0DB1F5E-551C-9DF4-4746-53F9AD4491A1}"/>
              </a:ext>
            </a:extLst>
          </p:cNvPr>
          <p:cNvSpPr>
            <a:spLocks noGrp="1"/>
          </p:cNvSpPr>
          <p:nvPr>
            <p:ph type="dt" idx="1"/>
          </p:nvPr>
        </p:nvSpPr>
        <p:spPr/>
        <p:txBody>
          <a:bodyPr/>
          <a:lstStyle/>
          <a:p>
            <a:fld id="{10743AEC-5641-E54D-B0AD-1D59A90EB682}" type="datetime1">
              <a:rPr lang="sv-SE" smtClean="0"/>
              <a:t>2022-09-27</a:t>
            </a:fld>
            <a:endParaRPr lang="fr-FR"/>
          </a:p>
        </p:txBody>
      </p:sp>
      <p:sp>
        <p:nvSpPr>
          <p:cNvPr id="6" name="Platshållare för sidfot 5">
            <a:extLst>
              <a:ext uri="{FF2B5EF4-FFF2-40B4-BE49-F238E27FC236}">
                <a16:creationId xmlns:a16="http://schemas.microsoft.com/office/drawing/2014/main" id="{1122D88B-A845-5B5D-00AF-22FFFDCC5F68}"/>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60A125C0-E756-8CD1-B62C-5BC438761C75}"/>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1129558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Calibri" panose="020F0502020204030204" pitchFamily="34" charset="0"/>
                <a:ea typeface="Calibri" panose="020F0502020204030204" pitchFamily="34" charset="0"/>
                <a:cs typeface="Times New Roman" panose="02020603050405020304" pitchFamily="18" charset="0"/>
              </a:rPr>
              <a:t>Jag tänkte också bara göra ett nedhopp för att uppmärksamma er på att vi i samband med vårens lansering uppdaterade vår hemsida för att tydligare samla all relevant information om ansvarsfull marknadsföring på ett ställe. Ni hittar våra olika regler och riktlinjer under Självregleringsavsnittet på vår hemsida.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
        <p:nvSpPr>
          <p:cNvPr id="5" name="Platshållare för datum 4">
            <a:extLst>
              <a:ext uri="{FF2B5EF4-FFF2-40B4-BE49-F238E27FC236}">
                <a16:creationId xmlns:a16="http://schemas.microsoft.com/office/drawing/2014/main" id="{8DF083E0-91DC-AEDD-9F46-7B908F57C3A1}"/>
              </a:ext>
            </a:extLst>
          </p:cNvPr>
          <p:cNvSpPr>
            <a:spLocks noGrp="1"/>
          </p:cNvSpPr>
          <p:nvPr>
            <p:ph type="dt" idx="1"/>
          </p:nvPr>
        </p:nvSpPr>
        <p:spPr/>
        <p:txBody>
          <a:bodyPr/>
          <a:lstStyle/>
          <a:p>
            <a:fld id="{294FF765-B6F8-3E4B-BAD2-B69DBB0F6090}" type="datetime1">
              <a:rPr lang="sv-SE" smtClean="0"/>
              <a:t>2022-09-27</a:t>
            </a:fld>
            <a:endParaRPr lang="fr-FR"/>
          </a:p>
        </p:txBody>
      </p:sp>
      <p:sp>
        <p:nvSpPr>
          <p:cNvPr id="6" name="Platshållare för sidfot 5">
            <a:extLst>
              <a:ext uri="{FF2B5EF4-FFF2-40B4-BE49-F238E27FC236}">
                <a16:creationId xmlns:a16="http://schemas.microsoft.com/office/drawing/2014/main" id="{88B0E709-CEA9-1E3C-908C-BDE7A3BE9E25}"/>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B9F0BA9A-2B6C-0C38-0047-5A8509A4459C}"/>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390752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sidhuvud 3"/>
          <p:cNvSpPr>
            <a:spLocks noGrp="1"/>
          </p:cNvSpPr>
          <p:nvPr>
            <p:ph type="hdr" sz="quarter"/>
          </p:nvPr>
        </p:nvSpPr>
        <p:spPr/>
        <p:txBody>
          <a:bodyPr/>
          <a:lstStyle/>
          <a:p>
            <a:endParaRPr lang="fr-FR"/>
          </a:p>
        </p:txBody>
      </p:sp>
      <p:sp>
        <p:nvSpPr>
          <p:cNvPr id="5" name="Platshållare för datum 4"/>
          <p:cNvSpPr>
            <a:spLocks noGrp="1"/>
          </p:cNvSpPr>
          <p:nvPr>
            <p:ph type="dt" idx="1"/>
          </p:nvPr>
        </p:nvSpPr>
        <p:spPr/>
        <p:txBody>
          <a:bodyPr/>
          <a:lstStyle/>
          <a:p>
            <a:fld id="{55F02BAD-E501-CE4B-BA07-E28E33F6F94B}" type="datetime1">
              <a:rPr lang="sv-SE" smtClean="0"/>
              <a:t>2022-09-27</a:t>
            </a:fld>
            <a:endParaRPr lang="fr-FR"/>
          </a:p>
        </p:txBody>
      </p:sp>
      <p:sp>
        <p:nvSpPr>
          <p:cNvPr id="6" name="Platshållare för sidfot 5"/>
          <p:cNvSpPr>
            <a:spLocks noGrp="1"/>
          </p:cNvSpPr>
          <p:nvPr>
            <p:ph type="ftr" sz="quarter" idx="4"/>
          </p:nvPr>
        </p:nvSpPr>
        <p:spPr/>
        <p:txBody>
          <a:bodyPr/>
          <a:lstStyle/>
          <a:p>
            <a:endParaRPr lang="fr-FR"/>
          </a:p>
        </p:txBody>
      </p:sp>
      <p:sp>
        <p:nvSpPr>
          <p:cNvPr id="7" name="Platshållare för bildnummer 6"/>
          <p:cNvSpPr>
            <a:spLocks noGrp="1"/>
          </p:cNvSpPr>
          <p:nvPr>
            <p:ph type="sldNum" sz="quarter" idx="5"/>
          </p:nvPr>
        </p:nvSpPr>
        <p:spPr/>
        <p:txBody>
          <a:bodyPr/>
          <a:lstStyle/>
          <a:p>
            <a:fld id="{934AC09F-C668-CC4E-8AC3-4D6B6C31F3B8}" type="slidenum">
              <a:rPr lang="fr-FR" smtClean="0"/>
              <a:t>17</a:t>
            </a:fld>
            <a:endParaRPr lang="fr-FR"/>
          </a:p>
        </p:txBody>
      </p:sp>
    </p:spTree>
    <p:extLst>
      <p:ext uri="{BB962C8B-B14F-4D97-AF65-F5344CB8AC3E}">
        <p14:creationId xmlns:p14="http://schemas.microsoft.com/office/powerpoint/2010/main" val="2826489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t>Under 2020 hade vi gått igenom fem omvälvande år med flyktingkrisen 2015 och Refugees Welcome som blev starten på reaktioner och motreaktioner som vi fortfarande inte sett slutet på. Vi har också sett Greta Thunberg gå från en skolstrejkande flicka utanför riksdagshuset till att bli en internationellt etablerad klimataktivist. FNäs senaste klimatrapport visar att den globala uppvärmning är akut, klimathotet kan inte längre viftas bort. Metoo kom 2017 och svepte sedan fram igenom hela samhället med berättelser om övergrepp och sexism. Medielogik och publicistisk omdömeslöshet ledde dessvärre till publika uthängningar, vilket fick tragiska effekter. Oskyldiga drabbades men metoo ledde trots allt till att övergrepp och sexism inte längre kan ursäktas eller accepteras. </a:t>
            </a:r>
          </a:p>
          <a:p>
            <a:endParaRPr/>
          </a:p>
          <a:p>
            <a:r>
              <a:t>Sen kom pandemin i början på 2020, med allt vad det har inneburit för individer och samhället i stort. Tidsandan satten i tryckkokare. Black lives matters-rörelsen klec ut i den svenska offentligheten och satte ljuset på strukturell och individuell diskriminering i Sverige samtidigt som pride-flaggor halades ner från kommunhus. tidsandan är onekligen polemisk men vi kan trösta oss med att tiden nyanserar, och med några års perspektiv kommer vi kunna se vad som gjorde avtryck. Så vi som ska driva förändring, vad gjorde vi? </a:t>
            </a:r>
          </a:p>
        </p:txBody>
      </p:sp>
      <p:sp>
        <p:nvSpPr>
          <p:cNvPr id="2" name="Platshållare för datum 1">
            <a:extLst>
              <a:ext uri="{FF2B5EF4-FFF2-40B4-BE49-F238E27FC236}">
                <a16:creationId xmlns:a16="http://schemas.microsoft.com/office/drawing/2014/main" id="{5892936A-F311-9B66-6D8F-6C68FCA7251E}"/>
              </a:ext>
            </a:extLst>
          </p:cNvPr>
          <p:cNvSpPr>
            <a:spLocks noGrp="1"/>
          </p:cNvSpPr>
          <p:nvPr>
            <p:ph type="dt" idx="1"/>
          </p:nvPr>
        </p:nvSpPr>
        <p:spPr/>
        <p:txBody>
          <a:bodyPr/>
          <a:lstStyle/>
          <a:p>
            <a:fld id="{4CEE5E6F-5D1D-E349-9715-FB6BC2D7E6D2}" type="datetime1">
              <a:rPr lang="sv-SE" smtClean="0"/>
              <a:t>2022-09-27</a:t>
            </a:fld>
            <a:endParaRPr lang="fr-FR"/>
          </a:p>
        </p:txBody>
      </p:sp>
      <p:sp>
        <p:nvSpPr>
          <p:cNvPr id="3" name="Platshållare för sidfot 2">
            <a:extLst>
              <a:ext uri="{FF2B5EF4-FFF2-40B4-BE49-F238E27FC236}">
                <a16:creationId xmlns:a16="http://schemas.microsoft.com/office/drawing/2014/main" id="{AF312DB9-F275-6665-33A2-8A13692AFB41}"/>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1B08245B-704E-B1F4-D6A9-9C110A74DF91}"/>
              </a:ext>
            </a:extLst>
          </p:cNvPr>
          <p:cNvSpPr>
            <a:spLocks noGrp="1"/>
          </p:cNvSpPr>
          <p:nvPr>
            <p:ph type="hdr" sz="quarter"/>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KOMM började samla in belönad kommunikation och reklam från de senaste 5 åren vilket resulterade i rapporten Svart på vitt som lanserades i april 2021. Men allt började egentligen tidigare än så.</a:t>
            </a:r>
          </a:p>
        </p:txBody>
      </p:sp>
      <p:sp>
        <p:nvSpPr>
          <p:cNvPr id="2" name="Platshållare för datum 1">
            <a:extLst>
              <a:ext uri="{FF2B5EF4-FFF2-40B4-BE49-F238E27FC236}">
                <a16:creationId xmlns:a16="http://schemas.microsoft.com/office/drawing/2014/main" id="{F60EE895-F4ED-AE1C-0C99-426FFBEEC8DB}"/>
              </a:ext>
            </a:extLst>
          </p:cNvPr>
          <p:cNvSpPr>
            <a:spLocks noGrp="1"/>
          </p:cNvSpPr>
          <p:nvPr>
            <p:ph type="dt" idx="1"/>
          </p:nvPr>
        </p:nvSpPr>
        <p:spPr/>
        <p:txBody>
          <a:bodyPr/>
          <a:lstStyle/>
          <a:p>
            <a:fld id="{6062DA3F-7C9F-D94C-9783-760C9A2DBD9F}" type="datetime1">
              <a:rPr lang="sv-SE" smtClean="0"/>
              <a:t>2022-09-27</a:t>
            </a:fld>
            <a:endParaRPr lang="fr-FR"/>
          </a:p>
        </p:txBody>
      </p:sp>
      <p:sp>
        <p:nvSpPr>
          <p:cNvPr id="3" name="Platshållare för sidfot 2">
            <a:extLst>
              <a:ext uri="{FF2B5EF4-FFF2-40B4-BE49-F238E27FC236}">
                <a16:creationId xmlns:a16="http://schemas.microsoft.com/office/drawing/2014/main" id="{81E56027-B35F-0542-7AD0-DF15C2D1420B}"/>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4949D2A9-9092-EA4D-4727-8AEE6273760D}"/>
              </a:ext>
            </a:extLst>
          </p:cNvPr>
          <p:cNvSpPr>
            <a:spLocks noGrp="1"/>
          </p:cNvSpPr>
          <p:nvPr>
            <p:ph type="hdr" sz="quarter"/>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2015 lanserade vi vår årliga kampanj för Guldägget, vilket är Sveriges största reklamtävling som funnits i över 60 år, där vi ställde oss frågan vem som får synas och jobba i och med svensk reklam. Kampanjen fick mycket kritik ”det är för sent”, ”det behövs inte”, ”vi är redan där” - men var vi verkligen det?</a:t>
            </a:r>
          </a:p>
          <a:p>
            <a:r>
              <a:t> </a:t>
            </a:r>
          </a:p>
          <a:p>
            <a:r>
              <a:t>Senare samma år började Geena Davis institute on Gender in Media ett samarbete med Cannes Lions, som är världens största reklamtävling. Geena Davis är en forskningsbaserad organisation som jobbar för att skapa balans mellan könen, främja inkludering och minska stereotyper. De bestämde sig för att göra en genomlysning av Cannes Lions prisvinnande och nominerad reklam och i vilken grad de lyckades med representation och mångfald.</a:t>
            </a:r>
          </a:p>
          <a:p>
            <a:r>
              <a:t> </a:t>
            </a:r>
          </a:p>
          <a:p>
            <a:r>
              <a:t>När vi, under 2020, började vi titta på det här igen ställde vi oss frågorna - hur ser det ut i Sverige idag? 5 år senare. Är det verkligen så här? Är vi verkligen där?</a:t>
            </a:r>
          </a:p>
        </p:txBody>
      </p:sp>
      <p:sp>
        <p:nvSpPr>
          <p:cNvPr id="2" name="Platshållare för datum 1">
            <a:extLst>
              <a:ext uri="{FF2B5EF4-FFF2-40B4-BE49-F238E27FC236}">
                <a16:creationId xmlns:a16="http://schemas.microsoft.com/office/drawing/2014/main" id="{B66AE757-7F52-31CB-A773-D8FA4C8D4A19}"/>
              </a:ext>
            </a:extLst>
          </p:cNvPr>
          <p:cNvSpPr>
            <a:spLocks noGrp="1"/>
          </p:cNvSpPr>
          <p:nvPr>
            <p:ph type="dt" idx="1"/>
          </p:nvPr>
        </p:nvSpPr>
        <p:spPr/>
        <p:txBody>
          <a:bodyPr/>
          <a:lstStyle/>
          <a:p>
            <a:fld id="{716EC16C-3710-084B-BA6B-6FE22B8D323E}" type="datetime1">
              <a:rPr lang="sv-SE" smtClean="0"/>
              <a:t>2022-09-27</a:t>
            </a:fld>
            <a:endParaRPr lang="fr-FR"/>
          </a:p>
        </p:txBody>
      </p:sp>
      <p:sp>
        <p:nvSpPr>
          <p:cNvPr id="3" name="Platshållare för sidfot 2">
            <a:extLst>
              <a:ext uri="{FF2B5EF4-FFF2-40B4-BE49-F238E27FC236}">
                <a16:creationId xmlns:a16="http://schemas.microsoft.com/office/drawing/2014/main" id="{6820016E-EEF6-BBF1-F001-42E7E88451A6}"/>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B239BDF7-9E94-F696-096F-D0567EB9E6C9}"/>
              </a:ext>
            </a:extLst>
          </p:cNvPr>
          <p:cNvSpPr>
            <a:spLocks noGrp="1"/>
          </p:cNvSpPr>
          <p:nvPr>
            <p:ph type="hdr" sz="quarter"/>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Här föddes ”Svart på vitt” i större skala och vi djupdök mer i kontexten och ner i analysen – med syftet få mer fakta på bordet genom att analysera en större mängd material. Vi kollade på prisvinnande reklam och kommunikation från Guldägget men också i samarbete med andra tävlingar - 100wattaren (Sveriges annonsörers kommunikationstävling) och YoutubeWorks (Googles kommunikationstävling). Viktigt att poängtera att vi enbart analysera de nominerade och prisvinnande bidrag - alltså inte hela branschens kommunikation utan enbart belönad kommunikation.</a:t>
            </a:r>
          </a:p>
          <a:p>
            <a:r>
              <a:t> </a:t>
            </a:r>
          </a:p>
          <a:p>
            <a:r>
              <a:t>Syftet var att vi ville titta på vårt egna arbete, hur ser det ut hos oss? Hur ser det ut i vårt arbete? Ska vi kunna driva förändring måste vi veta vart utgångspunkten och att denna typ av informationsinsatser tror vi är avgörande för att komma framåt i arbetet</a:t>
            </a:r>
          </a:p>
        </p:txBody>
      </p:sp>
      <p:sp>
        <p:nvSpPr>
          <p:cNvPr id="2" name="Platshållare för datum 1">
            <a:extLst>
              <a:ext uri="{FF2B5EF4-FFF2-40B4-BE49-F238E27FC236}">
                <a16:creationId xmlns:a16="http://schemas.microsoft.com/office/drawing/2014/main" id="{57DEB316-7763-9780-53A9-869C7D70F0AD}"/>
              </a:ext>
            </a:extLst>
          </p:cNvPr>
          <p:cNvSpPr>
            <a:spLocks noGrp="1"/>
          </p:cNvSpPr>
          <p:nvPr>
            <p:ph type="dt" idx="1"/>
          </p:nvPr>
        </p:nvSpPr>
        <p:spPr/>
        <p:txBody>
          <a:bodyPr/>
          <a:lstStyle/>
          <a:p>
            <a:fld id="{80C9DBBD-FD10-014D-931A-E67AE130F6C2}" type="datetime1">
              <a:rPr lang="sv-SE" smtClean="0"/>
              <a:t>2022-09-27</a:t>
            </a:fld>
            <a:endParaRPr lang="fr-FR"/>
          </a:p>
        </p:txBody>
      </p:sp>
      <p:sp>
        <p:nvSpPr>
          <p:cNvPr id="3" name="Platshållare för sidfot 2">
            <a:extLst>
              <a:ext uri="{FF2B5EF4-FFF2-40B4-BE49-F238E27FC236}">
                <a16:creationId xmlns:a16="http://schemas.microsoft.com/office/drawing/2014/main" id="{E9167CF7-5FA9-D0C0-9D50-304983FFAD56}"/>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31B63151-833F-85B9-B22D-8CC24CB86040}"/>
              </a:ext>
            </a:extLst>
          </p:cNvPr>
          <p:cNvSpPr>
            <a:spLocks noGrp="1"/>
          </p:cNvSpPr>
          <p:nvPr>
            <p:ph type="hdr" sz="quarter"/>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Studien använder två olika metoder; Automatiserad Analys och Manuell innehållsanalys. Denna metod är samma som Geena Davis-institutet använde i deras genomsökning för Cannes Lions, alltså en internationellt erkänd metod. Den automatiserade delen analyserar medieinnehåll per automatik där man kollar på både visuellt och audiovisuellt. Innehållsanalysen består av en systematisk analys av kommunikationen utifrån sex kriterier som 10 st internationella experter gjort en intersektionell analys av underlaget. Det var över 1800 personer som figurerade i underlagets 309 filmer.</a:t>
            </a:r>
          </a:p>
        </p:txBody>
      </p:sp>
      <p:sp>
        <p:nvSpPr>
          <p:cNvPr id="2" name="Platshållare för datum 1">
            <a:extLst>
              <a:ext uri="{FF2B5EF4-FFF2-40B4-BE49-F238E27FC236}">
                <a16:creationId xmlns:a16="http://schemas.microsoft.com/office/drawing/2014/main" id="{64C5F177-4215-1313-6428-9A4D5F71AF20}"/>
              </a:ext>
            </a:extLst>
          </p:cNvPr>
          <p:cNvSpPr>
            <a:spLocks noGrp="1"/>
          </p:cNvSpPr>
          <p:nvPr>
            <p:ph type="dt" idx="1"/>
          </p:nvPr>
        </p:nvSpPr>
        <p:spPr/>
        <p:txBody>
          <a:bodyPr/>
          <a:lstStyle/>
          <a:p>
            <a:fld id="{68C62FF1-AD22-E44D-A659-E6213F0BE2B7}" type="datetime1">
              <a:rPr lang="sv-SE" smtClean="0"/>
              <a:t>2022-09-27</a:t>
            </a:fld>
            <a:endParaRPr lang="fr-FR"/>
          </a:p>
        </p:txBody>
      </p:sp>
      <p:sp>
        <p:nvSpPr>
          <p:cNvPr id="3" name="Platshållare för sidfot 2">
            <a:extLst>
              <a:ext uri="{FF2B5EF4-FFF2-40B4-BE49-F238E27FC236}">
                <a16:creationId xmlns:a16="http://schemas.microsoft.com/office/drawing/2014/main" id="{BA13A8CC-3F8B-159E-986D-8672C89D46E7}"/>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7513D16F-B636-B7E9-36C6-98E1FCEDD502}"/>
              </a:ext>
            </a:extLst>
          </p:cNvPr>
          <p:cNvSpPr>
            <a:spLocks noGrp="1"/>
          </p:cNvSpPr>
          <p:nvPr>
            <p:ph type="hdr" sz="quarter"/>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De sex kriterierna är: </a:t>
            </a:r>
          </a:p>
          <a:p>
            <a:r>
              <a:t>Genus, Etnicitet, HBTQi+, Ålder, Funktionsvariation, Kraftig kroppsbyggnad</a:t>
            </a:r>
          </a:p>
          <a:p>
            <a:r>
              <a:t>Vi kommer att gå igenom vad vi såg under varje kriterier även vi gjorde en intersektionell analys så har jag här, för enkelhetens skull delat upp kriterierna</a:t>
            </a:r>
          </a:p>
        </p:txBody>
      </p:sp>
      <p:sp>
        <p:nvSpPr>
          <p:cNvPr id="2" name="Platshållare för datum 1">
            <a:extLst>
              <a:ext uri="{FF2B5EF4-FFF2-40B4-BE49-F238E27FC236}">
                <a16:creationId xmlns:a16="http://schemas.microsoft.com/office/drawing/2014/main" id="{2C221E82-D339-54CD-5C8E-1F5C381EFEEC}"/>
              </a:ext>
            </a:extLst>
          </p:cNvPr>
          <p:cNvSpPr>
            <a:spLocks noGrp="1"/>
          </p:cNvSpPr>
          <p:nvPr>
            <p:ph type="dt" idx="1"/>
          </p:nvPr>
        </p:nvSpPr>
        <p:spPr/>
        <p:txBody>
          <a:bodyPr/>
          <a:lstStyle/>
          <a:p>
            <a:fld id="{D63F7DD6-0EA3-7F4D-A0C2-82D4FC069632}" type="datetime1">
              <a:rPr lang="sv-SE" smtClean="0"/>
              <a:t>2022-09-27</a:t>
            </a:fld>
            <a:endParaRPr lang="fr-FR"/>
          </a:p>
        </p:txBody>
      </p:sp>
      <p:sp>
        <p:nvSpPr>
          <p:cNvPr id="3" name="Platshållare för sidfot 2">
            <a:extLst>
              <a:ext uri="{FF2B5EF4-FFF2-40B4-BE49-F238E27FC236}">
                <a16:creationId xmlns:a16="http://schemas.microsoft.com/office/drawing/2014/main" id="{0E8DDD3D-CB14-0F92-AA81-B88A680CC6B9}"/>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52E798F3-0A2A-8E23-778D-D5C2BBE7FF00}"/>
              </a:ext>
            </a:extLst>
          </p:cNvPr>
          <p:cNvSpPr>
            <a:spLocks noGrp="1"/>
          </p:cNvSpPr>
          <p:nvPr>
            <p:ph type="hdr" sz="quarter"/>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Vi ser en relativt jämn fördelning mellan könen, trots en gradvis minskning i representationen mellan 2016 och 2020, men främst i åldrarna 50+. Kvinnor både objektifieras fortarande och har mer avslöjande klädsel i högre utsträckning än män, det minskades dock drastiskt 2020 - förhoppningsvis en trend som fortsätter. Karaktärsdraget rolig och intelligent hittar vi vanligast hos män fortfarande. </a:t>
            </a:r>
          </a:p>
        </p:txBody>
      </p:sp>
      <p:sp>
        <p:nvSpPr>
          <p:cNvPr id="2" name="Platshållare för datum 1">
            <a:extLst>
              <a:ext uri="{FF2B5EF4-FFF2-40B4-BE49-F238E27FC236}">
                <a16:creationId xmlns:a16="http://schemas.microsoft.com/office/drawing/2014/main" id="{731992A1-0C4C-2DC1-560E-3AF22EBB373D}"/>
              </a:ext>
            </a:extLst>
          </p:cNvPr>
          <p:cNvSpPr>
            <a:spLocks noGrp="1"/>
          </p:cNvSpPr>
          <p:nvPr>
            <p:ph type="dt" idx="1"/>
          </p:nvPr>
        </p:nvSpPr>
        <p:spPr/>
        <p:txBody>
          <a:bodyPr/>
          <a:lstStyle/>
          <a:p>
            <a:fld id="{A1984339-4765-C049-90A3-5A3A1CA5E8BB}" type="datetime1">
              <a:rPr lang="sv-SE" smtClean="0"/>
              <a:t>2022-09-27</a:t>
            </a:fld>
            <a:endParaRPr lang="fr-FR"/>
          </a:p>
        </p:txBody>
      </p:sp>
      <p:sp>
        <p:nvSpPr>
          <p:cNvPr id="3" name="Platshållare för sidfot 2">
            <a:extLst>
              <a:ext uri="{FF2B5EF4-FFF2-40B4-BE49-F238E27FC236}">
                <a16:creationId xmlns:a16="http://schemas.microsoft.com/office/drawing/2014/main" id="{E0DD1BAA-E30A-D570-D734-C92DBBBA8C4B}"/>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B06087C6-7A35-A50D-73AF-29BE5C2440AF}"/>
              </a:ext>
            </a:extLst>
          </p:cNvPr>
          <p:cNvSpPr>
            <a:spLocks noGrp="1"/>
          </p:cNvSpPr>
          <p:nvPr>
            <p:ph type="hdr" sz="quarter"/>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Ungefär ¼ av alla karaktärer i reklam och kommunikation är icke-vita men hur den fjärdedelen fördelas mellan etniciteter varierar, även om den vanligast underrepresenterade icke-vita gruppen är svarta. Gapet minskar dock inte mellan icke-vita karaktärer och vita. Däremot kan vi se en liten förbättring gällande representation av icke-vita HBTQi+ personer under de senaste tre åren och även icke-vita personer som karaktäriseras som intelligenta. </a:t>
            </a:r>
          </a:p>
        </p:txBody>
      </p:sp>
      <p:sp>
        <p:nvSpPr>
          <p:cNvPr id="2" name="Platshållare för datum 1">
            <a:extLst>
              <a:ext uri="{FF2B5EF4-FFF2-40B4-BE49-F238E27FC236}">
                <a16:creationId xmlns:a16="http://schemas.microsoft.com/office/drawing/2014/main" id="{972FDF53-71DA-3A65-4D0A-10948E0D702F}"/>
              </a:ext>
            </a:extLst>
          </p:cNvPr>
          <p:cNvSpPr>
            <a:spLocks noGrp="1"/>
          </p:cNvSpPr>
          <p:nvPr>
            <p:ph type="dt" idx="1"/>
          </p:nvPr>
        </p:nvSpPr>
        <p:spPr/>
        <p:txBody>
          <a:bodyPr/>
          <a:lstStyle/>
          <a:p>
            <a:fld id="{58C5DB86-24BB-A14E-8AFA-0303E406F03E}" type="datetime1">
              <a:rPr lang="sv-SE" smtClean="0"/>
              <a:t>2022-09-27</a:t>
            </a:fld>
            <a:endParaRPr lang="fr-FR"/>
          </a:p>
        </p:txBody>
      </p:sp>
      <p:sp>
        <p:nvSpPr>
          <p:cNvPr id="3" name="Platshållare för sidfot 2">
            <a:extLst>
              <a:ext uri="{FF2B5EF4-FFF2-40B4-BE49-F238E27FC236}">
                <a16:creationId xmlns:a16="http://schemas.microsoft.com/office/drawing/2014/main" id="{8249DD93-A2F5-2078-A1E8-2C57F60233BE}"/>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B89683F5-0051-B89A-641B-AB617673A86D}"/>
              </a:ext>
            </a:extLst>
          </p:cNvPr>
          <p:cNvSpPr>
            <a:spLocks noGrp="1"/>
          </p:cNvSpPr>
          <p:nvPr>
            <p:ph type="hdr" sz="quarter"/>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endParaRPr lang="sv-S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
        <p:nvSpPr>
          <p:cNvPr id="5" name="Platshållare för datum 4">
            <a:extLst>
              <a:ext uri="{FF2B5EF4-FFF2-40B4-BE49-F238E27FC236}">
                <a16:creationId xmlns:a16="http://schemas.microsoft.com/office/drawing/2014/main" id="{12130800-68CB-AF55-2F77-1256F03D3618}"/>
              </a:ext>
            </a:extLst>
          </p:cNvPr>
          <p:cNvSpPr>
            <a:spLocks noGrp="1"/>
          </p:cNvSpPr>
          <p:nvPr>
            <p:ph type="dt" idx="1"/>
          </p:nvPr>
        </p:nvSpPr>
        <p:spPr/>
        <p:txBody>
          <a:bodyPr/>
          <a:lstStyle/>
          <a:p>
            <a:fld id="{C6820CA1-D2F4-DC44-A48A-3AB2162ECA3A}" type="datetime1">
              <a:rPr lang="sv-SE" smtClean="0"/>
              <a:t>2022-09-27</a:t>
            </a:fld>
            <a:endParaRPr lang="fr-FR"/>
          </a:p>
        </p:txBody>
      </p:sp>
      <p:sp>
        <p:nvSpPr>
          <p:cNvPr id="6" name="Platshållare för sidfot 5">
            <a:extLst>
              <a:ext uri="{FF2B5EF4-FFF2-40B4-BE49-F238E27FC236}">
                <a16:creationId xmlns:a16="http://schemas.microsoft.com/office/drawing/2014/main" id="{90C000E7-DADD-08D6-2875-5959863621B7}"/>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916CEBB4-F48E-5D09-0436-E436176FA1C3}"/>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415772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Här såg vi vi en högre representation av kvinnliga HBTQi+ personer än manliga men under 2016 och 2017 framställdes ingen HBTQi+man i belönad reklam och kommunikation. Som jag tidigare nämnde så ser vi en positiv utveckling när vi kollar på icke-vita HBTQi+personer de senaste tre åren, dock fanns det ingen alls mellan 2016 och 2018</a:t>
            </a:r>
          </a:p>
        </p:txBody>
      </p:sp>
      <p:sp>
        <p:nvSpPr>
          <p:cNvPr id="2" name="Platshållare för datum 1">
            <a:extLst>
              <a:ext uri="{FF2B5EF4-FFF2-40B4-BE49-F238E27FC236}">
                <a16:creationId xmlns:a16="http://schemas.microsoft.com/office/drawing/2014/main" id="{27ED2ACD-E99D-30EB-26D5-58FB8B0E05FD}"/>
              </a:ext>
            </a:extLst>
          </p:cNvPr>
          <p:cNvSpPr>
            <a:spLocks noGrp="1"/>
          </p:cNvSpPr>
          <p:nvPr>
            <p:ph type="dt" idx="1"/>
          </p:nvPr>
        </p:nvSpPr>
        <p:spPr/>
        <p:txBody>
          <a:bodyPr/>
          <a:lstStyle/>
          <a:p>
            <a:fld id="{CD4A534C-F49E-1B48-9889-9E988A60A7B3}" type="datetime1">
              <a:rPr lang="sv-SE" smtClean="0"/>
              <a:t>2022-09-27</a:t>
            </a:fld>
            <a:endParaRPr lang="fr-FR"/>
          </a:p>
        </p:txBody>
      </p:sp>
      <p:sp>
        <p:nvSpPr>
          <p:cNvPr id="3" name="Platshållare för sidfot 2">
            <a:extLst>
              <a:ext uri="{FF2B5EF4-FFF2-40B4-BE49-F238E27FC236}">
                <a16:creationId xmlns:a16="http://schemas.microsoft.com/office/drawing/2014/main" id="{F3929361-BE11-3298-C074-255964395EA4}"/>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5E8D0D09-762F-53F0-F89E-84860825FC16}"/>
              </a:ext>
            </a:extLst>
          </p:cNvPr>
          <p:cNvSpPr>
            <a:spLocks noGrp="1"/>
          </p:cNvSpPr>
          <p:nvPr>
            <p:ph type="hdr" sz="quarter"/>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Vi ser en negativ trend av representation av personer över 50+ år. Det är vanligare med äldre män än kvinnor. Vi ser också otroligt få äldre icke-vita karatärer. </a:t>
            </a:r>
          </a:p>
        </p:txBody>
      </p:sp>
      <p:sp>
        <p:nvSpPr>
          <p:cNvPr id="2" name="Platshållare för datum 1">
            <a:extLst>
              <a:ext uri="{FF2B5EF4-FFF2-40B4-BE49-F238E27FC236}">
                <a16:creationId xmlns:a16="http://schemas.microsoft.com/office/drawing/2014/main" id="{11970F2D-7E50-0361-AA12-91036CF5E0A8}"/>
              </a:ext>
            </a:extLst>
          </p:cNvPr>
          <p:cNvSpPr>
            <a:spLocks noGrp="1"/>
          </p:cNvSpPr>
          <p:nvPr>
            <p:ph type="dt" idx="1"/>
          </p:nvPr>
        </p:nvSpPr>
        <p:spPr/>
        <p:txBody>
          <a:bodyPr/>
          <a:lstStyle/>
          <a:p>
            <a:fld id="{A170A3C8-37CB-6F4F-BB71-0A082D92AE47}" type="datetime1">
              <a:rPr lang="sv-SE" smtClean="0"/>
              <a:t>2022-09-27</a:t>
            </a:fld>
            <a:endParaRPr lang="fr-FR"/>
          </a:p>
        </p:txBody>
      </p:sp>
      <p:sp>
        <p:nvSpPr>
          <p:cNvPr id="3" name="Platshållare för sidfot 2">
            <a:extLst>
              <a:ext uri="{FF2B5EF4-FFF2-40B4-BE49-F238E27FC236}">
                <a16:creationId xmlns:a16="http://schemas.microsoft.com/office/drawing/2014/main" id="{2D258818-03B2-1C52-4B89-3827313E300C}"/>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9F8B4D71-8102-F058-140B-0751AF710F0E}"/>
              </a:ext>
            </a:extLst>
          </p:cNvPr>
          <p:cNvSpPr>
            <a:spLocks noGrp="1"/>
          </p:cNvSpPr>
          <p:nvPr>
            <p:ph type="hdr" sz="quarter"/>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Här ser vi en positiv trend; från 0,5% till 2,3% mellan 2015 och 2020. En liten trend men ändå betydelsefull för denna grupp. Vi ser en högre utsträckning manliga karaktärer än kvinnliga. Tråkigt nog så bröts det positiva mönstret 2020 då fler kvinnor med funktionsvariation fanns med men ingen man alls. Det finns inte heller någon icke-vit med funktionsvariation</a:t>
            </a:r>
          </a:p>
        </p:txBody>
      </p:sp>
      <p:sp>
        <p:nvSpPr>
          <p:cNvPr id="2" name="Platshållare för datum 1">
            <a:extLst>
              <a:ext uri="{FF2B5EF4-FFF2-40B4-BE49-F238E27FC236}">
                <a16:creationId xmlns:a16="http://schemas.microsoft.com/office/drawing/2014/main" id="{774BF7D5-8553-136F-EE2C-02EF193A2C5D}"/>
              </a:ext>
            </a:extLst>
          </p:cNvPr>
          <p:cNvSpPr>
            <a:spLocks noGrp="1"/>
          </p:cNvSpPr>
          <p:nvPr>
            <p:ph type="dt" idx="1"/>
          </p:nvPr>
        </p:nvSpPr>
        <p:spPr/>
        <p:txBody>
          <a:bodyPr/>
          <a:lstStyle/>
          <a:p>
            <a:fld id="{89BFD7C8-9950-4A4E-81A1-4F9035D33AC5}" type="datetime1">
              <a:rPr lang="sv-SE" smtClean="0"/>
              <a:t>2022-09-27</a:t>
            </a:fld>
            <a:endParaRPr lang="fr-FR"/>
          </a:p>
        </p:txBody>
      </p:sp>
      <p:sp>
        <p:nvSpPr>
          <p:cNvPr id="3" name="Platshållare för sidfot 2">
            <a:extLst>
              <a:ext uri="{FF2B5EF4-FFF2-40B4-BE49-F238E27FC236}">
                <a16:creationId xmlns:a16="http://schemas.microsoft.com/office/drawing/2014/main" id="{438DF083-F90E-1C4B-2F59-EA0B04C3B1D6}"/>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8B0FA1E9-0AFF-512C-618F-2929E8D9485E}"/>
              </a:ext>
            </a:extLst>
          </p:cNvPr>
          <p:cNvSpPr>
            <a:spLocks noGrp="1"/>
          </p:cNvSpPr>
          <p:nvPr>
            <p:ph type="hdr" sz="quarter"/>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Vi har en stor underrepresentatiaon av karaktärer med kraftig kroppsbyggnad mellan 2017 och 2020. Vi ser fler män än kvinnor i kommunikation och reklamen. Generellt så är det väldigt låg representation för icke-vita personer med kraftig kroppsbyggnad. Vi har sett en stark trend med flera influencers inom body positivism men reklamen har inte hängt med</a:t>
            </a:r>
          </a:p>
        </p:txBody>
      </p:sp>
      <p:sp>
        <p:nvSpPr>
          <p:cNvPr id="2" name="Platshållare för datum 1">
            <a:extLst>
              <a:ext uri="{FF2B5EF4-FFF2-40B4-BE49-F238E27FC236}">
                <a16:creationId xmlns:a16="http://schemas.microsoft.com/office/drawing/2014/main" id="{F7C5A4E7-72EF-CC1C-1EAC-1C389A12F0FF}"/>
              </a:ext>
            </a:extLst>
          </p:cNvPr>
          <p:cNvSpPr>
            <a:spLocks noGrp="1"/>
          </p:cNvSpPr>
          <p:nvPr>
            <p:ph type="dt" idx="1"/>
          </p:nvPr>
        </p:nvSpPr>
        <p:spPr/>
        <p:txBody>
          <a:bodyPr/>
          <a:lstStyle/>
          <a:p>
            <a:fld id="{47AD6477-EDCF-6E4E-A975-1D7E5305F7AD}" type="datetime1">
              <a:rPr lang="sv-SE" smtClean="0"/>
              <a:t>2022-09-27</a:t>
            </a:fld>
            <a:endParaRPr lang="fr-FR"/>
          </a:p>
        </p:txBody>
      </p:sp>
      <p:sp>
        <p:nvSpPr>
          <p:cNvPr id="3" name="Platshållare för sidfot 2">
            <a:extLst>
              <a:ext uri="{FF2B5EF4-FFF2-40B4-BE49-F238E27FC236}">
                <a16:creationId xmlns:a16="http://schemas.microsoft.com/office/drawing/2014/main" id="{F5B42AF7-23B7-AA3B-BCFE-B6150004B7DD}"/>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CBB3A639-D500-40F9-50A3-E6CD8E65A69C}"/>
              </a:ext>
            </a:extLst>
          </p:cNvPr>
          <p:cNvSpPr>
            <a:spLocks noGrp="1"/>
          </p:cNvSpPr>
          <p:nvPr>
            <p:ph type="hdr" sz="quarter"/>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Läs punkterna</a:t>
            </a:r>
          </a:p>
        </p:txBody>
      </p:sp>
      <p:sp>
        <p:nvSpPr>
          <p:cNvPr id="2" name="Platshållare för datum 1">
            <a:extLst>
              <a:ext uri="{FF2B5EF4-FFF2-40B4-BE49-F238E27FC236}">
                <a16:creationId xmlns:a16="http://schemas.microsoft.com/office/drawing/2014/main" id="{98927833-D9FD-A8CA-FD04-7F585744FE9F}"/>
              </a:ext>
            </a:extLst>
          </p:cNvPr>
          <p:cNvSpPr>
            <a:spLocks noGrp="1"/>
          </p:cNvSpPr>
          <p:nvPr>
            <p:ph type="dt" idx="1"/>
          </p:nvPr>
        </p:nvSpPr>
        <p:spPr/>
        <p:txBody>
          <a:bodyPr/>
          <a:lstStyle/>
          <a:p>
            <a:fld id="{0B8C9D92-49D9-E74B-A8D4-8FEB0CC3ABC8}" type="datetime1">
              <a:rPr lang="sv-SE" smtClean="0"/>
              <a:t>2022-09-27</a:t>
            </a:fld>
            <a:endParaRPr lang="fr-FR"/>
          </a:p>
        </p:txBody>
      </p:sp>
      <p:sp>
        <p:nvSpPr>
          <p:cNvPr id="3" name="Platshållare för sidfot 2">
            <a:extLst>
              <a:ext uri="{FF2B5EF4-FFF2-40B4-BE49-F238E27FC236}">
                <a16:creationId xmlns:a16="http://schemas.microsoft.com/office/drawing/2014/main" id="{7AD1AC44-9B6C-C8FD-8DFE-7D0764766A7B}"/>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3DB1F485-4D1C-759A-A2EF-DBA824415335}"/>
              </a:ext>
            </a:extLst>
          </p:cNvPr>
          <p:cNvSpPr>
            <a:spLocks noGrp="1"/>
          </p:cNvSpPr>
          <p:nvPr>
            <p:ph type="hdr" sz="quarter"/>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t>Läs citat</a:t>
            </a:r>
          </a:p>
        </p:txBody>
      </p:sp>
      <p:sp>
        <p:nvSpPr>
          <p:cNvPr id="2" name="Platshållare för datum 1">
            <a:extLst>
              <a:ext uri="{FF2B5EF4-FFF2-40B4-BE49-F238E27FC236}">
                <a16:creationId xmlns:a16="http://schemas.microsoft.com/office/drawing/2014/main" id="{129DBF62-4AF0-A0FC-B884-DC00CD7F8918}"/>
              </a:ext>
            </a:extLst>
          </p:cNvPr>
          <p:cNvSpPr>
            <a:spLocks noGrp="1"/>
          </p:cNvSpPr>
          <p:nvPr>
            <p:ph type="dt" idx="1"/>
          </p:nvPr>
        </p:nvSpPr>
        <p:spPr/>
        <p:txBody>
          <a:bodyPr/>
          <a:lstStyle/>
          <a:p>
            <a:fld id="{0370E4F6-B599-484F-B3D8-1A9349A262A1}" type="datetime1">
              <a:rPr lang="sv-SE" smtClean="0"/>
              <a:t>2022-09-27</a:t>
            </a:fld>
            <a:endParaRPr lang="fr-FR"/>
          </a:p>
        </p:txBody>
      </p:sp>
      <p:sp>
        <p:nvSpPr>
          <p:cNvPr id="3" name="Platshållare för sidfot 2">
            <a:extLst>
              <a:ext uri="{FF2B5EF4-FFF2-40B4-BE49-F238E27FC236}">
                <a16:creationId xmlns:a16="http://schemas.microsoft.com/office/drawing/2014/main" id="{7D6A7AC8-3BDB-250F-6ACA-F9E02BE999C1}"/>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E17111CA-FEA8-4258-92C6-038028F753F2}"/>
              </a:ext>
            </a:extLst>
          </p:cNvPr>
          <p:cNvSpPr>
            <a:spLocks noGrp="1"/>
          </p:cNvSpPr>
          <p:nvPr>
            <p:ph type="hdr" sz="quarter"/>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Jag nämnde i början att Geena Davis institutet gjorde en genomsökning av Cannes Lions 2019, alltså internationellt prisbelönad reklam - hur står Sverige gentemot det?</a:t>
            </a:r>
          </a:p>
          <a:p>
            <a:r>
              <a:t> </a:t>
            </a:r>
          </a:p>
          <a:p>
            <a:r>
              <a:t>Först så valde dem att mäta ålderism med 60+ istället för 50+, som vi använde, därför är den inte jämförbar. Vi är dock grymt mycket bättre på att ha med kvinnor i vår kommunikation och reklam. Men sämre att visa icke-vita, personer med funktionsvariation och med kraftig kroppsbyggnad.</a:t>
            </a:r>
          </a:p>
        </p:txBody>
      </p:sp>
      <p:sp>
        <p:nvSpPr>
          <p:cNvPr id="2" name="Platshållare för datum 1">
            <a:extLst>
              <a:ext uri="{FF2B5EF4-FFF2-40B4-BE49-F238E27FC236}">
                <a16:creationId xmlns:a16="http://schemas.microsoft.com/office/drawing/2014/main" id="{B462DFB4-C485-1CD4-B605-5978A4EA3885}"/>
              </a:ext>
            </a:extLst>
          </p:cNvPr>
          <p:cNvSpPr>
            <a:spLocks noGrp="1"/>
          </p:cNvSpPr>
          <p:nvPr>
            <p:ph type="dt" idx="1"/>
          </p:nvPr>
        </p:nvSpPr>
        <p:spPr/>
        <p:txBody>
          <a:bodyPr/>
          <a:lstStyle/>
          <a:p>
            <a:fld id="{934D46F1-946C-BE47-89FE-2C52DA34AE7C}" type="datetime1">
              <a:rPr lang="sv-SE" smtClean="0"/>
              <a:t>2022-09-27</a:t>
            </a:fld>
            <a:endParaRPr lang="fr-FR"/>
          </a:p>
        </p:txBody>
      </p:sp>
      <p:sp>
        <p:nvSpPr>
          <p:cNvPr id="3" name="Platshållare för sidfot 2">
            <a:extLst>
              <a:ext uri="{FF2B5EF4-FFF2-40B4-BE49-F238E27FC236}">
                <a16:creationId xmlns:a16="http://schemas.microsoft.com/office/drawing/2014/main" id="{D2C16B0C-58BF-254D-E7EF-0924DFD48015}"/>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BD7756C0-7EAD-9162-59CA-4FE978FDB552}"/>
              </a:ext>
            </a:extLst>
          </p:cNvPr>
          <p:cNvSpPr>
            <a:spLocks noGrp="1"/>
          </p:cNvSpPr>
          <p:nvPr>
            <p:ph type="hdr" sz="quarter"/>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Vi vet att vår bransch snabbt möter våra uppdragsgivares kommersiella och kommunikativa behov men här undersöker vi inte detta, utan hur vi tolkar vår omvärld och hur det syns i de jobb vi gör. Vi vill därför se denna studie som ett underlag för en diskussion, inte som facit eller pekpinne. Vi tror att vår bransch mår bra av att ha en levande, respektfull dialog kring dessa frågor. Kommunikation är för viktigt och för stor del av allas vår vardag för att inte klara av att hålla dessa samtal. </a:t>
            </a:r>
          </a:p>
          <a:p>
            <a:endParaRPr/>
          </a:p>
          <a:p>
            <a:r>
              <a:t>Därför undrar jag nu: Vad tycker du, låter detta resultatet bra? </a:t>
            </a:r>
          </a:p>
        </p:txBody>
      </p:sp>
      <p:sp>
        <p:nvSpPr>
          <p:cNvPr id="2" name="Platshållare för datum 1">
            <a:extLst>
              <a:ext uri="{FF2B5EF4-FFF2-40B4-BE49-F238E27FC236}">
                <a16:creationId xmlns:a16="http://schemas.microsoft.com/office/drawing/2014/main" id="{58EAB7E5-6A39-285F-A9B6-208ED2820826}"/>
              </a:ext>
            </a:extLst>
          </p:cNvPr>
          <p:cNvSpPr>
            <a:spLocks noGrp="1"/>
          </p:cNvSpPr>
          <p:nvPr>
            <p:ph type="dt" idx="1"/>
          </p:nvPr>
        </p:nvSpPr>
        <p:spPr/>
        <p:txBody>
          <a:bodyPr/>
          <a:lstStyle/>
          <a:p>
            <a:fld id="{F7BACE5D-D91C-F148-9D73-6F24638B19F2}" type="datetime1">
              <a:rPr lang="sv-SE" smtClean="0"/>
              <a:t>2022-09-27</a:t>
            </a:fld>
            <a:endParaRPr lang="fr-FR"/>
          </a:p>
        </p:txBody>
      </p:sp>
      <p:sp>
        <p:nvSpPr>
          <p:cNvPr id="3" name="Platshållare för sidfot 2">
            <a:extLst>
              <a:ext uri="{FF2B5EF4-FFF2-40B4-BE49-F238E27FC236}">
                <a16:creationId xmlns:a16="http://schemas.microsoft.com/office/drawing/2014/main" id="{4E7798F5-AB34-83E5-5A16-AF9370CDC5D1}"/>
              </a:ext>
            </a:extLst>
          </p:cNvPr>
          <p:cNvSpPr>
            <a:spLocks noGrp="1"/>
          </p:cNvSpPr>
          <p:nvPr>
            <p:ph type="ftr" sz="quarter" idx="4"/>
          </p:nvPr>
        </p:nvSpPr>
        <p:spPr/>
        <p:txBody>
          <a:bodyPr/>
          <a:lstStyle/>
          <a:p>
            <a:endParaRPr lang="fr-FR"/>
          </a:p>
        </p:txBody>
      </p:sp>
      <p:sp>
        <p:nvSpPr>
          <p:cNvPr id="4" name="Platshållare för sidhuvud 3">
            <a:extLst>
              <a:ext uri="{FF2B5EF4-FFF2-40B4-BE49-F238E27FC236}">
                <a16:creationId xmlns:a16="http://schemas.microsoft.com/office/drawing/2014/main" id="{5B757EED-8C4C-6A98-4099-26C2729B6E88}"/>
              </a:ext>
            </a:extLst>
          </p:cNvPr>
          <p:cNvSpPr>
            <a:spLocks noGrp="1"/>
          </p:cNvSpPr>
          <p:nvPr>
            <p:ph type="hdr" sz="quarter"/>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4AC09F-C668-CC4E-8AC3-4D6B6C31F3B8}" type="slidenum">
              <a:rPr lang="fr-FR" smtClean="0"/>
              <a:t>35</a:t>
            </a:fld>
            <a:endParaRPr lang="fr-FR"/>
          </a:p>
        </p:txBody>
      </p:sp>
      <p:sp>
        <p:nvSpPr>
          <p:cNvPr id="5" name="Platshållare för datum 4">
            <a:extLst>
              <a:ext uri="{FF2B5EF4-FFF2-40B4-BE49-F238E27FC236}">
                <a16:creationId xmlns:a16="http://schemas.microsoft.com/office/drawing/2014/main" id="{793C4B9B-37B4-C687-5D0F-573A68A95202}"/>
              </a:ext>
            </a:extLst>
          </p:cNvPr>
          <p:cNvSpPr>
            <a:spLocks noGrp="1"/>
          </p:cNvSpPr>
          <p:nvPr>
            <p:ph type="dt" idx="1"/>
          </p:nvPr>
        </p:nvSpPr>
        <p:spPr/>
        <p:txBody>
          <a:bodyPr/>
          <a:lstStyle/>
          <a:p>
            <a:fld id="{4F521AA5-951B-0F47-97BE-5A22D7FF0D96}" type="datetime1">
              <a:rPr lang="sv-SE" smtClean="0"/>
              <a:t>2022-09-27</a:t>
            </a:fld>
            <a:endParaRPr lang="fr-FR"/>
          </a:p>
        </p:txBody>
      </p:sp>
      <p:sp>
        <p:nvSpPr>
          <p:cNvPr id="6" name="Platshållare för sidfot 5">
            <a:extLst>
              <a:ext uri="{FF2B5EF4-FFF2-40B4-BE49-F238E27FC236}">
                <a16:creationId xmlns:a16="http://schemas.microsoft.com/office/drawing/2014/main" id="{6E12FF66-4111-6B8F-A6DB-A814E4B87741}"/>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0E16D65C-3A32-0DB3-C004-36C17DC55285}"/>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1178841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4AC09F-C668-CC4E-8AC3-4D6B6C31F3B8}" type="slidenum">
              <a:rPr lang="fr-FR" smtClean="0"/>
              <a:t>36</a:t>
            </a:fld>
            <a:endParaRPr lang="fr-FR"/>
          </a:p>
        </p:txBody>
      </p:sp>
      <p:sp>
        <p:nvSpPr>
          <p:cNvPr id="5" name="Platshållare för datum 4">
            <a:extLst>
              <a:ext uri="{FF2B5EF4-FFF2-40B4-BE49-F238E27FC236}">
                <a16:creationId xmlns:a16="http://schemas.microsoft.com/office/drawing/2014/main" id="{1BEA48FC-494F-8C71-8B99-A6E04BE42703}"/>
              </a:ext>
            </a:extLst>
          </p:cNvPr>
          <p:cNvSpPr>
            <a:spLocks noGrp="1"/>
          </p:cNvSpPr>
          <p:nvPr>
            <p:ph type="dt" idx="1"/>
          </p:nvPr>
        </p:nvSpPr>
        <p:spPr/>
        <p:txBody>
          <a:bodyPr/>
          <a:lstStyle/>
          <a:p>
            <a:fld id="{A0866367-DCD7-CD49-BA59-F72D8F1FCBBC}" type="datetime1">
              <a:rPr lang="sv-SE" smtClean="0"/>
              <a:t>2022-09-27</a:t>
            </a:fld>
            <a:endParaRPr lang="fr-FR"/>
          </a:p>
        </p:txBody>
      </p:sp>
      <p:sp>
        <p:nvSpPr>
          <p:cNvPr id="6" name="Platshållare för sidfot 5">
            <a:extLst>
              <a:ext uri="{FF2B5EF4-FFF2-40B4-BE49-F238E27FC236}">
                <a16:creationId xmlns:a16="http://schemas.microsoft.com/office/drawing/2014/main" id="{9BCF1CB8-FDAF-F8B4-9BC9-B55B781E98BC}"/>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69746CB9-E104-EF36-41FB-D273AB895E0F}"/>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56611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Calibri" panose="020F0502020204030204" pitchFamily="34" charset="0"/>
                <a:ea typeface="Calibri" panose="020F0502020204030204" pitchFamily="34" charset="0"/>
                <a:cs typeface="Times New Roman" panose="02020603050405020304" pitchFamily="18" charset="0"/>
              </a:rPr>
              <a:t>Sist vi sågs var det för att godkänna den slutgiltiga översättningen av riktlinjerna, som ju lanserades den 22 mars tillsammans med den kurs jag strax kommer att prata om.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
        <p:nvSpPr>
          <p:cNvPr id="5" name="Platshållare för datum 4">
            <a:extLst>
              <a:ext uri="{FF2B5EF4-FFF2-40B4-BE49-F238E27FC236}">
                <a16:creationId xmlns:a16="http://schemas.microsoft.com/office/drawing/2014/main" id="{5A60BE2D-E805-C802-0656-4D2FF4B93D88}"/>
              </a:ext>
            </a:extLst>
          </p:cNvPr>
          <p:cNvSpPr>
            <a:spLocks noGrp="1"/>
          </p:cNvSpPr>
          <p:nvPr>
            <p:ph type="dt" idx="1"/>
          </p:nvPr>
        </p:nvSpPr>
        <p:spPr/>
        <p:txBody>
          <a:bodyPr/>
          <a:lstStyle/>
          <a:p>
            <a:fld id="{03B7DD34-DBCE-C14D-805B-BFFE628C6BBB}" type="datetime1">
              <a:rPr lang="sv-SE" smtClean="0"/>
              <a:t>2022-09-27</a:t>
            </a:fld>
            <a:endParaRPr lang="fr-FR"/>
          </a:p>
        </p:txBody>
      </p:sp>
      <p:sp>
        <p:nvSpPr>
          <p:cNvPr id="6" name="Platshållare för sidfot 5">
            <a:extLst>
              <a:ext uri="{FF2B5EF4-FFF2-40B4-BE49-F238E27FC236}">
                <a16:creationId xmlns:a16="http://schemas.microsoft.com/office/drawing/2014/main" id="{576B6938-DC0E-6728-0B84-97F44F297E53}"/>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F5A4A6B9-4CCE-FEF0-4D5E-190D99FB2B32}"/>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71258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
        <p:nvSpPr>
          <p:cNvPr id="5" name="Platshållare för datum 4">
            <a:extLst>
              <a:ext uri="{FF2B5EF4-FFF2-40B4-BE49-F238E27FC236}">
                <a16:creationId xmlns:a16="http://schemas.microsoft.com/office/drawing/2014/main" id="{91478B4F-F212-0628-01DC-238A391E2B68}"/>
              </a:ext>
            </a:extLst>
          </p:cNvPr>
          <p:cNvSpPr>
            <a:spLocks noGrp="1"/>
          </p:cNvSpPr>
          <p:nvPr>
            <p:ph type="dt" idx="1"/>
          </p:nvPr>
        </p:nvSpPr>
        <p:spPr/>
        <p:txBody>
          <a:bodyPr/>
          <a:lstStyle/>
          <a:p>
            <a:fld id="{5CC44C04-4DEC-9E42-B000-1B0E7A9852A3}" type="datetime1">
              <a:rPr lang="sv-SE" smtClean="0"/>
              <a:t>2022-09-27</a:t>
            </a:fld>
            <a:endParaRPr lang="fr-FR"/>
          </a:p>
        </p:txBody>
      </p:sp>
      <p:sp>
        <p:nvSpPr>
          <p:cNvPr id="6" name="Platshållare för sidfot 5">
            <a:extLst>
              <a:ext uri="{FF2B5EF4-FFF2-40B4-BE49-F238E27FC236}">
                <a16:creationId xmlns:a16="http://schemas.microsoft.com/office/drawing/2014/main" id="{66767F20-D3E0-BE3F-A85E-ABE8010F73BC}"/>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723D61BD-00A1-290E-14B0-98C56EE9AD68}"/>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83935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r>
              <a:rPr lang="sv-SE" sz="1800">
                <a:effectLst/>
                <a:latin typeface="Calibri" panose="020F0502020204030204" pitchFamily="34" charset="0"/>
                <a:ea typeface="Calibri" panose="020F0502020204030204" pitchFamily="34" charset="0"/>
                <a:cs typeface="Times New Roman" panose="02020603050405020304" pitchFamily="18" charset="0"/>
              </a:rPr>
              <a:t>Kursen är utvecklad för att ge en introduktion till Riktlinjerna och genom praktiska exempel förse deltagarna med verktyg för att själva kunna bedöma tilltänkta budskap och om dessa lever upp till kraven på ansvarsfull marknadsföring. Riktar sig till alla som är eller bör vara involverade i utvecklingen av miljöpåståenden – marknad, hållbarhet, jurister och ledning. </a:t>
            </a:r>
          </a:p>
          <a:p>
            <a:r>
              <a:rPr lang="sv-SE" sz="1800">
                <a:effectLst/>
                <a:latin typeface="Calibri" panose="020F0502020204030204" pitchFamily="34" charset="0"/>
                <a:ea typeface="Calibri" panose="020F0502020204030204" pitchFamily="34" charset="0"/>
                <a:cs typeface="Times New Roman" panose="02020603050405020304" pitchFamily="18" charset="0"/>
              </a:rPr>
              <a:t> </a:t>
            </a:r>
          </a:p>
          <a:p>
            <a:r>
              <a:rPr lang="sv-SE" sz="1800">
                <a:effectLst/>
                <a:latin typeface="Calibri" panose="020F0502020204030204" pitchFamily="34" charset="0"/>
                <a:ea typeface="Calibri" panose="020F0502020204030204" pitchFamily="34" charset="0"/>
                <a:cs typeface="Times New Roman" panose="02020603050405020304" pitchFamily="18" charset="0"/>
              </a:rPr>
              <a:t>Huvudformatet är live online, vilket möjliggör för deltagarna att ställa frågor under kursens gång. Live online hålls både som allmän kurs och företagsintern. Vi har också valt att erbjuda en on </a:t>
            </a:r>
            <a:r>
              <a:rPr lang="sv-SE" sz="1800" err="1">
                <a:effectLst/>
                <a:latin typeface="Calibri" panose="020F0502020204030204" pitchFamily="34" charset="0"/>
                <a:ea typeface="Calibri" panose="020F0502020204030204" pitchFamily="34" charset="0"/>
                <a:cs typeface="Times New Roman" panose="02020603050405020304" pitchFamily="18" charset="0"/>
              </a:rPr>
              <a:t>demand</a:t>
            </a:r>
            <a:r>
              <a:rPr lang="sv-SE" sz="1800">
                <a:effectLst/>
                <a:latin typeface="Calibri" panose="020F0502020204030204" pitchFamily="34" charset="0"/>
                <a:ea typeface="Calibri" panose="020F0502020204030204" pitchFamily="34" charset="0"/>
                <a:cs typeface="Times New Roman" panose="02020603050405020304" pitchFamily="18" charset="0"/>
              </a:rPr>
              <a:t>-version, vilket lämpar sig bra om man vill lägga upp utbildningen i interna kanaler, eller har svårt att få ihop ett och samma tillfälle då berörda kan delta i kursen. De företagsinterna kurserna erbjuder vi även på engelska.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
        <p:nvSpPr>
          <p:cNvPr id="5" name="Platshållare för datum 4">
            <a:extLst>
              <a:ext uri="{FF2B5EF4-FFF2-40B4-BE49-F238E27FC236}">
                <a16:creationId xmlns:a16="http://schemas.microsoft.com/office/drawing/2014/main" id="{1B865768-8CA4-AA91-B482-A99F3073256F}"/>
              </a:ext>
            </a:extLst>
          </p:cNvPr>
          <p:cNvSpPr>
            <a:spLocks noGrp="1"/>
          </p:cNvSpPr>
          <p:nvPr>
            <p:ph type="dt" idx="1"/>
          </p:nvPr>
        </p:nvSpPr>
        <p:spPr/>
        <p:txBody>
          <a:bodyPr/>
          <a:lstStyle/>
          <a:p>
            <a:fld id="{6A07B069-5613-2246-9AA9-5F5600F7E83C}" type="datetime1">
              <a:rPr lang="sv-SE" smtClean="0"/>
              <a:t>2022-09-27</a:t>
            </a:fld>
            <a:endParaRPr lang="fr-FR"/>
          </a:p>
        </p:txBody>
      </p:sp>
      <p:sp>
        <p:nvSpPr>
          <p:cNvPr id="6" name="Platshållare för sidfot 5">
            <a:extLst>
              <a:ext uri="{FF2B5EF4-FFF2-40B4-BE49-F238E27FC236}">
                <a16:creationId xmlns:a16="http://schemas.microsoft.com/office/drawing/2014/main" id="{627EC2E3-8F0A-F29C-F22D-501D75369CA6}"/>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20BDFE32-863A-D27A-287F-E6987AB15C14}"/>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1924435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r>
              <a:rPr lang="sv-SE" sz="1800" err="1">
                <a:effectLst/>
                <a:latin typeface="Calibri" panose="020F0502020204030204" pitchFamily="34" charset="0"/>
                <a:ea typeface="Calibri" panose="020F0502020204030204" pitchFamily="34" charset="0"/>
                <a:cs typeface="Times New Roman" panose="02020603050405020304" pitchFamily="18" charset="0"/>
              </a:rPr>
              <a:t>MarLaw</a:t>
            </a:r>
            <a:r>
              <a:rPr lang="sv-SE" sz="1800">
                <a:effectLst/>
                <a:latin typeface="Calibri" panose="020F0502020204030204" pitchFamily="34" charset="0"/>
                <a:ea typeface="Calibri" panose="020F0502020204030204" pitchFamily="34" charset="0"/>
                <a:cs typeface="Times New Roman" panose="02020603050405020304" pitchFamily="18" charset="0"/>
              </a:rPr>
              <a:t> har utvecklat kursen på uppdrag av oss, Sveriges Annonsörer och KOMM., vilket har varit ett väldigt viktigt samarbete för att vi ska kunna nå ut brett med riktlinjerna. </a:t>
            </a:r>
            <a:br>
              <a:rPr lang="sv-SE" sz="1800">
                <a:effectLst/>
                <a:latin typeface="Calibri" panose="020F0502020204030204" pitchFamily="34" charset="0"/>
                <a:ea typeface="Calibri" panose="020F0502020204030204" pitchFamily="34" charset="0"/>
                <a:cs typeface="Times New Roman" panose="02020603050405020304" pitchFamily="18" charset="0"/>
              </a:rPr>
            </a:b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r>
              <a:rPr lang="sv-SE" sz="1800">
                <a:effectLst/>
                <a:latin typeface="Calibri" panose="020F0502020204030204" pitchFamily="34" charset="0"/>
                <a:ea typeface="Calibri" panose="020F0502020204030204" pitchFamily="34" charset="0"/>
                <a:cs typeface="Times New Roman" panose="02020603050405020304" pitchFamily="18" charset="0"/>
              </a:rPr>
              <a:t>För att ytterligare sprida kursen erbjuder vi även medlemmar i några andra organisationer möjligheten att delta till ett rabatterat pris. Vi har även erbjudit </a:t>
            </a:r>
            <a:r>
              <a:rPr lang="sv-SE" sz="1800" err="1">
                <a:effectLst/>
                <a:latin typeface="Calibri" panose="020F0502020204030204" pitchFamily="34" charset="0"/>
                <a:ea typeface="Calibri" panose="020F0502020204030204" pitchFamily="34" charset="0"/>
                <a:cs typeface="Times New Roman" panose="02020603050405020304" pitchFamily="18" charset="0"/>
              </a:rPr>
              <a:t>RON:s</a:t>
            </a:r>
            <a:r>
              <a:rPr lang="sv-SE" sz="1800">
                <a:effectLst/>
                <a:latin typeface="Calibri" panose="020F0502020204030204" pitchFamily="34" charset="0"/>
                <a:ea typeface="Calibri" panose="020F0502020204030204" pitchFamily="34" charset="0"/>
                <a:cs typeface="Times New Roman" panose="02020603050405020304" pitchFamily="18" charset="0"/>
              </a:rPr>
              <a:t> ledamöter att gå kursen.</a:t>
            </a:r>
            <a:r>
              <a:rPr lang="sv-SE">
                <a:effectLst/>
              </a:rPr>
              <a:t> </a:t>
            </a:r>
            <a:endParaRPr lang="en-GB"/>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
        <p:nvSpPr>
          <p:cNvPr id="5" name="Platshållare för datum 4">
            <a:extLst>
              <a:ext uri="{FF2B5EF4-FFF2-40B4-BE49-F238E27FC236}">
                <a16:creationId xmlns:a16="http://schemas.microsoft.com/office/drawing/2014/main" id="{1E6F3FC9-8692-70AE-2F8C-3B86F79F2C1F}"/>
              </a:ext>
            </a:extLst>
          </p:cNvPr>
          <p:cNvSpPr>
            <a:spLocks noGrp="1"/>
          </p:cNvSpPr>
          <p:nvPr>
            <p:ph type="dt" idx="1"/>
          </p:nvPr>
        </p:nvSpPr>
        <p:spPr/>
        <p:txBody>
          <a:bodyPr/>
          <a:lstStyle/>
          <a:p>
            <a:fld id="{87ECF041-0961-7D45-922D-3E91C8F5858E}" type="datetime1">
              <a:rPr lang="sv-SE" smtClean="0"/>
              <a:t>2022-09-27</a:t>
            </a:fld>
            <a:endParaRPr lang="fr-FR"/>
          </a:p>
        </p:txBody>
      </p:sp>
      <p:sp>
        <p:nvSpPr>
          <p:cNvPr id="6" name="Platshållare för sidfot 5">
            <a:extLst>
              <a:ext uri="{FF2B5EF4-FFF2-40B4-BE49-F238E27FC236}">
                <a16:creationId xmlns:a16="http://schemas.microsoft.com/office/drawing/2014/main" id="{4233BBD4-0E48-33AE-0836-46B7B2ED09E5}"/>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B326B14A-7534-1DEA-DEB6-7ACDFE295B0C}"/>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14306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Calibri" panose="020F0502020204030204" pitchFamily="34" charset="0"/>
                <a:ea typeface="Calibri" panose="020F0502020204030204" pitchFamily="34" charset="0"/>
                <a:cs typeface="Times New Roman" panose="02020603050405020304" pitchFamily="18" charset="0"/>
              </a:rPr>
              <a:t>Några </a:t>
            </a:r>
            <a:r>
              <a:rPr lang="sv-SE" sz="1800" err="1">
                <a:effectLst/>
                <a:latin typeface="Calibri" panose="020F0502020204030204" pitchFamily="34" charset="0"/>
                <a:ea typeface="Calibri" panose="020F0502020204030204" pitchFamily="34" charset="0"/>
                <a:cs typeface="Times New Roman" panose="02020603050405020304" pitchFamily="18" charset="0"/>
              </a:rPr>
              <a:t>nedstamp</a:t>
            </a:r>
            <a:r>
              <a:rPr lang="sv-SE" sz="1800">
                <a:effectLst/>
                <a:latin typeface="Calibri" panose="020F0502020204030204" pitchFamily="34" charset="0"/>
                <a:ea typeface="Calibri" panose="020F0502020204030204" pitchFamily="34" charset="0"/>
                <a:cs typeface="Times New Roman" panose="02020603050405020304" pitchFamily="18" charset="0"/>
              </a:rPr>
              <a:t> i kursens innehåll: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Calibri" panose="020F0502020204030204" pitchFamily="34" charset="0"/>
                <a:ea typeface="Calibri" panose="020F0502020204030204" pitchFamily="34" charset="0"/>
                <a:cs typeface="Times New Roman" panose="02020603050405020304" pitchFamily="18" charset="0"/>
              </a:rPr>
              <a:t>Kursen inleder med bakgrund och introduktion till reglerna och etik i marknadsföring, och går sedan pedagogiskt igenom Riktlinjernas olika delar där bland annat riktlinjerna ställs upp bredvid exempel på när marknadsförare inte levt upp till kraven.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Calibri" panose="020F0502020204030204" pitchFamily="34" charset="0"/>
                <a:ea typeface="Calibri" panose="020F0502020204030204" pitchFamily="34" charset="0"/>
                <a:cs typeface="Times New Roman" panose="02020603050405020304" pitchFamily="18" charset="0"/>
              </a:rPr>
              <a:t>Även del 2 av riktlinjerna, som ju fördjupar sig i olika begrepp gås igenom, följt av det som den här gruppen pekat ut som centralt: Checklistan. I den engelska utgåvan är den ju bara ett annex, men vi lägger mycket fokus på den just som ett praktiskt verktyg att använda löpande.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
        <p:nvSpPr>
          <p:cNvPr id="5" name="Platshållare för datum 4">
            <a:extLst>
              <a:ext uri="{FF2B5EF4-FFF2-40B4-BE49-F238E27FC236}">
                <a16:creationId xmlns:a16="http://schemas.microsoft.com/office/drawing/2014/main" id="{31FE2B24-5D76-8BAF-C277-C86559207A06}"/>
              </a:ext>
            </a:extLst>
          </p:cNvPr>
          <p:cNvSpPr>
            <a:spLocks noGrp="1"/>
          </p:cNvSpPr>
          <p:nvPr>
            <p:ph type="dt" idx="1"/>
          </p:nvPr>
        </p:nvSpPr>
        <p:spPr/>
        <p:txBody>
          <a:bodyPr/>
          <a:lstStyle/>
          <a:p>
            <a:fld id="{EE57D052-F74C-D04F-8312-D52D7315F71E}" type="datetime1">
              <a:rPr lang="sv-SE" smtClean="0"/>
              <a:t>2022-09-27</a:t>
            </a:fld>
            <a:endParaRPr lang="fr-FR"/>
          </a:p>
        </p:txBody>
      </p:sp>
      <p:sp>
        <p:nvSpPr>
          <p:cNvPr id="6" name="Platshållare för sidfot 5">
            <a:extLst>
              <a:ext uri="{FF2B5EF4-FFF2-40B4-BE49-F238E27FC236}">
                <a16:creationId xmlns:a16="http://schemas.microsoft.com/office/drawing/2014/main" id="{CEDAC3F4-70C9-43F3-2D5F-025278FBE057}"/>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C7E55144-FE3E-FD2E-DD67-A84EFB7F4CFE}"/>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1965672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Calibri" panose="020F0502020204030204" pitchFamily="34" charset="0"/>
                <a:ea typeface="Calibri" panose="020F0502020204030204" pitchFamily="34" charset="0"/>
                <a:cs typeface="Times New Roman" panose="02020603050405020304" pitchFamily="18" charset="0"/>
              </a:rPr>
              <a:t>Vi har också layoutat checklistan för att den ska bli lite enklare (och roligare?) att använda. Checklistan skickas ut till alla som gått kursen, och finns även fritt tillgänglig för nedladdning på vår hemsida. Engelsk översättning finns, men är inte publicerad ännu.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Calibri" panose="020F0502020204030204" pitchFamily="34" charset="0"/>
                <a:ea typeface="Calibri" panose="020F0502020204030204" pitchFamily="34" charset="0"/>
                <a:cs typeface="Times New Roman" panose="02020603050405020304" pitchFamily="18" charset="0"/>
              </a:rPr>
              <a:t>Som ett till ”självcheck”-verktyg tittar vi just nu på att sätta upp ett kortare </a:t>
            </a:r>
            <a:r>
              <a:rPr lang="sv-SE" sz="1800" err="1">
                <a:effectLst/>
                <a:latin typeface="Calibri" panose="020F0502020204030204" pitchFamily="34" charset="0"/>
                <a:ea typeface="Calibri" panose="020F0502020204030204" pitchFamily="34" charset="0"/>
                <a:cs typeface="Times New Roman" panose="02020603050405020304" pitchFamily="18" charset="0"/>
              </a:rPr>
              <a:t>quiz</a:t>
            </a:r>
            <a:r>
              <a:rPr lang="sv-SE" sz="1800">
                <a:effectLst/>
                <a:latin typeface="Calibri" panose="020F0502020204030204" pitchFamily="34" charset="0"/>
                <a:ea typeface="Calibri" panose="020F0502020204030204" pitchFamily="34" charset="0"/>
                <a:cs typeface="Times New Roman" panose="02020603050405020304" pitchFamily="18" charset="0"/>
              </a:rPr>
              <a:t> för att kursdeltagare ska kunna skatta vilka kunskaper de fått till sig.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
        <p:nvSpPr>
          <p:cNvPr id="5" name="Platshållare för datum 4">
            <a:extLst>
              <a:ext uri="{FF2B5EF4-FFF2-40B4-BE49-F238E27FC236}">
                <a16:creationId xmlns:a16="http://schemas.microsoft.com/office/drawing/2014/main" id="{AAAD252F-BD67-6EFB-37E7-D79F49F347A3}"/>
              </a:ext>
            </a:extLst>
          </p:cNvPr>
          <p:cNvSpPr>
            <a:spLocks noGrp="1"/>
          </p:cNvSpPr>
          <p:nvPr>
            <p:ph type="dt" idx="1"/>
          </p:nvPr>
        </p:nvSpPr>
        <p:spPr/>
        <p:txBody>
          <a:bodyPr/>
          <a:lstStyle/>
          <a:p>
            <a:fld id="{1EA2DD3A-1CA8-414E-AC1D-6417F1F2581C}" type="datetime1">
              <a:rPr lang="sv-SE" smtClean="0"/>
              <a:t>2022-09-27</a:t>
            </a:fld>
            <a:endParaRPr lang="fr-FR"/>
          </a:p>
        </p:txBody>
      </p:sp>
      <p:sp>
        <p:nvSpPr>
          <p:cNvPr id="6" name="Platshållare för sidfot 5">
            <a:extLst>
              <a:ext uri="{FF2B5EF4-FFF2-40B4-BE49-F238E27FC236}">
                <a16:creationId xmlns:a16="http://schemas.microsoft.com/office/drawing/2014/main" id="{B6324C98-7892-D400-7159-C499D9A5DB4A}"/>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10DD30A7-31E4-04F9-0711-946F8264EAB5}"/>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126836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r>
              <a:rPr lang="en-GB" err="1"/>
              <a:t>Kommande</a:t>
            </a:r>
            <a:r>
              <a:rPr lang="en-GB"/>
              <a:t> </a:t>
            </a:r>
            <a:r>
              <a:rPr lang="en-GB" err="1"/>
              <a:t>kurstillfällen</a:t>
            </a:r>
            <a:r>
              <a:rPr lang="en-GB"/>
              <a:t>: </a:t>
            </a:r>
          </a:p>
          <a:p>
            <a:r>
              <a:rPr lang="en-GB"/>
              <a:t>12 </a:t>
            </a:r>
            <a:r>
              <a:rPr lang="en-GB" err="1"/>
              <a:t>oktober</a:t>
            </a:r>
            <a:endParaRPr lang="en-GB"/>
          </a:p>
          <a:p>
            <a:r>
              <a:rPr lang="en-GB"/>
              <a:t>27 </a:t>
            </a:r>
            <a:r>
              <a:rPr lang="en-GB" err="1"/>
              <a:t>oktober</a:t>
            </a:r>
            <a:endParaRPr lang="en-GB"/>
          </a:p>
          <a:p>
            <a:r>
              <a:rPr lang="en-GB"/>
              <a:t>24 </a:t>
            </a:r>
            <a:r>
              <a:rPr lang="en-GB" err="1"/>
              <a:t>november</a:t>
            </a:r>
            <a:endParaRPr lang="en-GB"/>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4AC09F-C668-CC4E-8AC3-4D6B6C31F3B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
        <p:nvSpPr>
          <p:cNvPr id="5" name="Platshållare för datum 4">
            <a:extLst>
              <a:ext uri="{FF2B5EF4-FFF2-40B4-BE49-F238E27FC236}">
                <a16:creationId xmlns:a16="http://schemas.microsoft.com/office/drawing/2014/main" id="{8CAD6F0E-0C07-253D-F05B-D5D52D51AC5F}"/>
              </a:ext>
            </a:extLst>
          </p:cNvPr>
          <p:cNvSpPr>
            <a:spLocks noGrp="1"/>
          </p:cNvSpPr>
          <p:nvPr>
            <p:ph type="dt" idx="1"/>
          </p:nvPr>
        </p:nvSpPr>
        <p:spPr/>
        <p:txBody>
          <a:bodyPr/>
          <a:lstStyle/>
          <a:p>
            <a:fld id="{2D8AC7CA-A004-9040-ACD1-26B7797FEE36}" type="datetime1">
              <a:rPr lang="sv-SE" smtClean="0"/>
              <a:t>2022-09-27</a:t>
            </a:fld>
            <a:endParaRPr lang="fr-FR"/>
          </a:p>
        </p:txBody>
      </p:sp>
      <p:sp>
        <p:nvSpPr>
          <p:cNvPr id="6" name="Platshållare för sidfot 5">
            <a:extLst>
              <a:ext uri="{FF2B5EF4-FFF2-40B4-BE49-F238E27FC236}">
                <a16:creationId xmlns:a16="http://schemas.microsoft.com/office/drawing/2014/main" id="{9E383977-D8B1-8728-92BD-D7C54232CBFA}"/>
              </a:ext>
            </a:extLst>
          </p:cNvPr>
          <p:cNvSpPr>
            <a:spLocks noGrp="1"/>
          </p:cNvSpPr>
          <p:nvPr>
            <p:ph type="ftr" sz="quarter" idx="4"/>
          </p:nvPr>
        </p:nvSpPr>
        <p:spPr/>
        <p:txBody>
          <a:bodyPr/>
          <a:lstStyle/>
          <a:p>
            <a:endParaRPr lang="fr-FR"/>
          </a:p>
        </p:txBody>
      </p:sp>
      <p:sp>
        <p:nvSpPr>
          <p:cNvPr id="7" name="Platshållare för sidhuvud 6">
            <a:extLst>
              <a:ext uri="{FF2B5EF4-FFF2-40B4-BE49-F238E27FC236}">
                <a16:creationId xmlns:a16="http://schemas.microsoft.com/office/drawing/2014/main" id="{574BAAE6-A21C-51F8-85E4-47A34361990E}"/>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573004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8037444" y="1969626"/>
            <a:ext cx="9521894" cy="4888374"/>
          </a:xfrm>
          <a:prstGeom prst="rect">
            <a:avLst/>
          </a:prstGeom>
        </p:spPr>
        <p:txBody>
          <a:bodyPr anchor="b">
            <a:normAutofit/>
          </a:bodyPr>
          <a:lstStyle>
            <a:lvl1pPr algn="l">
              <a:defRPr sz="6800" b="0" i="0" spc="0">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8037444"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8037444" y="8041708"/>
            <a:ext cx="9521894" cy="4421961"/>
          </a:xfrm>
          <a:prstGeom prst="rect">
            <a:avLst/>
          </a:prstGeom>
        </p:spPr>
        <p:txBody>
          <a:bodyPr>
            <a:normAutofit/>
          </a:bodyPr>
          <a:lstStyle>
            <a:lvl1pPr marL="0" indent="0" algn="l">
              <a:spcBef>
                <a:spcPts val="0"/>
              </a:spcBef>
              <a:buNone/>
              <a:defRPr sz="4000" b="0" i="0" spc="0" baseline="0">
                <a:solidFill>
                  <a:schemeClr val="bg2"/>
                </a:solidFill>
                <a:latin typeface="+mn-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000" y="7533861"/>
            <a:ext cx="0" cy="0"/>
          </a:xfrm>
          <a:prstGeom prst="rect">
            <a:avLst/>
          </a:prstGeom>
        </p:spPr>
        <p:txBody>
          <a:bodyPr wrap="none" rtlCol="0">
            <a:normAutofit fontScale="25000" lnSpcReduction="20000"/>
          </a:bodyPr>
          <a:lstStyle/>
          <a:p>
            <a:pPr algn="l">
              <a:lnSpc>
                <a:spcPct val="100000"/>
              </a:lnSpc>
            </a:pPr>
            <a:endParaRPr lang="en-US">
              <a:latin typeface="Gotham Medium" pitchFamily="2" charset="0"/>
            </a:endParaRPr>
          </a:p>
        </p:txBody>
      </p:sp>
    </p:spTree>
    <p:extLst>
      <p:ext uri="{BB962C8B-B14F-4D97-AF65-F5344CB8AC3E}">
        <p14:creationId xmlns:p14="http://schemas.microsoft.com/office/powerpoint/2010/main" val="1581396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vent text">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2514569-207B-BF1D-F7BF-968DA34F97CE}"/>
              </a:ext>
            </a:extLst>
          </p:cNvPr>
          <p:cNvSpPr>
            <a:spLocks noGrp="1"/>
          </p:cNvSpPr>
          <p:nvPr>
            <p:ph type="title" hasCustomPrompt="1"/>
          </p:nvPr>
        </p:nvSpPr>
        <p:spPr>
          <a:xfrm>
            <a:off x="13399153" y="1969626"/>
            <a:ext cx="9521894" cy="4888374"/>
          </a:xfrm>
          <a:prstGeom prst="rect">
            <a:avLst/>
          </a:prstGeom>
        </p:spPr>
        <p:txBody>
          <a:bodyPr anchor="b">
            <a:normAutofit/>
          </a:bodyPr>
          <a:lstStyle>
            <a:lvl1pPr algn="l">
              <a:defRPr sz="6800" b="0" i="0" spc="0">
                <a:solidFill>
                  <a:schemeClr val="bg1"/>
                </a:solidFill>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6E7AEAA2-3093-4C62-4573-6F01E219D30F}"/>
              </a:ext>
            </a:extLst>
          </p:cNvPr>
          <p:cNvSpPr>
            <a:spLocks noGrp="1"/>
          </p:cNvSpPr>
          <p:nvPr>
            <p:ph type="body" sz="quarter" idx="12" hasCustomPrompt="1"/>
          </p:nvPr>
        </p:nvSpPr>
        <p:spPr>
          <a:xfrm>
            <a:off x="13399153"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2" name="Espace réservé du texte 7">
            <a:extLst>
              <a:ext uri="{FF2B5EF4-FFF2-40B4-BE49-F238E27FC236}">
                <a16:creationId xmlns:a16="http://schemas.microsoft.com/office/drawing/2014/main" id="{7C637E84-EDAB-6D7E-5FB9-C1B24D19E469}"/>
              </a:ext>
            </a:extLst>
          </p:cNvPr>
          <p:cNvSpPr>
            <a:spLocks noGrp="1"/>
          </p:cNvSpPr>
          <p:nvPr>
            <p:ph type="body" sz="quarter" idx="13" hasCustomPrompt="1"/>
          </p:nvPr>
        </p:nvSpPr>
        <p:spPr>
          <a:xfrm>
            <a:off x="13399153" y="8041708"/>
            <a:ext cx="9521894" cy="724607"/>
          </a:xfrm>
          <a:prstGeom prst="rect">
            <a:avLst/>
          </a:prstGeom>
        </p:spPr>
        <p:txBody>
          <a:bodyPr>
            <a:normAutofit/>
          </a:bodyPr>
          <a:lstStyle>
            <a:lvl1pPr marL="0" indent="0" algn="l">
              <a:spcBef>
                <a:spcPts val="0"/>
              </a:spcBef>
              <a:buNone/>
              <a:defRPr sz="4000" b="0" i="0" spc="0" baseline="0">
                <a:solidFill>
                  <a:schemeClr val="bg1"/>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
        <p:nvSpPr>
          <p:cNvPr id="14" name="Espace réservé pour une image  4">
            <a:extLst>
              <a:ext uri="{FF2B5EF4-FFF2-40B4-BE49-F238E27FC236}">
                <a16:creationId xmlns:a16="http://schemas.microsoft.com/office/drawing/2014/main" id="{A4A12C47-1A11-30E1-0D59-3D8B84E90AA4}"/>
              </a:ext>
            </a:extLst>
          </p:cNvPr>
          <p:cNvSpPr>
            <a:spLocks noGrp="1"/>
          </p:cNvSpPr>
          <p:nvPr>
            <p:ph type="pic" sz="quarter" idx="15" hasCustomPrompt="1"/>
          </p:nvPr>
        </p:nvSpPr>
        <p:spPr>
          <a:xfrm>
            <a:off x="-20" y="0"/>
            <a:ext cx="12191226" cy="13760674"/>
          </a:xfrm>
          <a:custGeom>
            <a:avLst/>
            <a:gdLst>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104"/>
              <a:gd name="connsiteY0" fmla="*/ 0 h 13716000"/>
              <a:gd name="connsiteX1" fmla="*/ 6858000 w 13716104"/>
              <a:gd name="connsiteY1" fmla="*/ 0 h 13716000"/>
              <a:gd name="connsiteX2" fmla="*/ 13716000 w 13716104"/>
              <a:gd name="connsiteY2" fmla="*/ 6858000 h 13716000"/>
              <a:gd name="connsiteX3" fmla="*/ 6858000 w 13716104"/>
              <a:gd name="connsiteY3" fmla="*/ 13716000 h 13716000"/>
              <a:gd name="connsiteX4" fmla="*/ 0 w 13716104"/>
              <a:gd name="connsiteY4" fmla="*/ 13716000 h 13716000"/>
              <a:gd name="connsiteX5" fmla="*/ 0 w 13716104"/>
              <a:gd name="connsiteY5" fmla="*/ 0 h 13716000"/>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25236"/>
              <a:gd name="connsiteX1" fmla="*/ 6858000 w 13716104"/>
              <a:gd name="connsiteY1" fmla="*/ 0 h 13725236"/>
              <a:gd name="connsiteX2" fmla="*/ 13716000 w 13716104"/>
              <a:gd name="connsiteY2" fmla="*/ 6858000 h 13725236"/>
              <a:gd name="connsiteX3" fmla="*/ 6858000 w 13716104"/>
              <a:gd name="connsiteY3" fmla="*/ 13716000 h 13725236"/>
              <a:gd name="connsiteX4" fmla="*/ 0 w 13716104"/>
              <a:gd name="connsiteY4" fmla="*/ 13716000 h 13725236"/>
              <a:gd name="connsiteX5" fmla="*/ 0 w 13716104"/>
              <a:gd name="connsiteY5" fmla="*/ 0 h 13725236"/>
              <a:gd name="connsiteX0" fmla="*/ 0 w 13718480"/>
              <a:gd name="connsiteY0" fmla="*/ 0 h 13725236"/>
              <a:gd name="connsiteX1" fmla="*/ 6858000 w 13718480"/>
              <a:gd name="connsiteY1" fmla="*/ 0 h 13725236"/>
              <a:gd name="connsiteX2" fmla="*/ 13716000 w 13718480"/>
              <a:gd name="connsiteY2" fmla="*/ 6858000 h 13725236"/>
              <a:gd name="connsiteX3" fmla="*/ 6858000 w 13718480"/>
              <a:gd name="connsiteY3" fmla="*/ 13716000 h 13725236"/>
              <a:gd name="connsiteX4" fmla="*/ 0 w 13718480"/>
              <a:gd name="connsiteY4" fmla="*/ 13716000 h 13725236"/>
              <a:gd name="connsiteX5" fmla="*/ 0 w 13718480"/>
              <a:gd name="connsiteY5" fmla="*/ 0 h 13725236"/>
              <a:gd name="connsiteX0" fmla="*/ 0 w 11541124"/>
              <a:gd name="connsiteY0" fmla="*/ 0 h 13725236"/>
              <a:gd name="connsiteX1" fmla="*/ 6858000 w 11541124"/>
              <a:gd name="connsiteY1" fmla="*/ 0 h 13725236"/>
              <a:gd name="connsiteX2" fmla="*/ 11533909 w 11541124"/>
              <a:gd name="connsiteY2" fmla="*/ 7045036 h 13725236"/>
              <a:gd name="connsiteX3" fmla="*/ 6858000 w 11541124"/>
              <a:gd name="connsiteY3" fmla="*/ 13716000 h 13725236"/>
              <a:gd name="connsiteX4" fmla="*/ 0 w 11541124"/>
              <a:gd name="connsiteY4" fmla="*/ 13716000 h 13725236"/>
              <a:gd name="connsiteX5" fmla="*/ 0 w 11541124"/>
              <a:gd name="connsiteY5" fmla="*/ 0 h 13725236"/>
              <a:gd name="connsiteX0" fmla="*/ 0 w 10742920"/>
              <a:gd name="connsiteY0" fmla="*/ 0 h 13725236"/>
              <a:gd name="connsiteX1" fmla="*/ 6858000 w 10742920"/>
              <a:gd name="connsiteY1" fmla="*/ 0 h 13725236"/>
              <a:gd name="connsiteX2" fmla="*/ 10723418 w 10742920"/>
              <a:gd name="connsiteY2" fmla="*/ 7065817 h 13725236"/>
              <a:gd name="connsiteX3" fmla="*/ 6858000 w 10742920"/>
              <a:gd name="connsiteY3" fmla="*/ 13716000 h 13725236"/>
              <a:gd name="connsiteX4" fmla="*/ 0 w 10742920"/>
              <a:gd name="connsiteY4" fmla="*/ 13716000 h 13725236"/>
              <a:gd name="connsiteX5" fmla="*/ 0 w 10742920"/>
              <a:gd name="connsiteY5" fmla="*/ 0 h 13725236"/>
              <a:gd name="connsiteX0" fmla="*/ 0 w 10748541"/>
              <a:gd name="connsiteY0" fmla="*/ 0 h 13725236"/>
              <a:gd name="connsiteX1" fmla="*/ 6858000 w 10748541"/>
              <a:gd name="connsiteY1" fmla="*/ 0 h 13725236"/>
              <a:gd name="connsiteX2" fmla="*/ 10723418 w 10748541"/>
              <a:gd name="connsiteY2" fmla="*/ 7065817 h 13725236"/>
              <a:gd name="connsiteX3" fmla="*/ 6858000 w 10748541"/>
              <a:gd name="connsiteY3" fmla="*/ 13716000 h 13725236"/>
              <a:gd name="connsiteX4" fmla="*/ 0 w 10748541"/>
              <a:gd name="connsiteY4" fmla="*/ 13716000 h 13725236"/>
              <a:gd name="connsiteX5" fmla="*/ 0 w 10748541"/>
              <a:gd name="connsiteY5" fmla="*/ 0 h 13725236"/>
              <a:gd name="connsiteX0" fmla="*/ 0 w 10728816"/>
              <a:gd name="connsiteY0" fmla="*/ 0 h 13725236"/>
              <a:gd name="connsiteX1" fmla="*/ 6858000 w 10728816"/>
              <a:gd name="connsiteY1" fmla="*/ 0 h 13725236"/>
              <a:gd name="connsiteX2" fmla="*/ 10723418 w 10728816"/>
              <a:gd name="connsiteY2" fmla="*/ 7065817 h 13725236"/>
              <a:gd name="connsiteX3" fmla="*/ 6858000 w 10728816"/>
              <a:gd name="connsiteY3" fmla="*/ 13716000 h 13725236"/>
              <a:gd name="connsiteX4" fmla="*/ 0 w 10728816"/>
              <a:gd name="connsiteY4" fmla="*/ 13716000 h 13725236"/>
              <a:gd name="connsiteX5" fmla="*/ 0 w 10728816"/>
              <a:gd name="connsiteY5" fmla="*/ 0 h 13725236"/>
              <a:gd name="connsiteX0" fmla="*/ 0 w 10726293"/>
              <a:gd name="connsiteY0" fmla="*/ 24 h 13725260"/>
              <a:gd name="connsiteX1" fmla="*/ 6858000 w 10726293"/>
              <a:gd name="connsiteY1" fmla="*/ 24 h 13725260"/>
              <a:gd name="connsiteX2" fmla="*/ 10723418 w 10726293"/>
              <a:gd name="connsiteY2" fmla="*/ 7065841 h 13725260"/>
              <a:gd name="connsiteX3" fmla="*/ 6858000 w 10726293"/>
              <a:gd name="connsiteY3" fmla="*/ 13716024 h 13725260"/>
              <a:gd name="connsiteX4" fmla="*/ 0 w 10726293"/>
              <a:gd name="connsiteY4" fmla="*/ 13716024 h 13725260"/>
              <a:gd name="connsiteX5" fmla="*/ 0 w 10726293"/>
              <a:gd name="connsiteY5" fmla="*/ 24 h 13725260"/>
              <a:gd name="connsiteX0" fmla="*/ 0 w 10723438"/>
              <a:gd name="connsiteY0" fmla="*/ 24 h 13725260"/>
              <a:gd name="connsiteX1" fmla="*/ 6858000 w 10723438"/>
              <a:gd name="connsiteY1" fmla="*/ 24 h 13725260"/>
              <a:gd name="connsiteX2" fmla="*/ 10723418 w 10723438"/>
              <a:gd name="connsiteY2" fmla="*/ 7065841 h 13725260"/>
              <a:gd name="connsiteX3" fmla="*/ 6858000 w 10723438"/>
              <a:gd name="connsiteY3" fmla="*/ 13716024 h 13725260"/>
              <a:gd name="connsiteX4" fmla="*/ 0 w 10723438"/>
              <a:gd name="connsiteY4" fmla="*/ 13716024 h 13725260"/>
              <a:gd name="connsiteX5" fmla="*/ 0 w 10723438"/>
              <a:gd name="connsiteY5" fmla="*/ 24 h 13725260"/>
              <a:gd name="connsiteX0" fmla="*/ 0 w 9066104"/>
              <a:gd name="connsiteY0" fmla="*/ 24 h 13725260"/>
              <a:gd name="connsiteX1" fmla="*/ 6858000 w 9066104"/>
              <a:gd name="connsiteY1" fmla="*/ 24 h 13725260"/>
              <a:gd name="connsiteX2" fmla="*/ 9066068 w 9066104"/>
              <a:gd name="connsiteY2" fmla="*/ 7080128 h 13725260"/>
              <a:gd name="connsiteX3" fmla="*/ 6858000 w 9066104"/>
              <a:gd name="connsiteY3" fmla="*/ 13716024 h 13725260"/>
              <a:gd name="connsiteX4" fmla="*/ 0 w 9066104"/>
              <a:gd name="connsiteY4" fmla="*/ 13716024 h 13725260"/>
              <a:gd name="connsiteX5" fmla="*/ 0 w 9066104"/>
              <a:gd name="connsiteY5" fmla="*/ 24 h 13725260"/>
              <a:gd name="connsiteX0" fmla="*/ 0 w 8723211"/>
              <a:gd name="connsiteY0" fmla="*/ 24 h 13725260"/>
              <a:gd name="connsiteX1" fmla="*/ 6858000 w 8723211"/>
              <a:gd name="connsiteY1" fmla="*/ 24 h 13725260"/>
              <a:gd name="connsiteX2" fmla="*/ 8723168 w 8723211"/>
              <a:gd name="connsiteY2" fmla="*/ 7080128 h 13725260"/>
              <a:gd name="connsiteX3" fmla="*/ 6858000 w 8723211"/>
              <a:gd name="connsiteY3" fmla="*/ 13716024 h 13725260"/>
              <a:gd name="connsiteX4" fmla="*/ 0 w 8723211"/>
              <a:gd name="connsiteY4" fmla="*/ 13716024 h 13725260"/>
              <a:gd name="connsiteX5" fmla="*/ 0 w 8723211"/>
              <a:gd name="connsiteY5" fmla="*/ 24 h 13725260"/>
              <a:gd name="connsiteX0" fmla="*/ 0 w 8851796"/>
              <a:gd name="connsiteY0" fmla="*/ 24 h 13725260"/>
              <a:gd name="connsiteX1" fmla="*/ 6858000 w 8851796"/>
              <a:gd name="connsiteY1" fmla="*/ 24 h 13725260"/>
              <a:gd name="connsiteX2" fmla="*/ 8851756 w 8851796"/>
              <a:gd name="connsiteY2" fmla="*/ 7094415 h 13725260"/>
              <a:gd name="connsiteX3" fmla="*/ 6858000 w 8851796"/>
              <a:gd name="connsiteY3" fmla="*/ 13716024 h 13725260"/>
              <a:gd name="connsiteX4" fmla="*/ 0 w 8851796"/>
              <a:gd name="connsiteY4" fmla="*/ 13716024 h 13725260"/>
              <a:gd name="connsiteX5" fmla="*/ 0 w 8851796"/>
              <a:gd name="connsiteY5" fmla="*/ 24 h 13725260"/>
              <a:gd name="connsiteX0" fmla="*/ 0 w 8851796"/>
              <a:gd name="connsiteY0" fmla="*/ 24 h 13716463"/>
              <a:gd name="connsiteX1" fmla="*/ 6858000 w 8851796"/>
              <a:gd name="connsiteY1" fmla="*/ 24 h 13716463"/>
              <a:gd name="connsiteX2" fmla="*/ 8851756 w 8851796"/>
              <a:gd name="connsiteY2" fmla="*/ 7094415 h 13716463"/>
              <a:gd name="connsiteX3" fmla="*/ 6858000 w 8851796"/>
              <a:gd name="connsiteY3" fmla="*/ 13716024 h 13716463"/>
              <a:gd name="connsiteX4" fmla="*/ 0 w 8851796"/>
              <a:gd name="connsiteY4" fmla="*/ 13716024 h 13716463"/>
              <a:gd name="connsiteX5" fmla="*/ 0 w 8851796"/>
              <a:gd name="connsiteY5" fmla="*/ 24 h 13716463"/>
              <a:gd name="connsiteX0" fmla="*/ 0 w 9022293"/>
              <a:gd name="connsiteY0" fmla="*/ 25 h 13716440"/>
              <a:gd name="connsiteX1" fmla="*/ 6858000 w 9022293"/>
              <a:gd name="connsiteY1" fmla="*/ 25 h 13716440"/>
              <a:gd name="connsiteX2" fmla="*/ 9022256 w 9022293"/>
              <a:gd name="connsiteY2" fmla="*/ 6923917 h 13716440"/>
              <a:gd name="connsiteX3" fmla="*/ 6858000 w 9022293"/>
              <a:gd name="connsiteY3" fmla="*/ 13716025 h 13716440"/>
              <a:gd name="connsiteX4" fmla="*/ 0 w 9022293"/>
              <a:gd name="connsiteY4" fmla="*/ 13716025 h 13716440"/>
              <a:gd name="connsiteX5" fmla="*/ 0 w 9022293"/>
              <a:gd name="connsiteY5" fmla="*/ 25 h 13716440"/>
              <a:gd name="connsiteX0" fmla="*/ 0 w 8993877"/>
              <a:gd name="connsiteY0" fmla="*/ 25 h 13716440"/>
              <a:gd name="connsiteX1" fmla="*/ 6858000 w 8993877"/>
              <a:gd name="connsiteY1" fmla="*/ 25 h 13716440"/>
              <a:gd name="connsiteX2" fmla="*/ 8993840 w 8993877"/>
              <a:gd name="connsiteY2" fmla="*/ 6923917 h 13716440"/>
              <a:gd name="connsiteX3" fmla="*/ 6858000 w 8993877"/>
              <a:gd name="connsiteY3" fmla="*/ 13716025 h 13716440"/>
              <a:gd name="connsiteX4" fmla="*/ 0 w 8993877"/>
              <a:gd name="connsiteY4" fmla="*/ 13716025 h 13716440"/>
              <a:gd name="connsiteX5" fmla="*/ 0 w 8993877"/>
              <a:gd name="connsiteY5" fmla="*/ 25 h 13716440"/>
              <a:gd name="connsiteX0" fmla="*/ 0 w 12081381"/>
              <a:gd name="connsiteY0" fmla="*/ 25 h 13716440"/>
              <a:gd name="connsiteX1" fmla="*/ 9945504 w 12081381"/>
              <a:gd name="connsiteY1" fmla="*/ 25 h 13716440"/>
              <a:gd name="connsiteX2" fmla="*/ 12081344 w 12081381"/>
              <a:gd name="connsiteY2" fmla="*/ 6923917 h 13716440"/>
              <a:gd name="connsiteX3" fmla="*/ 9945504 w 12081381"/>
              <a:gd name="connsiteY3" fmla="*/ 13716025 h 13716440"/>
              <a:gd name="connsiteX4" fmla="*/ 3087504 w 12081381"/>
              <a:gd name="connsiteY4" fmla="*/ 13716025 h 13716440"/>
              <a:gd name="connsiteX5" fmla="*/ 0 w 12081381"/>
              <a:gd name="connsiteY5" fmla="*/ 25 h 13716440"/>
              <a:gd name="connsiteX0" fmla="*/ 42294 w 12123675"/>
              <a:gd name="connsiteY0" fmla="*/ 25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42294 w 12123675"/>
              <a:gd name="connsiteY5" fmla="*/ 25 h 13716440"/>
              <a:gd name="connsiteX0" fmla="*/ 0 w 12123675"/>
              <a:gd name="connsiteY0" fmla="*/ 21172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1172 h 13716440"/>
              <a:gd name="connsiteX0" fmla="*/ 0 w 12123675"/>
              <a:gd name="connsiteY0" fmla="*/ 24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4 h 137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3675" h="13716440">
                <a:moveTo>
                  <a:pt x="0" y="24"/>
                </a:moveTo>
                <a:lnTo>
                  <a:pt x="9987798" y="25"/>
                </a:lnTo>
                <a:cubicBezTo>
                  <a:pt x="10005982" y="-10367"/>
                  <a:pt x="12134029" y="3168903"/>
                  <a:pt x="12123638" y="6923917"/>
                </a:cubicBezTo>
                <a:cubicBezTo>
                  <a:pt x="12113247" y="10678931"/>
                  <a:pt x="10008580" y="13757588"/>
                  <a:pt x="9987798" y="13716025"/>
                </a:cubicBezTo>
                <a:lnTo>
                  <a:pt x="0" y="13694878"/>
                </a:lnTo>
                <a:lnTo>
                  <a:pt x="0" y="24"/>
                </a:lnTo>
                <a:close/>
              </a:path>
            </a:pathLst>
          </a:custGeom>
          <a:solidFill>
            <a:schemeClr val="tx1"/>
          </a:solidFill>
        </p:spPr>
        <p:txBody>
          <a:bodyPr anchor="ctr"/>
          <a:lstStyle>
            <a:lvl1pPr marL="0" indent="0" algn="ctr">
              <a:buNone/>
              <a:defRPr sz="8000">
                <a:solidFill>
                  <a:schemeClr val="bg2"/>
                </a:solidFill>
                <a:latin typeface="+mj-lt"/>
                <a:cs typeface="Gellix" pitchFamily="2" charset="77"/>
              </a:defRPr>
            </a:lvl1pPr>
          </a:lstStyle>
          <a:p>
            <a:r>
              <a:rPr lang="en-GB"/>
              <a:t>Insert photo here</a:t>
            </a:r>
          </a:p>
          <a:p>
            <a:endParaRPr lang="en-GB"/>
          </a:p>
          <a:p>
            <a:endParaRPr lang="en-GB"/>
          </a:p>
          <a:p>
            <a:endParaRPr lang="en-GB"/>
          </a:p>
        </p:txBody>
      </p:sp>
    </p:spTree>
    <p:extLst>
      <p:ext uri="{BB962C8B-B14F-4D97-AF65-F5344CB8AC3E}">
        <p14:creationId xmlns:p14="http://schemas.microsoft.com/office/powerpoint/2010/main" val="295353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card">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1283E0F7-75A1-A240-94F8-A1F33FBB5AFF}"/>
              </a:ext>
            </a:extLst>
          </p:cNvPr>
          <p:cNvSpPr>
            <a:spLocks noGrp="1"/>
          </p:cNvSpPr>
          <p:nvPr>
            <p:ph type="pic" sz="quarter" idx="13" hasCustomPrompt="1"/>
          </p:nvPr>
        </p:nvSpPr>
        <p:spPr>
          <a:xfrm>
            <a:off x="5176957" y="4532365"/>
            <a:ext cx="4651270" cy="4651270"/>
          </a:xfrm>
          <a:prstGeom prst="ellipse">
            <a:avLst/>
          </a:prstGeom>
          <a:solidFill>
            <a:schemeClr val="bg2">
              <a:lumMod val="50000"/>
            </a:schemeClr>
          </a:solidFill>
          <a:ln>
            <a:noFill/>
          </a:ln>
        </p:spPr>
        <p:txBody>
          <a:bodyPr anchor="ctr"/>
          <a:lstStyle>
            <a:lvl1pPr marL="0" indent="0" algn="ctr">
              <a:buNone/>
              <a:defRPr sz="4000" b="0" i="0">
                <a:solidFill>
                  <a:srgbClr val="FFFFFF"/>
                </a:solidFill>
                <a:latin typeface="+mj-lt"/>
                <a:cs typeface="Gellix" pitchFamily="2" charset="77"/>
              </a:defRPr>
            </a:lvl1pPr>
          </a:lstStyle>
          <a:p>
            <a:r>
              <a:rPr lang="fr-FR"/>
              <a:t>Insert </a:t>
            </a:r>
            <a:br>
              <a:rPr lang="fr-FR"/>
            </a:br>
            <a:r>
              <a:rPr lang="fr-FR" err="1"/>
              <a:t>headshot</a:t>
            </a:r>
            <a:r>
              <a:rPr lang="fr-FR"/>
              <a:t> </a:t>
            </a:r>
            <a:br>
              <a:rPr lang="fr-FR"/>
            </a:br>
            <a:r>
              <a:rPr lang="fr-FR" err="1"/>
              <a:t>here</a:t>
            </a:r>
            <a:endParaRPr lang="fr-FR"/>
          </a:p>
        </p:txBody>
      </p:sp>
      <p:sp>
        <p:nvSpPr>
          <p:cNvPr id="8" name="Espace réservé du texte 7">
            <a:extLst>
              <a:ext uri="{FF2B5EF4-FFF2-40B4-BE49-F238E27FC236}">
                <a16:creationId xmlns:a16="http://schemas.microsoft.com/office/drawing/2014/main" id="{C4E9E973-A84F-ABBF-3DC9-D247C439E03D}"/>
              </a:ext>
            </a:extLst>
          </p:cNvPr>
          <p:cNvSpPr>
            <a:spLocks noGrp="1"/>
          </p:cNvSpPr>
          <p:nvPr>
            <p:ph type="body" sz="quarter" idx="18" hasCustomPrompt="1"/>
          </p:nvPr>
        </p:nvSpPr>
        <p:spPr>
          <a:xfrm>
            <a:off x="11215688" y="7997924"/>
            <a:ext cx="11925666" cy="724606"/>
          </a:xfrm>
          <a:prstGeom prst="rect">
            <a:avLst/>
          </a:prstGeom>
        </p:spPr>
        <p:txBody>
          <a:bodyPr>
            <a:normAutofit/>
          </a:bodyPr>
          <a:lstStyle>
            <a:lvl1pPr marL="0" indent="0" algn="l">
              <a:buNone/>
              <a:defRPr sz="4400" b="1" i="0" spc="0" baseline="0">
                <a:solidFill>
                  <a:schemeClr val="bg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Name</a:t>
            </a:r>
          </a:p>
        </p:txBody>
      </p:sp>
      <p:sp>
        <p:nvSpPr>
          <p:cNvPr id="9" name="Espace réservé du texte 19">
            <a:extLst>
              <a:ext uri="{FF2B5EF4-FFF2-40B4-BE49-F238E27FC236}">
                <a16:creationId xmlns:a16="http://schemas.microsoft.com/office/drawing/2014/main" id="{282D8DB3-50C9-1C91-3A39-147A528379E8}"/>
              </a:ext>
            </a:extLst>
          </p:cNvPr>
          <p:cNvSpPr>
            <a:spLocks noGrp="1"/>
          </p:cNvSpPr>
          <p:nvPr>
            <p:ph type="body" sz="quarter" idx="19" hasCustomPrompt="1"/>
          </p:nvPr>
        </p:nvSpPr>
        <p:spPr>
          <a:xfrm>
            <a:off x="11215688" y="930729"/>
            <a:ext cx="11925666" cy="6690502"/>
          </a:xfrm>
          <a:prstGeom prst="rect">
            <a:avLst/>
          </a:prstGeom>
        </p:spPr>
        <p:txBody>
          <a:bodyPr anchor="b"/>
          <a:lstStyle>
            <a:lvl1pPr marL="0" marR="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lang="en-GB" sz="6600" b="0" i="0" smtClean="0">
                <a:solidFill>
                  <a:schemeClr val="bg1"/>
                </a:solidFill>
                <a:effectLst/>
                <a:latin typeface="+mj-lt"/>
                <a:cs typeface="Gellix" pitchFamily="2" charset="77"/>
              </a:defRPr>
            </a:lvl1pPr>
            <a:lvl2pPr marL="914354" indent="0">
              <a:buNone/>
              <a:defRPr b="0" i="0">
                <a:solidFill>
                  <a:srgbClr val="FFFFFF"/>
                </a:solidFill>
                <a:latin typeface="Gotham Book" pitchFamily="2" charset="0"/>
              </a:defRPr>
            </a:lvl2pPr>
            <a:lvl3pPr marL="1828709" indent="0">
              <a:buNone/>
              <a:defRPr b="0" i="0">
                <a:solidFill>
                  <a:srgbClr val="FFFFFF"/>
                </a:solidFill>
                <a:latin typeface="Gotham Book" pitchFamily="2" charset="0"/>
              </a:defRPr>
            </a:lvl3pPr>
            <a:lvl4pPr marL="2743063" indent="0">
              <a:buNone/>
              <a:defRPr b="0" i="0">
                <a:solidFill>
                  <a:srgbClr val="FFFFFF"/>
                </a:solidFill>
                <a:latin typeface="Gotham Book" pitchFamily="2" charset="0"/>
              </a:defRPr>
            </a:lvl4pPr>
            <a:lvl5pPr marL="3657417" indent="0">
              <a:buNone/>
              <a:defRPr b="0" i="0">
                <a:solidFill>
                  <a:srgbClr val="FFFFFF"/>
                </a:solidFill>
                <a:latin typeface="Gotham Book" pitchFamily="2" charset="0"/>
              </a:defRPr>
            </a:lvl5pPr>
          </a:lstStyle>
          <a:p>
            <a:pPr lvl="0"/>
            <a:r>
              <a:rPr lang="fr-FR"/>
              <a:t>« </a:t>
            </a:r>
            <a:r>
              <a:rPr lang="fr-FR" err="1"/>
              <a:t>Quote</a:t>
            </a:r>
            <a:r>
              <a:rPr lang="fr-FR"/>
              <a:t> »</a:t>
            </a:r>
          </a:p>
        </p:txBody>
      </p:sp>
    </p:spTree>
    <p:extLst>
      <p:ext uri="{BB962C8B-B14F-4D97-AF65-F5344CB8AC3E}">
        <p14:creationId xmlns:p14="http://schemas.microsoft.com/office/powerpoint/2010/main" val="202249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7B1A54-1DC0-1348-180B-AD5656D4790F}"/>
              </a:ext>
            </a:extLst>
          </p:cNvPr>
          <p:cNvSpPr/>
          <p:nvPr userDrawn="1"/>
        </p:nvSpPr>
        <p:spPr>
          <a:xfrm>
            <a:off x="-1336431" y="-304800"/>
            <a:ext cx="26236246" cy="1456006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846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sz="3000">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8037444" y="1969626"/>
            <a:ext cx="9521894" cy="4888374"/>
          </a:xfrm>
          <a:prstGeom prst="rect">
            <a:avLst/>
          </a:prstGeom>
        </p:spPr>
        <p:txBody>
          <a:bodyPr anchor="b">
            <a:normAutofit/>
          </a:bodyPr>
          <a:lstStyle>
            <a:lvl1pPr algn="l">
              <a:defRPr sz="6799" b="0" i="0" spc="0">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8037444"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263" indent="0">
              <a:buNone/>
              <a:defRPr>
                <a:solidFill>
                  <a:srgbClr val="FFFFFF"/>
                </a:solidFill>
              </a:defRPr>
            </a:lvl2pPr>
            <a:lvl3pPr marL="1828526" indent="0">
              <a:buNone/>
              <a:defRPr>
                <a:solidFill>
                  <a:srgbClr val="FFFFFF"/>
                </a:solidFill>
              </a:defRPr>
            </a:lvl3pPr>
            <a:lvl4pPr marL="2742789" indent="0">
              <a:buNone/>
              <a:defRPr>
                <a:solidFill>
                  <a:srgbClr val="FFFFFF"/>
                </a:solidFill>
              </a:defRPr>
            </a:lvl4pPr>
            <a:lvl5pPr marL="3657051" indent="0">
              <a:buNone/>
              <a:defRPr>
                <a:solidFill>
                  <a:srgbClr val="FFFFFF"/>
                </a:solidFill>
              </a:defRPr>
            </a:lvl5pPr>
          </a:lstStyle>
          <a:p>
            <a:pPr lvl="0"/>
            <a:r>
              <a:rPr lang="fr-FR" err="1"/>
              <a:t>Subtitle</a:t>
            </a:r>
            <a:endParaRPr lang="fr-FR"/>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8037444" y="8041710"/>
            <a:ext cx="9521894" cy="4421961"/>
          </a:xfrm>
          <a:prstGeom prst="rect">
            <a:avLst/>
          </a:prstGeom>
        </p:spPr>
        <p:txBody>
          <a:bodyPr>
            <a:normAutofit/>
          </a:bodyPr>
          <a:lstStyle>
            <a:lvl1pPr marL="0" indent="0" algn="l">
              <a:spcBef>
                <a:spcPts val="0"/>
              </a:spcBef>
              <a:buNone/>
              <a:defRPr sz="4000" b="0" i="0" spc="0" baseline="0">
                <a:solidFill>
                  <a:schemeClr val="bg2"/>
                </a:solidFill>
                <a:latin typeface="+mn-lt"/>
                <a:cs typeface="Gellix" pitchFamily="2" charset="77"/>
              </a:defRPr>
            </a:lvl1pPr>
            <a:lvl2pPr marL="914263" indent="0">
              <a:buNone/>
              <a:defRPr>
                <a:solidFill>
                  <a:srgbClr val="FFFFFF"/>
                </a:solidFill>
              </a:defRPr>
            </a:lvl2pPr>
            <a:lvl3pPr marL="1828526" indent="0">
              <a:buNone/>
              <a:defRPr>
                <a:solidFill>
                  <a:srgbClr val="FFFFFF"/>
                </a:solidFill>
              </a:defRPr>
            </a:lvl3pPr>
            <a:lvl4pPr marL="2742789" indent="0">
              <a:buNone/>
              <a:defRPr>
                <a:solidFill>
                  <a:srgbClr val="FFFFFF"/>
                </a:solidFill>
              </a:defRPr>
            </a:lvl4pPr>
            <a:lvl5pPr marL="3657051" indent="0">
              <a:buNone/>
              <a:defRPr>
                <a:solidFill>
                  <a:srgbClr val="FFFFFF"/>
                </a:solidFill>
              </a:defRPr>
            </a:lvl5pPr>
          </a:lstStyle>
          <a:p>
            <a:pPr lvl="0"/>
            <a:r>
              <a:rPr lang="fr-FR"/>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000" y="7533861"/>
            <a:ext cx="0" cy="0"/>
          </a:xfrm>
          <a:prstGeom prst="rect">
            <a:avLst/>
          </a:prstGeom>
        </p:spPr>
        <p:txBody>
          <a:bodyPr wrap="none" rtlCol="0">
            <a:normAutofit fontScale="25000" lnSpcReduction="20000"/>
          </a:bodyPr>
          <a:lstStyle/>
          <a:p>
            <a:pPr algn="l">
              <a:lnSpc>
                <a:spcPct val="100000"/>
              </a:lnSpc>
            </a:pPr>
            <a:endParaRPr lang="en-US" sz="3000">
              <a:latin typeface="Gotham Medium" pitchFamily="2" charset="0"/>
            </a:endParaRPr>
          </a:p>
        </p:txBody>
      </p:sp>
    </p:spTree>
    <p:extLst>
      <p:ext uri="{BB962C8B-B14F-4D97-AF65-F5344CB8AC3E}">
        <p14:creationId xmlns:p14="http://schemas.microsoft.com/office/powerpoint/2010/main" val="1927849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sz="3000">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13399153" y="1969626"/>
            <a:ext cx="9521894" cy="4888374"/>
          </a:xfrm>
          <a:prstGeom prst="rect">
            <a:avLst/>
          </a:prstGeom>
        </p:spPr>
        <p:txBody>
          <a:bodyPr anchor="b">
            <a:normAutofit/>
          </a:bodyPr>
          <a:lstStyle>
            <a:lvl1pPr algn="l">
              <a:defRPr sz="6799" b="0" i="0" spc="0">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13399153"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263" indent="0">
              <a:buNone/>
              <a:defRPr>
                <a:solidFill>
                  <a:srgbClr val="FFFFFF"/>
                </a:solidFill>
              </a:defRPr>
            </a:lvl2pPr>
            <a:lvl3pPr marL="1828526" indent="0">
              <a:buNone/>
              <a:defRPr>
                <a:solidFill>
                  <a:srgbClr val="FFFFFF"/>
                </a:solidFill>
              </a:defRPr>
            </a:lvl3pPr>
            <a:lvl4pPr marL="2742789" indent="0">
              <a:buNone/>
              <a:defRPr>
                <a:solidFill>
                  <a:srgbClr val="FFFFFF"/>
                </a:solidFill>
              </a:defRPr>
            </a:lvl4pPr>
            <a:lvl5pPr marL="3657051" indent="0">
              <a:buNone/>
              <a:defRPr>
                <a:solidFill>
                  <a:srgbClr val="FFFFFF"/>
                </a:solidFill>
              </a:defRPr>
            </a:lvl5pPr>
          </a:lstStyle>
          <a:p>
            <a:pPr lvl="0"/>
            <a:r>
              <a:rPr lang="fr-FR" err="1"/>
              <a:t>Subtitle</a:t>
            </a:r>
            <a:endParaRPr lang="fr-FR"/>
          </a:p>
        </p:txBody>
      </p:sp>
      <p:sp>
        <p:nvSpPr>
          <p:cNvPr id="5" name="Espace réservé pour une image  4">
            <a:extLst>
              <a:ext uri="{FF2B5EF4-FFF2-40B4-BE49-F238E27FC236}">
                <a16:creationId xmlns:a16="http://schemas.microsoft.com/office/drawing/2014/main" id="{36BC1648-C276-934B-CB91-D64EBE6781D2}"/>
              </a:ext>
            </a:extLst>
          </p:cNvPr>
          <p:cNvSpPr>
            <a:spLocks noGrp="1"/>
          </p:cNvSpPr>
          <p:nvPr>
            <p:ph type="pic" sz="quarter" idx="14" hasCustomPrompt="1"/>
          </p:nvPr>
        </p:nvSpPr>
        <p:spPr>
          <a:xfrm>
            <a:off x="-20" y="0"/>
            <a:ext cx="12191226" cy="13760674"/>
          </a:xfrm>
          <a:custGeom>
            <a:avLst/>
            <a:gdLst>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104"/>
              <a:gd name="connsiteY0" fmla="*/ 0 h 13716000"/>
              <a:gd name="connsiteX1" fmla="*/ 6858000 w 13716104"/>
              <a:gd name="connsiteY1" fmla="*/ 0 h 13716000"/>
              <a:gd name="connsiteX2" fmla="*/ 13716000 w 13716104"/>
              <a:gd name="connsiteY2" fmla="*/ 6858000 h 13716000"/>
              <a:gd name="connsiteX3" fmla="*/ 6858000 w 13716104"/>
              <a:gd name="connsiteY3" fmla="*/ 13716000 h 13716000"/>
              <a:gd name="connsiteX4" fmla="*/ 0 w 13716104"/>
              <a:gd name="connsiteY4" fmla="*/ 13716000 h 13716000"/>
              <a:gd name="connsiteX5" fmla="*/ 0 w 13716104"/>
              <a:gd name="connsiteY5" fmla="*/ 0 h 13716000"/>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25236"/>
              <a:gd name="connsiteX1" fmla="*/ 6858000 w 13716104"/>
              <a:gd name="connsiteY1" fmla="*/ 0 h 13725236"/>
              <a:gd name="connsiteX2" fmla="*/ 13716000 w 13716104"/>
              <a:gd name="connsiteY2" fmla="*/ 6858000 h 13725236"/>
              <a:gd name="connsiteX3" fmla="*/ 6858000 w 13716104"/>
              <a:gd name="connsiteY3" fmla="*/ 13716000 h 13725236"/>
              <a:gd name="connsiteX4" fmla="*/ 0 w 13716104"/>
              <a:gd name="connsiteY4" fmla="*/ 13716000 h 13725236"/>
              <a:gd name="connsiteX5" fmla="*/ 0 w 13716104"/>
              <a:gd name="connsiteY5" fmla="*/ 0 h 13725236"/>
              <a:gd name="connsiteX0" fmla="*/ 0 w 13718480"/>
              <a:gd name="connsiteY0" fmla="*/ 0 h 13725236"/>
              <a:gd name="connsiteX1" fmla="*/ 6858000 w 13718480"/>
              <a:gd name="connsiteY1" fmla="*/ 0 h 13725236"/>
              <a:gd name="connsiteX2" fmla="*/ 13716000 w 13718480"/>
              <a:gd name="connsiteY2" fmla="*/ 6858000 h 13725236"/>
              <a:gd name="connsiteX3" fmla="*/ 6858000 w 13718480"/>
              <a:gd name="connsiteY3" fmla="*/ 13716000 h 13725236"/>
              <a:gd name="connsiteX4" fmla="*/ 0 w 13718480"/>
              <a:gd name="connsiteY4" fmla="*/ 13716000 h 13725236"/>
              <a:gd name="connsiteX5" fmla="*/ 0 w 13718480"/>
              <a:gd name="connsiteY5" fmla="*/ 0 h 13725236"/>
              <a:gd name="connsiteX0" fmla="*/ 0 w 11541124"/>
              <a:gd name="connsiteY0" fmla="*/ 0 h 13725236"/>
              <a:gd name="connsiteX1" fmla="*/ 6858000 w 11541124"/>
              <a:gd name="connsiteY1" fmla="*/ 0 h 13725236"/>
              <a:gd name="connsiteX2" fmla="*/ 11533909 w 11541124"/>
              <a:gd name="connsiteY2" fmla="*/ 7045036 h 13725236"/>
              <a:gd name="connsiteX3" fmla="*/ 6858000 w 11541124"/>
              <a:gd name="connsiteY3" fmla="*/ 13716000 h 13725236"/>
              <a:gd name="connsiteX4" fmla="*/ 0 w 11541124"/>
              <a:gd name="connsiteY4" fmla="*/ 13716000 h 13725236"/>
              <a:gd name="connsiteX5" fmla="*/ 0 w 11541124"/>
              <a:gd name="connsiteY5" fmla="*/ 0 h 13725236"/>
              <a:gd name="connsiteX0" fmla="*/ 0 w 10742920"/>
              <a:gd name="connsiteY0" fmla="*/ 0 h 13725236"/>
              <a:gd name="connsiteX1" fmla="*/ 6858000 w 10742920"/>
              <a:gd name="connsiteY1" fmla="*/ 0 h 13725236"/>
              <a:gd name="connsiteX2" fmla="*/ 10723418 w 10742920"/>
              <a:gd name="connsiteY2" fmla="*/ 7065817 h 13725236"/>
              <a:gd name="connsiteX3" fmla="*/ 6858000 w 10742920"/>
              <a:gd name="connsiteY3" fmla="*/ 13716000 h 13725236"/>
              <a:gd name="connsiteX4" fmla="*/ 0 w 10742920"/>
              <a:gd name="connsiteY4" fmla="*/ 13716000 h 13725236"/>
              <a:gd name="connsiteX5" fmla="*/ 0 w 10742920"/>
              <a:gd name="connsiteY5" fmla="*/ 0 h 13725236"/>
              <a:gd name="connsiteX0" fmla="*/ 0 w 10748541"/>
              <a:gd name="connsiteY0" fmla="*/ 0 h 13725236"/>
              <a:gd name="connsiteX1" fmla="*/ 6858000 w 10748541"/>
              <a:gd name="connsiteY1" fmla="*/ 0 h 13725236"/>
              <a:gd name="connsiteX2" fmla="*/ 10723418 w 10748541"/>
              <a:gd name="connsiteY2" fmla="*/ 7065817 h 13725236"/>
              <a:gd name="connsiteX3" fmla="*/ 6858000 w 10748541"/>
              <a:gd name="connsiteY3" fmla="*/ 13716000 h 13725236"/>
              <a:gd name="connsiteX4" fmla="*/ 0 w 10748541"/>
              <a:gd name="connsiteY4" fmla="*/ 13716000 h 13725236"/>
              <a:gd name="connsiteX5" fmla="*/ 0 w 10748541"/>
              <a:gd name="connsiteY5" fmla="*/ 0 h 13725236"/>
              <a:gd name="connsiteX0" fmla="*/ 0 w 10728816"/>
              <a:gd name="connsiteY0" fmla="*/ 0 h 13725236"/>
              <a:gd name="connsiteX1" fmla="*/ 6858000 w 10728816"/>
              <a:gd name="connsiteY1" fmla="*/ 0 h 13725236"/>
              <a:gd name="connsiteX2" fmla="*/ 10723418 w 10728816"/>
              <a:gd name="connsiteY2" fmla="*/ 7065817 h 13725236"/>
              <a:gd name="connsiteX3" fmla="*/ 6858000 w 10728816"/>
              <a:gd name="connsiteY3" fmla="*/ 13716000 h 13725236"/>
              <a:gd name="connsiteX4" fmla="*/ 0 w 10728816"/>
              <a:gd name="connsiteY4" fmla="*/ 13716000 h 13725236"/>
              <a:gd name="connsiteX5" fmla="*/ 0 w 10728816"/>
              <a:gd name="connsiteY5" fmla="*/ 0 h 13725236"/>
              <a:gd name="connsiteX0" fmla="*/ 0 w 10726293"/>
              <a:gd name="connsiteY0" fmla="*/ 24 h 13725260"/>
              <a:gd name="connsiteX1" fmla="*/ 6858000 w 10726293"/>
              <a:gd name="connsiteY1" fmla="*/ 24 h 13725260"/>
              <a:gd name="connsiteX2" fmla="*/ 10723418 w 10726293"/>
              <a:gd name="connsiteY2" fmla="*/ 7065841 h 13725260"/>
              <a:gd name="connsiteX3" fmla="*/ 6858000 w 10726293"/>
              <a:gd name="connsiteY3" fmla="*/ 13716024 h 13725260"/>
              <a:gd name="connsiteX4" fmla="*/ 0 w 10726293"/>
              <a:gd name="connsiteY4" fmla="*/ 13716024 h 13725260"/>
              <a:gd name="connsiteX5" fmla="*/ 0 w 10726293"/>
              <a:gd name="connsiteY5" fmla="*/ 24 h 13725260"/>
              <a:gd name="connsiteX0" fmla="*/ 0 w 10723438"/>
              <a:gd name="connsiteY0" fmla="*/ 24 h 13725260"/>
              <a:gd name="connsiteX1" fmla="*/ 6858000 w 10723438"/>
              <a:gd name="connsiteY1" fmla="*/ 24 h 13725260"/>
              <a:gd name="connsiteX2" fmla="*/ 10723418 w 10723438"/>
              <a:gd name="connsiteY2" fmla="*/ 7065841 h 13725260"/>
              <a:gd name="connsiteX3" fmla="*/ 6858000 w 10723438"/>
              <a:gd name="connsiteY3" fmla="*/ 13716024 h 13725260"/>
              <a:gd name="connsiteX4" fmla="*/ 0 w 10723438"/>
              <a:gd name="connsiteY4" fmla="*/ 13716024 h 13725260"/>
              <a:gd name="connsiteX5" fmla="*/ 0 w 10723438"/>
              <a:gd name="connsiteY5" fmla="*/ 24 h 13725260"/>
              <a:gd name="connsiteX0" fmla="*/ 0 w 9066104"/>
              <a:gd name="connsiteY0" fmla="*/ 24 h 13725260"/>
              <a:gd name="connsiteX1" fmla="*/ 6858000 w 9066104"/>
              <a:gd name="connsiteY1" fmla="*/ 24 h 13725260"/>
              <a:gd name="connsiteX2" fmla="*/ 9066068 w 9066104"/>
              <a:gd name="connsiteY2" fmla="*/ 7080128 h 13725260"/>
              <a:gd name="connsiteX3" fmla="*/ 6858000 w 9066104"/>
              <a:gd name="connsiteY3" fmla="*/ 13716024 h 13725260"/>
              <a:gd name="connsiteX4" fmla="*/ 0 w 9066104"/>
              <a:gd name="connsiteY4" fmla="*/ 13716024 h 13725260"/>
              <a:gd name="connsiteX5" fmla="*/ 0 w 9066104"/>
              <a:gd name="connsiteY5" fmla="*/ 24 h 13725260"/>
              <a:gd name="connsiteX0" fmla="*/ 0 w 8723211"/>
              <a:gd name="connsiteY0" fmla="*/ 24 h 13725260"/>
              <a:gd name="connsiteX1" fmla="*/ 6858000 w 8723211"/>
              <a:gd name="connsiteY1" fmla="*/ 24 h 13725260"/>
              <a:gd name="connsiteX2" fmla="*/ 8723168 w 8723211"/>
              <a:gd name="connsiteY2" fmla="*/ 7080128 h 13725260"/>
              <a:gd name="connsiteX3" fmla="*/ 6858000 w 8723211"/>
              <a:gd name="connsiteY3" fmla="*/ 13716024 h 13725260"/>
              <a:gd name="connsiteX4" fmla="*/ 0 w 8723211"/>
              <a:gd name="connsiteY4" fmla="*/ 13716024 h 13725260"/>
              <a:gd name="connsiteX5" fmla="*/ 0 w 8723211"/>
              <a:gd name="connsiteY5" fmla="*/ 24 h 13725260"/>
              <a:gd name="connsiteX0" fmla="*/ 0 w 8851796"/>
              <a:gd name="connsiteY0" fmla="*/ 24 h 13725260"/>
              <a:gd name="connsiteX1" fmla="*/ 6858000 w 8851796"/>
              <a:gd name="connsiteY1" fmla="*/ 24 h 13725260"/>
              <a:gd name="connsiteX2" fmla="*/ 8851756 w 8851796"/>
              <a:gd name="connsiteY2" fmla="*/ 7094415 h 13725260"/>
              <a:gd name="connsiteX3" fmla="*/ 6858000 w 8851796"/>
              <a:gd name="connsiteY3" fmla="*/ 13716024 h 13725260"/>
              <a:gd name="connsiteX4" fmla="*/ 0 w 8851796"/>
              <a:gd name="connsiteY4" fmla="*/ 13716024 h 13725260"/>
              <a:gd name="connsiteX5" fmla="*/ 0 w 8851796"/>
              <a:gd name="connsiteY5" fmla="*/ 24 h 13725260"/>
              <a:gd name="connsiteX0" fmla="*/ 0 w 8851796"/>
              <a:gd name="connsiteY0" fmla="*/ 24 h 13716463"/>
              <a:gd name="connsiteX1" fmla="*/ 6858000 w 8851796"/>
              <a:gd name="connsiteY1" fmla="*/ 24 h 13716463"/>
              <a:gd name="connsiteX2" fmla="*/ 8851756 w 8851796"/>
              <a:gd name="connsiteY2" fmla="*/ 7094415 h 13716463"/>
              <a:gd name="connsiteX3" fmla="*/ 6858000 w 8851796"/>
              <a:gd name="connsiteY3" fmla="*/ 13716024 h 13716463"/>
              <a:gd name="connsiteX4" fmla="*/ 0 w 8851796"/>
              <a:gd name="connsiteY4" fmla="*/ 13716024 h 13716463"/>
              <a:gd name="connsiteX5" fmla="*/ 0 w 8851796"/>
              <a:gd name="connsiteY5" fmla="*/ 24 h 13716463"/>
              <a:gd name="connsiteX0" fmla="*/ 0 w 9022293"/>
              <a:gd name="connsiteY0" fmla="*/ 25 h 13716440"/>
              <a:gd name="connsiteX1" fmla="*/ 6858000 w 9022293"/>
              <a:gd name="connsiteY1" fmla="*/ 25 h 13716440"/>
              <a:gd name="connsiteX2" fmla="*/ 9022256 w 9022293"/>
              <a:gd name="connsiteY2" fmla="*/ 6923917 h 13716440"/>
              <a:gd name="connsiteX3" fmla="*/ 6858000 w 9022293"/>
              <a:gd name="connsiteY3" fmla="*/ 13716025 h 13716440"/>
              <a:gd name="connsiteX4" fmla="*/ 0 w 9022293"/>
              <a:gd name="connsiteY4" fmla="*/ 13716025 h 13716440"/>
              <a:gd name="connsiteX5" fmla="*/ 0 w 9022293"/>
              <a:gd name="connsiteY5" fmla="*/ 25 h 13716440"/>
              <a:gd name="connsiteX0" fmla="*/ 0 w 8993877"/>
              <a:gd name="connsiteY0" fmla="*/ 25 h 13716440"/>
              <a:gd name="connsiteX1" fmla="*/ 6858000 w 8993877"/>
              <a:gd name="connsiteY1" fmla="*/ 25 h 13716440"/>
              <a:gd name="connsiteX2" fmla="*/ 8993840 w 8993877"/>
              <a:gd name="connsiteY2" fmla="*/ 6923917 h 13716440"/>
              <a:gd name="connsiteX3" fmla="*/ 6858000 w 8993877"/>
              <a:gd name="connsiteY3" fmla="*/ 13716025 h 13716440"/>
              <a:gd name="connsiteX4" fmla="*/ 0 w 8993877"/>
              <a:gd name="connsiteY4" fmla="*/ 13716025 h 13716440"/>
              <a:gd name="connsiteX5" fmla="*/ 0 w 8993877"/>
              <a:gd name="connsiteY5" fmla="*/ 25 h 13716440"/>
              <a:gd name="connsiteX0" fmla="*/ 0 w 12081381"/>
              <a:gd name="connsiteY0" fmla="*/ 25 h 13716440"/>
              <a:gd name="connsiteX1" fmla="*/ 9945504 w 12081381"/>
              <a:gd name="connsiteY1" fmla="*/ 25 h 13716440"/>
              <a:gd name="connsiteX2" fmla="*/ 12081344 w 12081381"/>
              <a:gd name="connsiteY2" fmla="*/ 6923917 h 13716440"/>
              <a:gd name="connsiteX3" fmla="*/ 9945504 w 12081381"/>
              <a:gd name="connsiteY3" fmla="*/ 13716025 h 13716440"/>
              <a:gd name="connsiteX4" fmla="*/ 3087504 w 12081381"/>
              <a:gd name="connsiteY4" fmla="*/ 13716025 h 13716440"/>
              <a:gd name="connsiteX5" fmla="*/ 0 w 12081381"/>
              <a:gd name="connsiteY5" fmla="*/ 25 h 13716440"/>
              <a:gd name="connsiteX0" fmla="*/ 42294 w 12123675"/>
              <a:gd name="connsiteY0" fmla="*/ 25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42294 w 12123675"/>
              <a:gd name="connsiteY5" fmla="*/ 25 h 13716440"/>
              <a:gd name="connsiteX0" fmla="*/ 0 w 12123675"/>
              <a:gd name="connsiteY0" fmla="*/ 21172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1172 h 13716440"/>
              <a:gd name="connsiteX0" fmla="*/ 0 w 12123675"/>
              <a:gd name="connsiteY0" fmla="*/ 24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4 h 137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3675" h="13716440">
                <a:moveTo>
                  <a:pt x="0" y="24"/>
                </a:moveTo>
                <a:lnTo>
                  <a:pt x="9987798" y="25"/>
                </a:lnTo>
                <a:cubicBezTo>
                  <a:pt x="10005982" y="-10367"/>
                  <a:pt x="12134029" y="3168903"/>
                  <a:pt x="12123638" y="6923917"/>
                </a:cubicBezTo>
                <a:cubicBezTo>
                  <a:pt x="12113247" y="10678931"/>
                  <a:pt x="10008580" y="13757588"/>
                  <a:pt x="9987798" y="13716025"/>
                </a:cubicBezTo>
                <a:lnTo>
                  <a:pt x="0" y="13694878"/>
                </a:lnTo>
                <a:lnTo>
                  <a:pt x="0" y="24"/>
                </a:lnTo>
                <a:close/>
              </a:path>
            </a:pathLst>
          </a:custGeom>
          <a:solidFill>
            <a:schemeClr val="tx1"/>
          </a:solidFill>
        </p:spPr>
        <p:txBody>
          <a:bodyPr anchor="ctr"/>
          <a:lstStyle>
            <a:lvl1pPr marL="0" indent="0" algn="ctr">
              <a:buNone/>
              <a:defRPr sz="7999">
                <a:solidFill>
                  <a:schemeClr val="bg1"/>
                </a:solidFill>
                <a:latin typeface="+mn-lt"/>
                <a:cs typeface="Gellix" pitchFamily="2" charset="77"/>
              </a:defRPr>
            </a:lvl1pPr>
          </a:lstStyle>
          <a:p>
            <a:r>
              <a:rPr lang="en-GB"/>
              <a:t>Insert photo here</a:t>
            </a:r>
          </a:p>
          <a:p>
            <a:endParaRPr lang="en-GB"/>
          </a:p>
          <a:p>
            <a:endParaRPr lang="en-GB"/>
          </a:p>
          <a:p>
            <a:endParaRPr lang="en-GB"/>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13399153" y="8041709"/>
            <a:ext cx="9521894" cy="724606"/>
          </a:xfrm>
          <a:prstGeom prst="rect">
            <a:avLst/>
          </a:prstGeom>
        </p:spPr>
        <p:txBody>
          <a:bodyPr>
            <a:normAutofit/>
          </a:bodyPr>
          <a:lstStyle>
            <a:lvl1pPr marL="0" indent="0" algn="l">
              <a:spcBef>
                <a:spcPts val="0"/>
              </a:spcBef>
              <a:buNone/>
              <a:defRPr sz="4000" b="0" i="0" spc="0" baseline="0">
                <a:solidFill>
                  <a:schemeClr val="bg2"/>
                </a:solidFill>
                <a:latin typeface="+mj-lt"/>
                <a:cs typeface="Gellix" pitchFamily="2" charset="77"/>
              </a:defRPr>
            </a:lvl1pPr>
            <a:lvl2pPr marL="914263" indent="0">
              <a:buNone/>
              <a:defRPr>
                <a:solidFill>
                  <a:srgbClr val="FFFFFF"/>
                </a:solidFill>
              </a:defRPr>
            </a:lvl2pPr>
            <a:lvl3pPr marL="1828526" indent="0">
              <a:buNone/>
              <a:defRPr>
                <a:solidFill>
                  <a:srgbClr val="FFFFFF"/>
                </a:solidFill>
              </a:defRPr>
            </a:lvl3pPr>
            <a:lvl4pPr marL="2742789" indent="0">
              <a:buNone/>
              <a:defRPr>
                <a:solidFill>
                  <a:srgbClr val="FFFFFF"/>
                </a:solidFill>
              </a:defRPr>
            </a:lvl4pPr>
            <a:lvl5pPr marL="3657051" indent="0">
              <a:buNone/>
              <a:defRPr>
                <a:solidFill>
                  <a:srgbClr val="FFFFFF"/>
                </a:solidFill>
              </a:defRPr>
            </a:lvl5pPr>
          </a:lstStyle>
          <a:p>
            <a:pPr lvl="0"/>
            <a:r>
              <a:rPr lang="fr-FR"/>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000" y="7533861"/>
            <a:ext cx="0" cy="0"/>
          </a:xfrm>
          <a:prstGeom prst="rect">
            <a:avLst/>
          </a:prstGeom>
        </p:spPr>
        <p:txBody>
          <a:bodyPr wrap="none" rtlCol="0">
            <a:normAutofit fontScale="25000" lnSpcReduction="20000"/>
          </a:bodyPr>
          <a:lstStyle/>
          <a:p>
            <a:pPr algn="l">
              <a:lnSpc>
                <a:spcPct val="100000"/>
              </a:lnSpc>
            </a:pPr>
            <a:endParaRPr lang="en-US" sz="3000">
              <a:latin typeface="Gotham Medium" pitchFamily="2" charset="0"/>
            </a:endParaRPr>
          </a:p>
        </p:txBody>
      </p:sp>
      <p:sp>
        <p:nvSpPr>
          <p:cNvPr id="8" name="ZoneTexte 7">
            <a:extLst>
              <a:ext uri="{FF2B5EF4-FFF2-40B4-BE49-F238E27FC236}">
                <a16:creationId xmlns:a16="http://schemas.microsoft.com/office/drawing/2014/main" id="{478FB375-DA7F-401E-0BCC-FAAC10034840}"/>
              </a:ext>
            </a:extLst>
          </p:cNvPr>
          <p:cNvSpPr txBox="1"/>
          <p:nvPr userDrawn="1"/>
        </p:nvSpPr>
        <p:spPr>
          <a:xfrm>
            <a:off x="8258175" y="14301788"/>
            <a:ext cx="0" cy="0"/>
          </a:xfrm>
          <a:prstGeom prst="rect">
            <a:avLst/>
          </a:prstGeom>
        </p:spPr>
        <p:txBody>
          <a:bodyPr wrap="none" rtlCol="0">
            <a:normAutofit fontScale="25000" lnSpcReduction="20000"/>
          </a:bodyPr>
          <a:lstStyle/>
          <a:p>
            <a:pPr algn="l">
              <a:lnSpc>
                <a:spcPct val="100000"/>
              </a:lnSpc>
            </a:pPr>
            <a:endParaRPr lang="en-GB" sz="3000">
              <a:latin typeface="Gotham Medium" pitchFamily="2" charset="0"/>
            </a:endParaRPr>
          </a:p>
        </p:txBody>
      </p:sp>
    </p:spTree>
    <p:extLst>
      <p:ext uri="{BB962C8B-B14F-4D97-AF65-F5344CB8AC3E}">
        <p14:creationId xmlns:p14="http://schemas.microsoft.com/office/powerpoint/2010/main" val="4024527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card">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1283E0F7-75A1-A240-94F8-A1F33FBB5AFF}"/>
              </a:ext>
            </a:extLst>
          </p:cNvPr>
          <p:cNvSpPr>
            <a:spLocks noGrp="1"/>
          </p:cNvSpPr>
          <p:nvPr>
            <p:ph type="pic" sz="quarter" idx="13" hasCustomPrompt="1"/>
          </p:nvPr>
        </p:nvSpPr>
        <p:spPr>
          <a:xfrm>
            <a:off x="5176958" y="4532365"/>
            <a:ext cx="4651270" cy="4651270"/>
          </a:xfrm>
          <a:prstGeom prst="ellipse">
            <a:avLst/>
          </a:prstGeom>
          <a:solidFill>
            <a:schemeClr val="bg2">
              <a:lumMod val="50000"/>
            </a:schemeClr>
          </a:solidFill>
          <a:ln>
            <a:noFill/>
          </a:ln>
        </p:spPr>
        <p:txBody>
          <a:bodyPr anchor="ctr"/>
          <a:lstStyle>
            <a:lvl1pPr marL="0" indent="0" algn="ctr">
              <a:buNone/>
              <a:defRPr sz="4000" b="0" i="0">
                <a:solidFill>
                  <a:srgbClr val="FFFFFF"/>
                </a:solidFill>
                <a:latin typeface="+mj-lt"/>
                <a:cs typeface="Gellix" pitchFamily="2" charset="77"/>
              </a:defRPr>
            </a:lvl1pPr>
          </a:lstStyle>
          <a:p>
            <a:r>
              <a:rPr lang="fr-FR"/>
              <a:t>Insert </a:t>
            </a:r>
            <a:br>
              <a:rPr lang="fr-FR"/>
            </a:br>
            <a:r>
              <a:rPr lang="fr-FR" err="1"/>
              <a:t>headshot</a:t>
            </a:r>
            <a:r>
              <a:rPr lang="fr-FR"/>
              <a:t> </a:t>
            </a:r>
            <a:br>
              <a:rPr lang="fr-FR"/>
            </a:br>
            <a:r>
              <a:rPr lang="fr-FR" err="1"/>
              <a:t>here</a:t>
            </a:r>
            <a:endParaRPr lang="fr-FR"/>
          </a:p>
        </p:txBody>
      </p:sp>
      <p:sp>
        <p:nvSpPr>
          <p:cNvPr id="5" name="Espace réservé du texte 7">
            <a:extLst>
              <a:ext uri="{FF2B5EF4-FFF2-40B4-BE49-F238E27FC236}">
                <a16:creationId xmlns:a16="http://schemas.microsoft.com/office/drawing/2014/main" id="{728A7C74-AC92-6D4A-5A87-606F00821DDC}"/>
              </a:ext>
            </a:extLst>
          </p:cNvPr>
          <p:cNvSpPr>
            <a:spLocks noGrp="1"/>
          </p:cNvSpPr>
          <p:nvPr>
            <p:ph type="body" sz="quarter" idx="18" hasCustomPrompt="1"/>
          </p:nvPr>
        </p:nvSpPr>
        <p:spPr>
          <a:xfrm>
            <a:off x="11215688" y="7997924"/>
            <a:ext cx="11925666" cy="724606"/>
          </a:xfrm>
          <a:prstGeom prst="rect">
            <a:avLst/>
          </a:prstGeom>
        </p:spPr>
        <p:txBody>
          <a:bodyPr>
            <a:normAutofit/>
          </a:bodyPr>
          <a:lstStyle>
            <a:lvl1pPr marL="0" indent="0" algn="l">
              <a:buNone/>
              <a:defRPr sz="4400" b="1" i="0" spc="0" baseline="0">
                <a:solidFill>
                  <a:schemeClr val="bg2"/>
                </a:solidFill>
                <a:latin typeface="+mj-lt"/>
                <a:cs typeface="Gellix SemiBold" pitchFamily="2" charset="77"/>
              </a:defRPr>
            </a:lvl1pPr>
            <a:lvl2pPr marL="914263" indent="0">
              <a:buNone/>
              <a:defRPr>
                <a:solidFill>
                  <a:srgbClr val="FFFFFF"/>
                </a:solidFill>
              </a:defRPr>
            </a:lvl2pPr>
            <a:lvl3pPr marL="1828526" indent="0">
              <a:buNone/>
              <a:defRPr>
                <a:solidFill>
                  <a:srgbClr val="FFFFFF"/>
                </a:solidFill>
              </a:defRPr>
            </a:lvl3pPr>
            <a:lvl4pPr marL="2742789" indent="0">
              <a:buNone/>
              <a:defRPr>
                <a:solidFill>
                  <a:srgbClr val="FFFFFF"/>
                </a:solidFill>
              </a:defRPr>
            </a:lvl4pPr>
            <a:lvl5pPr marL="3657051" indent="0">
              <a:buNone/>
              <a:defRPr>
                <a:solidFill>
                  <a:srgbClr val="FFFFFF"/>
                </a:solidFill>
              </a:defRPr>
            </a:lvl5pPr>
          </a:lstStyle>
          <a:p>
            <a:pPr lvl="0"/>
            <a:r>
              <a:rPr lang="fr-FR"/>
              <a:t>Name</a:t>
            </a:r>
          </a:p>
        </p:txBody>
      </p:sp>
      <p:sp>
        <p:nvSpPr>
          <p:cNvPr id="7" name="Espace réservé du texte 19">
            <a:extLst>
              <a:ext uri="{FF2B5EF4-FFF2-40B4-BE49-F238E27FC236}">
                <a16:creationId xmlns:a16="http://schemas.microsoft.com/office/drawing/2014/main" id="{A1F32DEA-7761-00CE-FC12-277014852682}"/>
              </a:ext>
            </a:extLst>
          </p:cNvPr>
          <p:cNvSpPr>
            <a:spLocks noGrp="1"/>
          </p:cNvSpPr>
          <p:nvPr>
            <p:ph type="body" sz="quarter" idx="19" hasCustomPrompt="1"/>
          </p:nvPr>
        </p:nvSpPr>
        <p:spPr>
          <a:xfrm>
            <a:off x="11215688" y="930729"/>
            <a:ext cx="11925666" cy="6690502"/>
          </a:xfrm>
          <a:prstGeom prst="rect">
            <a:avLst/>
          </a:prstGeom>
        </p:spPr>
        <p:txBody>
          <a:bodyPr anchor="b"/>
          <a:lstStyle>
            <a:lvl1pPr marL="0" marR="0" indent="0" algn="l" defTabSz="1828526" rtl="0" eaLnBrk="1" fontAlgn="auto" latinLnBrk="0" hangingPunct="1">
              <a:lnSpc>
                <a:spcPct val="90000"/>
              </a:lnSpc>
              <a:spcBef>
                <a:spcPts val="2000"/>
              </a:spcBef>
              <a:spcAft>
                <a:spcPts val="0"/>
              </a:spcAft>
              <a:buClrTx/>
              <a:buSzTx/>
              <a:buFont typeface="Arial" panose="020B0604020202020204" pitchFamily="34" charset="0"/>
              <a:buNone/>
              <a:tabLst/>
              <a:defRPr lang="en-GB" sz="6599" b="0" i="0" smtClean="0">
                <a:solidFill>
                  <a:schemeClr val="tx1"/>
                </a:solidFill>
                <a:effectLst/>
                <a:latin typeface="+mj-lt"/>
                <a:cs typeface="Gellix" pitchFamily="2" charset="77"/>
              </a:defRPr>
            </a:lvl1pPr>
            <a:lvl2pPr marL="914263" indent="0">
              <a:buNone/>
              <a:defRPr b="0" i="0">
                <a:solidFill>
                  <a:srgbClr val="FFFFFF"/>
                </a:solidFill>
                <a:latin typeface="Gotham Book" pitchFamily="2" charset="0"/>
              </a:defRPr>
            </a:lvl2pPr>
            <a:lvl3pPr marL="1828526" indent="0">
              <a:buNone/>
              <a:defRPr b="0" i="0">
                <a:solidFill>
                  <a:srgbClr val="FFFFFF"/>
                </a:solidFill>
                <a:latin typeface="Gotham Book" pitchFamily="2" charset="0"/>
              </a:defRPr>
            </a:lvl3pPr>
            <a:lvl4pPr marL="2742789" indent="0">
              <a:buNone/>
              <a:defRPr b="0" i="0">
                <a:solidFill>
                  <a:srgbClr val="FFFFFF"/>
                </a:solidFill>
                <a:latin typeface="Gotham Book" pitchFamily="2" charset="0"/>
              </a:defRPr>
            </a:lvl4pPr>
            <a:lvl5pPr marL="3657051" indent="0">
              <a:buNone/>
              <a:defRPr b="0" i="0">
                <a:solidFill>
                  <a:srgbClr val="FFFFFF"/>
                </a:solidFill>
                <a:latin typeface="Gotham Book" pitchFamily="2" charset="0"/>
              </a:defRPr>
            </a:lvl5pPr>
          </a:lstStyle>
          <a:p>
            <a:pPr lvl="0"/>
            <a:r>
              <a:rPr lang="fr-FR"/>
              <a:t>« </a:t>
            </a:r>
            <a:r>
              <a:rPr lang="fr-FR" err="1"/>
              <a:t>Quote</a:t>
            </a:r>
            <a:r>
              <a:rPr lang="fr-FR"/>
              <a:t> »</a:t>
            </a:r>
          </a:p>
        </p:txBody>
      </p:sp>
    </p:spTree>
    <p:extLst>
      <p:ext uri="{BB962C8B-B14F-4D97-AF65-F5344CB8AC3E}">
        <p14:creationId xmlns:p14="http://schemas.microsoft.com/office/powerpoint/2010/main" val="3313046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C35AFD-0EFE-3DC7-819B-D7CD44530DF4}"/>
              </a:ext>
            </a:extLst>
          </p:cNvPr>
          <p:cNvSpPr/>
          <p:nvPr userDrawn="1"/>
        </p:nvSpPr>
        <p:spPr>
          <a:xfrm>
            <a:off x="-1336431" y="-304800"/>
            <a:ext cx="26236246" cy="14560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Tree>
    <p:extLst>
      <p:ext uri="{BB962C8B-B14F-4D97-AF65-F5344CB8AC3E}">
        <p14:creationId xmlns:p14="http://schemas.microsoft.com/office/powerpoint/2010/main" val="1037354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Skapare och datum"/>
          <p:cNvSpPr txBox="1">
            <a:spLocks noGrp="1"/>
          </p:cNvSpPr>
          <p:nvPr>
            <p:ph type="body" sz="quarter" idx="21" hasCustomPrompt="1"/>
          </p:nvPr>
        </p:nvSpPr>
        <p:spPr>
          <a:xfrm>
            <a:off x="1201262" y="11859863"/>
            <a:ext cx="21969573" cy="636979"/>
          </a:xfrm>
          <a:prstGeom prst="rect">
            <a:avLst/>
          </a:prstGeom>
        </p:spPr>
        <p:txBody>
          <a:bodyPr lIns="45719" tIns="45719" rIns="45719" bIns="45719"/>
          <a:lstStyle>
            <a:lvl1pPr marL="0" indent="0" defTabSz="825417">
              <a:lnSpc>
                <a:spcPct val="100000"/>
              </a:lnSpc>
              <a:spcBef>
                <a:spcPts val="0"/>
              </a:spcBef>
              <a:buSzTx/>
              <a:buNone/>
              <a:defRPr sz="3600" b="1"/>
            </a:lvl1pPr>
          </a:lstStyle>
          <a:p>
            <a:r>
              <a:t>Skapare och datum</a:t>
            </a:r>
          </a:p>
        </p:txBody>
      </p:sp>
      <p:sp>
        <p:nvSpPr>
          <p:cNvPr id="12" name="Presentationstitel"/>
          <p:cNvSpPr txBox="1">
            <a:spLocks noGrp="1"/>
          </p:cNvSpPr>
          <p:nvPr>
            <p:ph type="title" hasCustomPrompt="1"/>
          </p:nvPr>
        </p:nvSpPr>
        <p:spPr>
          <a:xfrm>
            <a:off x="1206418" y="2574992"/>
            <a:ext cx="21969574" cy="4648201"/>
          </a:xfrm>
          <a:prstGeom prst="rect">
            <a:avLst/>
          </a:prstGeom>
        </p:spPr>
        <p:txBody>
          <a:bodyPr anchor="b"/>
          <a:lstStyle>
            <a:lvl1pPr>
              <a:defRPr sz="11599" spc="-232"/>
            </a:lvl1pPr>
          </a:lstStyle>
          <a:p>
            <a:r>
              <a:t>Presentations­titel</a:t>
            </a:r>
          </a:p>
        </p:txBody>
      </p:sp>
      <p:sp>
        <p:nvSpPr>
          <p:cNvPr id="13" name="Brödtext nivå ett…"/>
          <p:cNvSpPr txBox="1">
            <a:spLocks noGrp="1"/>
          </p:cNvSpPr>
          <p:nvPr>
            <p:ph type="body" sz="quarter" idx="1" hasCustomPrompt="1"/>
          </p:nvPr>
        </p:nvSpPr>
        <p:spPr>
          <a:xfrm>
            <a:off x="1201264" y="7223191"/>
            <a:ext cx="21969571" cy="1905001"/>
          </a:xfrm>
          <a:prstGeom prst="rect">
            <a:avLst/>
          </a:prstGeom>
        </p:spPr>
        <p:txBody>
          <a:bodyPr/>
          <a:lstStyle>
            <a:lvl1pPr marL="0" indent="0" defTabSz="825417">
              <a:lnSpc>
                <a:spcPct val="100000"/>
              </a:lnSpc>
              <a:spcBef>
                <a:spcPts val="0"/>
              </a:spcBef>
              <a:buSzTx/>
              <a:buNone/>
              <a:defRPr sz="5499" b="1"/>
            </a:lvl1pPr>
            <a:lvl2pPr marL="0" indent="457154" defTabSz="825417">
              <a:lnSpc>
                <a:spcPct val="100000"/>
              </a:lnSpc>
              <a:spcBef>
                <a:spcPts val="0"/>
              </a:spcBef>
              <a:buSzTx/>
              <a:buNone/>
              <a:defRPr sz="5499" b="1"/>
            </a:lvl2pPr>
            <a:lvl3pPr marL="0" indent="914309" defTabSz="825417">
              <a:lnSpc>
                <a:spcPct val="100000"/>
              </a:lnSpc>
              <a:spcBef>
                <a:spcPts val="0"/>
              </a:spcBef>
              <a:buSzTx/>
              <a:buNone/>
              <a:defRPr sz="5499" b="1"/>
            </a:lvl3pPr>
            <a:lvl4pPr marL="0" indent="1371463" defTabSz="825417">
              <a:lnSpc>
                <a:spcPct val="100000"/>
              </a:lnSpc>
              <a:spcBef>
                <a:spcPts val="0"/>
              </a:spcBef>
              <a:buSzTx/>
              <a:buNone/>
              <a:defRPr sz="5499" b="1"/>
            </a:lvl4pPr>
            <a:lvl5pPr marL="0" indent="1828617" defTabSz="825417">
              <a:lnSpc>
                <a:spcPct val="100000"/>
              </a:lnSpc>
              <a:spcBef>
                <a:spcPts val="0"/>
              </a:spcBef>
              <a:buSzTx/>
              <a:buNone/>
              <a:defRPr sz="5499" b="1"/>
            </a:lvl5pPr>
          </a:lstStyle>
          <a:p>
            <a:r>
              <a:t>Presentations­undertitel</a:t>
            </a:r>
          </a:p>
          <a:p>
            <a:pPr lvl="1"/>
            <a:endParaRPr/>
          </a:p>
          <a:p>
            <a:pPr lvl="2"/>
            <a:endParaRPr/>
          </a:p>
          <a:p>
            <a:pPr lvl="3"/>
            <a:endParaRPr/>
          </a:p>
          <a:p>
            <a:pPr lvl="4"/>
            <a:endParaRPr/>
          </a:p>
        </p:txBody>
      </p:sp>
      <p:sp>
        <p:nvSpPr>
          <p:cNvPr id="1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393484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el och bild">
    <p:spTree>
      <p:nvGrpSpPr>
        <p:cNvPr id="1" name=""/>
        <p:cNvGrpSpPr/>
        <p:nvPr/>
      </p:nvGrpSpPr>
      <p:grpSpPr>
        <a:xfrm>
          <a:off x="0" y="0"/>
          <a:ext cx="0" cy="0"/>
          <a:chOff x="0" y="0"/>
          <a:chExt cx="0" cy="0"/>
        </a:xfrm>
      </p:grpSpPr>
      <p:sp>
        <p:nvSpPr>
          <p:cNvPr id="21" name="Avokador och lime"/>
          <p:cNvSpPr>
            <a:spLocks noGrp="1"/>
          </p:cNvSpPr>
          <p:nvPr>
            <p:ph type="pic" idx="21"/>
          </p:nvPr>
        </p:nvSpPr>
        <p:spPr>
          <a:xfrm>
            <a:off x="-1155625" y="-1295400"/>
            <a:ext cx="26744459" cy="16018933"/>
          </a:xfrm>
          <a:prstGeom prst="rect">
            <a:avLst/>
          </a:prstGeom>
        </p:spPr>
        <p:txBody>
          <a:bodyPr lIns="91439" tIns="45719" rIns="91439" bIns="45719">
            <a:noAutofit/>
          </a:bodyPr>
          <a:lstStyle/>
          <a:p>
            <a:endParaRPr/>
          </a:p>
        </p:txBody>
      </p:sp>
      <p:sp>
        <p:nvSpPr>
          <p:cNvPr id="22" name="Presentationstitel"/>
          <p:cNvSpPr txBox="1">
            <a:spLocks noGrp="1"/>
          </p:cNvSpPr>
          <p:nvPr>
            <p:ph type="title" hasCustomPrompt="1"/>
          </p:nvPr>
        </p:nvSpPr>
        <p:spPr>
          <a:xfrm>
            <a:off x="1206422" y="7124700"/>
            <a:ext cx="21969570" cy="4648200"/>
          </a:xfrm>
          <a:prstGeom prst="rect">
            <a:avLst/>
          </a:prstGeom>
        </p:spPr>
        <p:txBody>
          <a:bodyPr anchor="b"/>
          <a:lstStyle>
            <a:lvl1pPr>
              <a:defRPr sz="11599" spc="-232"/>
            </a:lvl1pPr>
          </a:lstStyle>
          <a:p>
            <a:r>
              <a:t>Presentations­titel</a:t>
            </a:r>
          </a:p>
        </p:txBody>
      </p:sp>
      <p:sp>
        <p:nvSpPr>
          <p:cNvPr id="23" name="Skapare och datum"/>
          <p:cNvSpPr txBox="1">
            <a:spLocks noGrp="1"/>
          </p:cNvSpPr>
          <p:nvPr>
            <p:ph type="body" sz="quarter" idx="22" hasCustomPrompt="1"/>
          </p:nvPr>
        </p:nvSpPr>
        <p:spPr>
          <a:xfrm>
            <a:off x="1207612" y="1106138"/>
            <a:ext cx="21967191" cy="636979"/>
          </a:xfrm>
          <a:prstGeom prst="rect">
            <a:avLst/>
          </a:prstGeom>
        </p:spPr>
        <p:txBody>
          <a:bodyPr lIns="45719" tIns="45719" rIns="45719" bIns="45719"/>
          <a:lstStyle>
            <a:lvl1pPr marL="0" indent="0" defTabSz="825417">
              <a:lnSpc>
                <a:spcPct val="100000"/>
              </a:lnSpc>
              <a:spcBef>
                <a:spcPts val="0"/>
              </a:spcBef>
              <a:buSzTx/>
              <a:buNone/>
              <a:defRPr sz="3600" b="1"/>
            </a:lvl1pPr>
          </a:lstStyle>
          <a:p>
            <a:r>
              <a:t>Skapare och datum</a:t>
            </a:r>
          </a:p>
        </p:txBody>
      </p:sp>
      <p:sp>
        <p:nvSpPr>
          <p:cNvPr id="24" name="Brödtext nivå ett…"/>
          <p:cNvSpPr txBox="1">
            <a:spLocks noGrp="1"/>
          </p:cNvSpPr>
          <p:nvPr>
            <p:ph type="body" sz="quarter" idx="1" hasCustomPrompt="1"/>
          </p:nvPr>
        </p:nvSpPr>
        <p:spPr>
          <a:xfrm>
            <a:off x="1206422" y="11609910"/>
            <a:ext cx="21969570" cy="1116952"/>
          </a:xfrm>
          <a:prstGeom prst="rect">
            <a:avLst/>
          </a:prstGeom>
        </p:spPr>
        <p:txBody>
          <a:bodyPr/>
          <a:lstStyle>
            <a:lvl1pPr marL="0" indent="0" defTabSz="825417">
              <a:lnSpc>
                <a:spcPct val="100000"/>
              </a:lnSpc>
              <a:spcBef>
                <a:spcPts val="0"/>
              </a:spcBef>
              <a:buSzTx/>
              <a:buNone/>
              <a:defRPr sz="5499" b="1"/>
            </a:lvl1pPr>
            <a:lvl2pPr marL="0" indent="457154" defTabSz="825417">
              <a:lnSpc>
                <a:spcPct val="100000"/>
              </a:lnSpc>
              <a:spcBef>
                <a:spcPts val="0"/>
              </a:spcBef>
              <a:buSzTx/>
              <a:buNone/>
              <a:defRPr sz="5499" b="1"/>
            </a:lvl2pPr>
            <a:lvl3pPr marL="0" indent="914309" defTabSz="825417">
              <a:lnSpc>
                <a:spcPct val="100000"/>
              </a:lnSpc>
              <a:spcBef>
                <a:spcPts val="0"/>
              </a:spcBef>
              <a:buSzTx/>
              <a:buNone/>
              <a:defRPr sz="5499" b="1"/>
            </a:lvl3pPr>
            <a:lvl4pPr marL="0" indent="1371463" defTabSz="825417">
              <a:lnSpc>
                <a:spcPct val="100000"/>
              </a:lnSpc>
              <a:spcBef>
                <a:spcPts val="0"/>
              </a:spcBef>
              <a:buSzTx/>
              <a:buNone/>
              <a:defRPr sz="5499" b="1"/>
            </a:lvl4pPr>
            <a:lvl5pPr marL="0" indent="1828617" defTabSz="825417">
              <a:lnSpc>
                <a:spcPct val="100000"/>
              </a:lnSpc>
              <a:spcBef>
                <a:spcPts val="0"/>
              </a:spcBef>
              <a:buSzTx/>
              <a:buNone/>
              <a:defRPr sz="5499" b="1"/>
            </a:lvl5pPr>
          </a:lstStyle>
          <a:p>
            <a:r>
              <a:t>Presentations­undertitel</a:t>
            </a:r>
          </a:p>
          <a:p>
            <a:pPr lvl="1"/>
            <a:endParaRPr/>
          </a:p>
          <a:p>
            <a:pPr lvl="2"/>
            <a:endParaRPr/>
          </a:p>
          <a:p>
            <a:pPr lvl="3"/>
            <a:endParaRPr/>
          </a:p>
          <a:p>
            <a:pPr lvl="4"/>
            <a:endParaRPr/>
          </a:p>
        </p:txBody>
      </p:sp>
      <p:sp>
        <p:nvSpPr>
          <p:cNvPr id="2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860430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och bild, alt.">
    <p:spTree>
      <p:nvGrpSpPr>
        <p:cNvPr id="1" name=""/>
        <p:cNvGrpSpPr/>
        <p:nvPr/>
      </p:nvGrpSpPr>
      <p:grpSpPr>
        <a:xfrm>
          <a:off x="0" y="0"/>
          <a:ext cx="0" cy="0"/>
          <a:chOff x="0" y="0"/>
          <a:chExt cx="0" cy="0"/>
        </a:xfrm>
      </p:grpSpPr>
      <p:sp>
        <p:nvSpPr>
          <p:cNvPr id="32" name="Skål med laxkakor, sallad och hummus"/>
          <p:cNvSpPr>
            <a:spLocks noGrp="1"/>
          </p:cNvSpPr>
          <p:nvPr>
            <p:ph type="pic" idx="21"/>
          </p:nvPr>
        </p:nvSpPr>
        <p:spPr>
          <a:xfrm>
            <a:off x="10972086" y="-203200"/>
            <a:ext cx="12144047" cy="14135100"/>
          </a:xfrm>
          <a:prstGeom prst="rect">
            <a:avLst/>
          </a:prstGeom>
        </p:spPr>
        <p:txBody>
          <a:bodyPr lIns="91439" tIns="45719" rIns="91439" bIns="45719">
            <a:noAutofit/>
          </a:bodyPr>
          <a:lstStyle/>
          <a:p>
            <a:endParaRPr/>
          </a:p>
        </p:txBody>
      </p:sp>
      <p:sp>
        <p:nvSpPr>
          <p:cNvPr id="33" name="Diabildstitel"/>
          <p:cNvSpPr txBox="1">
            <a:spLocks noGrp="1"/>
          </p:cNvSpPr>
          <p:nvPr>
            <p:ph type="title" hasCustomPrompt="1"/>
          </p:nvPr>
        </p:nvSpPr>
        <p:spPr>
          <a:xfrm>
            <a:off x="1206421" y="1270001"/>
            <a:ext cx="9778364" cy="5882273"/>
          </a:xfrm>
          <a:prstGeom prst="rect">
            <a:avLst/>
          </a:prstGeom>
        </p:spPr>
        <p:txBody>
          <a:bodyPr anchor="b"/>
          <a:lstStyle/>
          <a:p>
            <a:r>
              <a:t>Diabilds­titel</a:t>
            </a:r>
          </a:p>
        </p:txBody>
      </p:sp>
      <p:sp>
        <p:nvSpPr>
          <p:cNvPr id="34" name="Brödtext nivå ett…"/>
          <p:cNvSpPr txBox="1">
            <a:spLocks noGrp="1"/>
          </p:cNvSpPr>
          <p:nvPr>
            <p:ph type="body" sz="quarter" idx="1" hasCustomPrompt="1"/>
          </p:nvPr>
        </p:nvSpPr>
        <p:spPr>
          <a:xfrm>
            <a:off x="1206421" y="7060576"/>
            <a:ext cx="9778364" cy="5385424"/>
          </a:xfrm>
          <a:prstGeom prst="rect">
            <a:avLst/>
          </a:prstGeom>
        </p:spPr>
        <p:txBody>
          <a:bodyPr/>
          <a:lstStyle>
            <a:lvl1pPr marL="0" indent="0" defTabSz="825417">
              <a:lnSpc>
                <a:spcPct val="100000"/>
              </a:lnSpc>
              <a:spcBef>
                <a:spcPts val="0"/>
              </a:spcBef>
              <a:buSzTx/>
              <a:buNone/>
              <a:defRPr sz="5499" b="1"/>
            </a:lvl1pPr>
            <a:lvl2pPr marL="0" indent="457154" defTabSz="825417">
              <a:lnSpc>
                <a:spcPct val="100000"/>
              </a:lnSpc>
              <a:spcBef>
                <a:spcPts val="0"/>
              </a:spcBef>
              <a:buSzTx/>
              <a:buNone/>
              <a:defRPr sz="5499" b="1"/>
            </a:lvl2pPr>
            <a:lvl3pPr marL="0" indent="914309" defTabSz="825417">
              <a:lnSpc>
                <a:spcPct val="100000"/>
              </a:lnSpc>
              <a:spcBef>
                <a:spcPts val="0"/>
              </a:spcBef>
              <a:buSzTx/>
              <a:buNone/>
              <a:defRPr sz="5499" b="1"/>
            </a:lvl3pPr>
            <a:lvl4pPr marL="0" indent="1371463" defTabSz="825417">
              <a:lnSpc>
                <a:spcPct val="100000"/>
              </a:lnSpc>
              <a:spcBef>
                <a:spcPts val="0"/>
              </a:spcBef>
              <a:buSzTx/>
              <a:buNone/>
              <a:defRPr sz="5499" b="1"/>
            </a:lvl4pPr>
            <a:lvl5pPr marL="0" indent="1828617" defTabSz="825417">
              <a:lnSpc>
                <a:spcPct val="100000"/>
              </a:lnSpc>
              <a:spcBef>
                <a:spcPts val="0"/>
              </a:spcBef>
              <a:buSzTx/>
              <a:buNone/>
              <a:defRPr sz="5499" b="1"/>
            </a:lvl5pPr>
          </a:lstStyle>
          <a:p>
            <a:r>
              <a:t>Diabildsundertitel</a:t>
            </a:r>
          </a:p>
          <a:p>
            <a:pPr lvl="1"/>
            <a:endParaRPr/>
          </a:p>
          <a:p>
            <a:pPr lvl="2"/>
            <a:endParaRPr/>
          </a:p>
          <a:p>
            <a:pPr lvl="3"/>
            <a:endParaRPr/>
          </a:p>
          <a:p>
            <a:pPr lvl="4"/>
            <a:endParaRPr/>
          </a:p>
        </p:txBody>
      </p:sp>
      <p:sp>
        <p:nvSpPr>
          <p:cNvPr id="35" name="Diabildsnummer"/>
          <p:cNvSpPr txBox="1">
            <a:spLocks noGrp="1"/>
          </p:cNvSpPr>
          <p:nvPr>
            <p:ph type="sldNum" sz="quarter" idx="2"/>
          </p:nvPr>
        </p:nvSpPr>
        <p:spPr>
          <a:xfrm>
            <a:off x="12000718" y="13080242"/>
            <a:ext cx="349455"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415324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13399153" y="1969626"/>
            <a:ext cx="9521894" cy="4888374"/>
          </a:xfrm>
          <a:prstGeom prst="rect">
            <a:avLst/>
          </a:prstGeom>
        </p:spPr>
        <p:txBody>
          <a:bodyPr anchor="b">
            <a:normAutofit/>
          </a:bodyPr>
          <a:lstStyle>
            <a:lvl1pPr algn="l">
              <a:defRPr sz="6800" b="0" i="0" spc="0">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13399153"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5" name="Espace réservé pour une image  4">
            <a:extLst>
              <a:ext uri="{FF2B5EF4-FFF2-40B4-BE49-F238E27FC236}">
                <a16:creationId xmlns:a16="http://schemas.microsoft.com/office/drawing/2014/main" id="{36BC1648-C276-934B-CB91-D64EBE6781D2}"/>
              </a:ext>
            </a:extLst>
          </p:cNvPr>
          <p:cNvSpPr>
            <a:spLocks noGrp="1"/>
          </p:cNvSpPr>
          <p:nvPr>
            <p:ph type="pic" sz="quarter" idx="14" hasCustomPrompt="1"/>
          </p:nvPr>
        </p:nvSpPr>
        <p:spPr>
          <a:xfrm>
            <a:off x="-20" y="0"/>
            <a:ext cx="12191226" cy="13760674"/>
          </a:xfrm>
          <a:custGeom>
            <a:avLst/>
            <a:gdLst>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104"/>
              <a:gd name="connsiteY0" fmla="*/ 0 h 13716000"/>
              <a:gd name="connsiteX1" fmla="*/ 6858000 w 13716104"/>
              <a:gd name="connsiteY1" fmla="*/ 0 h 13716000"/>
              <a:gd name="connsiteX2" fmla="*/ 13716000 w 13716104"/>
              <a:gd name="connsiteY2" fmla="*/ 6858000 h 13716000"/>
              <a:gd name="connsiteX3" fmla="*/ 6858000 w 13716104"/>
              <a:gd name="connsiteY3" fmla="*/ 13716000 h 13716000"/>
              <a:gd name="connsiteX4" fmla="*/ 0 w 13716104"/>
              <a:gd name="connsiteY4" fmla="*/ 13716000 h 13716000"/>
              <a:gd name="connsiteX5" fmla="*/ 0 w 13716104"/>
              <a:gd name="connsiteY5" fmla="*/ 0 h 13716000"/>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25236"/>
              <a:gd name="connsiteX1" fmla="*/ 6858000 w 13716104"/>
              <a:gd name="connsiteY1" fmla="*/ 0 h 13725236"/>
              <a:gd name="connsiteX2" fmla="*/ 13716000 w 13716104"/>
              <a:gd name="connsiteY2" fmla="*/ 6858000 h 13725236"/>
              <a:gd name="connsiteX3" fmla="*/ 6858000 w 13716104"/>
              <a:gd name="connsiteY3" fmla="*/ 13716000 h 13725236"/>
              <a:gd name="connsiteX4" fmla="*/ 0 w 13716104"/>
              <a:gd name="connsiteY4" fmla="*/ 13716000 h 13725236"/>
              <a:gd name="connsiteX5" fmla="*/ 0 w 13716104"/>
              <a:gd name="connsiteY5" fmla="*/ 0 h 13725236"/>
              <a:gd name="connsiteX0" fmla="*/ 0 w 13718480"/>
              <a:gd name="connsiteY0" fmla="*/ 0 h 13725236"/>
              <a:gd name="connsiteX1" fmla="*/ 6858000 w 13718480"/>
              <a:gd name="connsiteY1" fmla="*/ 0 h 13725236"/>
              <a:gd name="connsiteX2" fmla="*/ 13716000 w 13718480"/>
              <a:gd name="connsiteY2" fmla="*/ 6858000 h 13725236"/>
              <a:gd name="connsiteX3" fmla="*/ 6858000 w 13718480"/>
              <a:gd name="connsiteY3" fmla="*/ 13716000 h 13725236"/>
              <a:gd name="connsiteX4" fmla="*/ 0 w 13718480"/>
              <a:gd name="connsiteY4" fmla="*/ 13716000 h 13725236"/>
              <a:gd name="connsiteX5" fmla="*/ 0 w 13718480"/>
              <a:gd name="connsiteY5" fmla="*/ 0 h 13725236"/>
              <a:gd name="connsiteX0" fmla="*/ 0 w 11541124"/>
              <a:gd name="connsiteY0" fmla="*/ 0 h 13725236"/>
              <a:gd name="connsiteX1" fmla="*/ 6858000 w 11541124"/>
              <a:gd name="connsiteY1" fmla="*/ 0 h 13725236"/>
              <a:gd name="connsiteX2" fmla="*/ 11533909 w 11541124"/>
              <a:gd name="connsiteY2" fmla="*/ 7045036 h 13725236"/>
              <a:gd name="connsiteX3" fmla="*/ 6858000 w 11541124"/>
              <a:gd name="connsiteY3" fmla="*/ 13716000 h 13725236"/>
              <a:gd name="connsiteX4" fmla="*/ 0 w 11541124"/>
              <a:gd name="connsiteY4" fmla="*/ 13716000 h 13725236"/>
              <a:gd name="connsiteX5" fmla="*/ 0 w 11541124"/>
              <a:gd name="connsiteY5" fmla="*/ 0 h 13725236"/>
              <a:gd name="connsiteX0" fmla="*/ 0 w 10742920"/>
              <a:gd name="connsiteY0" fmla="*/ 0 h 13725236"/>
              <a:gd name="connsiteX1" fmla="*/ 6858000 w 10742920"/>
              <a:gd name="connsiteY1" fmla="*/ 0 h 13725236"/>
              <a:gd name="connsiteX2" fmla="*/ 10723418 w 10742920"/>
              <a:gd name="connsiteY2" fmla="*/ 7065817 h 13725236"/>
              <a:gd name="connsiteX3" fmla="*/ 6858000 w 10742920"/>
              <a:gd name="connsiteY3" fmla="*/ 13716000 h 13725236"/>
              <a:gd name="connsiteX4" fmla="*/ 0 w 10742920"/>
              <a:gd name="connsiteY4" fmla="*/ 13716000 h 13725236"/>
              <a:gd name="connsiteX5" fmla="*/ 0 w 10742920"/>
              <a:gd name="connsiteY5" fmla="*/ 0 h 13725236"/>
              <a:gd name="connsiteX0" fmla="*/ 0 w 10748541"/>
              <a:gd name="connsiteY0" fmla="*/ 0 h 13725236"/>
              <a:gd name="connsiteX1" fmla="*/ 6858000 w 10748541"/>
              <a:gd name="connsiteY1" fmla="*/ 0 h 13725236"/>
              <a:gd name="connsiteX2" fmla="*/ 10723418 w 10748541"/>
              <a:gd name="connsiteY2" fmla="*/ 7065817 h 13725236"/>
              <a:gd name="connsiteX3" fmla="*/ 6858000 w 10748541"/>
              <a:gd name="connsiteY3" fmla="*/ 13716000 h 13725236"/>
              <a:gd name="connsiteX4" fmla="*/ 0 w 10748541"/>
              <a:gd name="connsiteY4" fmla="*/ 13716000 h 13725236"/>
              <a:gd name="connsiteX5" fmla="*/ 0 w 10748541"/>
              <a:gd name="connsiteY5" fmla="*/ 0 h 13725236"/>
              <a:gd name="connsiteX0" fmla="*/ 0 w 10728816"/>
              <a:gd name="connsiteY0" fmla="*/ 0 h 13725236"/>
              <a:gd name="connsiteX1" fmla="*/ 6858000 w 10728816"/>
              <a:gd name="connsiteY1" fmla="*/ 0 h 13725236"/>
              <a:gd name="connsiteX2" fmla="*/ 10723418 w 10728816"/>
              <a:gd name="connsiteY2" fmla="*/ 7065817 h 13725236"/>
              <a:gd name="connsiteX3" fmla="*/ 6858000 w 10728816"/>
              <a:gd name="connsiteY3" fmla="*/ 13716000 h 13725236"/>
              <a:gd name="connsiteX4" fmla="*/ 0 w 10728816"/>
              <a:gd name="connsiteY4" fmla="*/ 13716000 h 13725236"/>
              <a:gd name="connsiteX5" fmla="*/ 0 w 10728816"/>
              <a:gd name="connsiteY5" fmla="*/ 0 h 13725236"/>
              <a:gd name="connsiteX0" fmla="*/ 0 w 10726293"/>
              <a:gd name="connsiteY0" fmla="*/ 24 h 13725260"/>
              <a:gd name="connsiteX1" fmla="*/ 6858000 w 10726293"/>
              <a:gd name="connsiteY1" fmla="*/ 24 h 13725260"/>
              <a:gd name="connsiteX2" fmla="*/ 10723418 w 10726293"/>
              <a:gd name="connsiteY2" fmla="*/ 7065841 h 13725260"/>
              <a:gd name="connsiteX3" fmla="*/ 6858000 w 10726293"/>
              <a:gd name="connsiteY3" fmla="*/ 13716024 h 13725260"/>
              <a:gd name="connsiteX4" fmla="*/ 0 w 10726293"/>
              <a:gd name="connsiteY4" fmla="*/ 13716024 h 13725260"/>
              <a:gd name="connsiteX5" fmla="*/ 0 w 10726293"/>
              <a:gd name="connsiteY5" fmla="*/ 24 h 13725260"/>
              <a:gd name="connsiteX0" fmla="*/ 0 w 10723438"/>
              <a:gd name="connsiteY0" fmla="*/ 24 h 13725260"/>
              <a:gd name="connsiteX1" fmla="*/ 6858000 w 10723438"/>
              <a:gd name="connsiteY1" fmla="*/ 24 h 13725260"/>
              <a:gd name="connsiteX2" fmla="*/ 10723418 w 10723438"/>
              <a:gd name="connsiteY2" fmla="*/ 7065841 h 13725260"/>
              <a:gd name="connsiteX3" fmla="*/ 6858000 w 10723438"/>
              <a:gd name="connsiteY3" fmla="*/ 13716024 h 13725260"/>
              <a:gd name="connsiteX4" fmla="*/ 0 w 10723438"/>
              <a:gd name="connsiteY4" fmla="*/ 13716024 h 13725260"/>
              <a:gd name="connsiteX5" fmla="*/ 0 w 10723438"/>
              <a:gd name="connsiteY5" fmla="*/ 24 h 13725260"/>
              <a:gd name="connsiteX0" fmla="*/ 0 w 9066104"/>
              <a:gd name="connsiteY0" fmla="*/ 24 h 13725260"/>
              <a:gd name="connsiteX1" fmla="*/ 6858000 w 9066104"/>
              <a:gd name="connsiteY1" fmla="*/ 24 h 13725260"/>
              <a:gd name="connsiteX2" fmla="*/ 9066068 w 9066104"/>
              <a:gd name="connsiteY2" fmla="*/ 7080128 h 13725260"/>
              <a:gd name="connsiteX3" fmla="*/ 6858000 w 9066104"/>
              <a:gd name="connsiteY3" fmla="*/ 13716024 h 13725260"/>
              <a:gd name="connsiteX4" fmla="*/ 0 w 9066104"/>
              <a:gd name="connsiteY4" fmla="*/ 13716024 h 13725260"/>
              <a:gd name="connsiteX5" fmla="*/ 0 w 9066104"/>
              <a:gd name="connsiteY5" fmla="*/ 24 h 13725260"/>
              <a:gd name="connsiteX0" fmla="*/ 0 w 8723211"/>
              <a:gd name="connsiteY0" fmla="*/ 24 h 13725260"/>
              <a:gd name="connsiteX1" fmla="*/ 6858000 w 8723211"/>
              <a:gd name="connsiteY1" fmla="*/ 24 h 13725260"/>
              <a:gd name="connsiteX2" fmla="*/ 8723168 w 8723211"/>
              <a:gd name="connsiteY2" fmla="*/ 7080128 h 13725260"/>
              <a:gd name="connsiteX3" fmla="*/ 6858000 w 8723211"/>
              <a:gd name="connsiteY3" fmla="*/ 13716024 h 13725260"/>
              <a:gd name="connsiteX4" fmla="*/ 0 w 8723211"/>
              <a:gd name="connsiteY4" fmla="*/ 13716024 h 13725260"/>
              <a:gd name="connsiteX5" fmla="*/ 0 w 8723211"/>
              <a:gd name="connsiteY5" fmla="*/ 24 h 13725260"/>
              <a:gd name="connsiteX0" fmla="*/ 0 w 8851796"/>
              <a:gd name="connsiteY0" fmla="*/ 24 h 13725260"/>
              <a:gd name="connsiteX1" fmla="*/ 6858000 w 8851796"/>
              <a:gd name="connsiteY1" fmla="*/ 24 h 13725260"/>
              <a:gd name="connsiteX2" fmla="*/ 8851756 w 8851796"/>
              <a:gd name="connsiteY2" fmla="*/ 7094415 h 13725260"/>
              <a:gd name="connsiteX3" fmla="*/ 6858000 w 8851796"/>
              <a:gd name="connsiteY3" fmla="*/ 13716024 h 13725260"/>
              <a:gd name="connsiteX4" fmla="*/ 0 w 8851796"/>
              <a:gd name="connsiteY4" fmla="*/ 13716024 h 13725260"/>
              <a:gd name="connsiteX5" fmla="*/ 0 w 8851796"/>
              <a:gd name="connsiteY5" fmla="*/ 24 h 13725260"/>
              <a:gd name="connsiteX0" fmla="*/ 0 w 8851796"/>
              <a:gd name="connsiteY0" fmla="*/ 24 h 13716463"/>
              <a:gd name="connsiteX1" fmla="*/ 6858000 w 8851796"/>
              <a:gd name="connsiteY1" fmla="*/ 24 h 13716463"/>
              <a:gd name="connsiteX2" fmla="*/ 8851756 w 8851796"/>
              <a:gd name="connsiteY2" fmla="*/ 7094415 h 13716463"/>
              <a:gd name="connsiteX3" fmla="*/ 6858000 w 8851796"/>
              <a:gd name="connsiteY3" fmla="*/ 13716024 h 13716463"/>
              <a:gd name="connsiteX4" fmla="*/ 0 w 8851796"/>
              <a:gd name="connsiteY4" fmla="*/ 13716024 h 13716463"/>
              <a:gd name="connsiteX5" fmla="*/ 0 w 8851796"/>
              <a:gd name="connsiteY5" fmla="*/ 24 h 13716463"/>
              <a:gd name="connsiteX0" fmla="*/ 0 w 9022293"/>
              <a:gd name="connsiteY0" fmla="*/ 25 h 13716440"/>
              <a:gd name="connsiteX1" fmla="*/ 6858000 w 9022293"/>
              <a:gd name="connsiteY1" fmla="*/ 25 h 13716440"/>
              <a:gd name="connsiteX2" fmla="*/ 9022256 w 9022293"/>
              <a:gd name="connsiteY2" fmla="*/ 6923917 h 13716440"/>
              <a:gd name="connsiteX3" fmla="*/ 6858000 w 9022293"/>
              <a:gd name="connsiteY3" fmla="*/ 13716025 h 13716440"/>
              <a:gd name="connsiteX4" fmla="*/ 0 w 9022293"/>
              <a:gd name="connsiteY4" fmla="*/ 13716025 h 13716440"/>
              <a:gd name="connsiteX5" fmla="*/ 0 w 9022293"/>
              <a:gd name="connsiteY5" fmla="*/ 25 h 13716440"/>
              <a:gd name="connsiteX0" fmla="*/ 0 w 8993877"/>
              <a:gd name="connsiteY0" fmla="*/ 25 h 13716440"/>
              <a:gd name="connsiteX1" fmla="*/ 6858000 w 8993877"/>
              <a:gd name="connsiteY1" fmla="*/ 25 h 13716440"/>
              <a:gd name="connsiteX2" fmla="*/ 8993840 w 8993877"/>
              <a:gd name="connsiteY2" fmla="*/ 6923917 h 13716440"/>
              <a:gd name="connsiteX3" fmla="*/ 6858000 w 8993877"/>
              <a:gd name="connsiteY3" fmla="*/ 13716025 h 13716440"/>
              <a:gd name="connsiteX4" fmla="*/ 0 w 8993877"/>
              <a:gd name="connsiteY4" fmla="*/ 13716025 h 13716440"/>
              <a:gd name="connsiteX5" fmla="*/ 0 w 8993877"/>
              <a:gd name="connsiteY5" fmla="*/ 25 h 13716440"/>
              <a:gd name="connsiteX0" fmla="*/ 0 w 12081381"/>
              <a:gd name="connsiteY0" fmla="*/ 25 h 13716440"/>
              <a:gd name="connsiteX1" fmla="*/ 9945504 w 12081381"/>
              <a:gd name="connsiteY1" fmla="*/ 25 h 13716440"/>
              <a:gd name="connsiteX2" fmla="*/ 12081344 w 12081381"/>
              <a:gd name="connsiteY2" fmla="*/ 6923917 h 13716440"/>
              <a:gd name="connsiteX3" fmla="*/ 9945504 w 12081381"/>
              <a:gd name="connsiteY3" fmla="*/ 13716025 h 13716440"/>
              <a:gd name="connsiteX4" fmla="*/ 3087504 w 12081381"/>
              <a:gd name="connsiteY4" fmla="*/ 13716025 h 13716440"/>
              <a:gd name="connsiteX5" fmla="*/ 0 w 12081381"/>
              <a:gd name="connsiteY5" fmla="*/ 25 h 13716440"/>
              <a:gd name="connsiteX0" fmla="*/ 42294 w 12123675"/>
              <a:gd name="connsiteY0" fmla="*/ 25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42294 w 12123675"/>
              <a:gd name="connsiteY5" fmla="*/ 25 h 13716440"/>
              <a:gd name="connsiteX0" fmla="*/ 0 w 12123675"/>
              <a:gd name="connsiteY0" fmla="*/ 21172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1172 h 13716440"/>
              <a:gd name="connsiteX0" fmla="*/ 0 w 12123675"/>
              <a:gd name="connsiteY0" fmla="*/ 24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4 h 137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3675" h="13716440">
                <a:moveTo>
                  <a:pt x="0" y="24"/>
                </a:moveTo>
                <a:lnTo>
                  <a:pt x="9987798" y="25"/>
                </a:lnTo>
                <a:cubicBezTo>
                  <a:pt x="10005982" y="-10367"/>
                  <a:pt x="12134029" y="3168903"/>
                  <a:pt x="12123638" y="6923917"/>
                </a:cubicBezTo>
                <a:cubicBezTo>
                  <a:pt x="12113247" y="10678931"/>
                  <a:pt x="10008580" y="13757588"/>
                  <a:pt x="9987798" y="13716025"/>
                </a:cubicBezTo>
                <a:lnTo>
                  <a:pt x="0" y="13694878"/>
                </a:lnTo>
                <a:lnTo>
                  <a:pt x="0" y="24"/>
                </a:lnTo>
                <a:close/>
              </a:path>
            </a:pathLst>
          </a:custGeom>
          <a:solidFill>
            <a:schemeClr val="tx1"/>
          </a:solidFill>
        </p:spPr>
        <p:txBody>
          <a:bodyPr anchor="ctr"/>
          <a:lstStyle>
            <a:lvl1pPr marL="0" indent="0" algn="ctr">
              <a:buNone/>
              <a:defRPr sz="8000">
                <a:solidFill>
                  <a:schemeClr val="bg1"/>
                </a:solidFill>
                <a:latin typeface="+mn-lt"/>
                <a:cs typeface="Gellix" pitchFamily="2" charset="77"/>
              </a:defRPr>
            </a:lvl1pPr>
          </a:lstStyle>
          <a:p>
            <a:r>
              <a:rPr lang="en-GB"/>
              <a:t>Insert photo here</a:t>
            </a:r>
          </a:p>
          <a:p>
            <a:endParaRPr lang="en-GB"/>
          </a:p>
          <a:p>
            <a:endParaRPr lang="en-GB"/>
          </a:p>
          <a:p>
            <a:endParaRPr lang="en-GB"/>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13399153" y="8041709"/>
            <a:ext cx="9521894" cy="724606"/>
          </a:xfrm>
          <a:prstGeom prst="rect">
            <a:avLst/>
          </a:prstGeom>
        </p:spPr>
        <p:txBody>
          <a:bodyPr>
            <a:normAutofit/>
          </a:bodyPr>
          <a:lstStyle>
            <a:lvl1pPr marL="0" indent="0" algn="l">
              <a:spcBef>
                <a:spcPts val="0"/>
              </a:spcBef>
              <a:buNone/>
              <a:defRPr sz="4000" b="0" i="0" spc="0" baseline="0">
                <a:solidFill>
                  <a:schemeClr val="bg2"/>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000" y="7533861"/>
            <a:ext cx="0" cy="0"/>
          </a:xfrm>
          <a:prstGeom prst="rect">
            <a:avLst/>
          </a:prstGeom>
        </p:spPr>
        <p:txBody>
          <a:bodyPr wrap="none" rtlCol="0">
            <a:normAutofit fontScale="25000" lnSpcReduction="20000"/>
          </a:bodyPr>
          <a:lstStyle/>
          <a:p>
            <a:pPr algn="l">
              <a:lnSpc>
                <a:spcPct val="100000"/>
              </a:lnSpc>
            </a:pPr>
            <a:endParaRPr lang="en-US">
              <a:latin typeface="Gotham Medium" pitchFamily="2" charset="0"/>
            </a:endParaRPr>
          </a:p>
        </p:txBody>
      </p:sp>
      <p:sp>
        <p:nvSpPr>
          <p:cNvPr id="8" name="ZoneTexte 7">
            <a:extLst>
              <a:ext uri="{FF2B5EF4-FFF2-40B4-BE49-F238E27FC236}">
                <a16:creationId xmlns:a16="http://schemas.microsoft.com/office/drawing/2014/main" id="{478FB375-DA7F-401E-0BCC-FAAC10034840}"/>
              </a:ext>
            </a:extLst>
          </p:cNvPr>
          <p:cNvSpPr txBox="1"/>
          <p:nvPr userDrawn="1"/>
        </p:nvSpPr>
        <p:spPr>
          <a:xfrm>
            <a:off x="8258175" y="14301788"/>
            <a:ext cx="0" cy="0"/>
          </a:xfrm>
          <a:prstGeom prst="rect">
            <a:avLst/>
          </a:prstGeom>
        </p:spPr>
        <p:txBody>
          <a:bodyPr wrap="none" rtlCol="0">
            <a:normAutofit fontScale="25000" lnSpcReduction="20000"/>
          </a:bodyPr>
          <a:lstStyle/>
          <a:p>
            <a:pPr algn="l">
              <a:lnSpc>
                <a:spcPct val="100000"/>
              </a:lnSpc>
            </a:pPr>
            <a:endParaRPr lang="en-GB">
              <a:latin typeface="Gotham Medium" pitchFamily="2" charset="0"/>
            </a:endParaRPr>
          </a:p>
        </p:txBody>
      </p:sp>
    </p:spTree>
    <p:extLst>
      <p:ext uri="{BB962C8B-B14F-4D97-AF65-F5344CB8AC3E}">
        <p14:creationId xmlns:p14="http://schemas.microsoft.com/office/powerpoint/2010/main" val="1234921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42" name="Diabildstitel"/>
          <p:cNvSpPr txBox="1">
            <a:spLocks noGrp="1"/>
          </p:cNvSpPr>
          <p:nvPr>
            <p:ph type="title" hasCustomPrompt="1"/>
          </p:nvPr>
        </p:nvSpPr>
        <p:spPr>
          <a:prstGeom prst="rect">
            <a:avLst/>
          </a:prstGeom>
        </p:spPr>
        <p:txBody>
          <a:bodyPr/>
          <a:lstStyle/>
          <a:p>
            <a:r>
              <a:t>Diabilds­titel</a:t>
            </a:r>
          </a:p>
        </p:txBody>
      </p:sp>
      <p:sp>
        <p:nvSpPr>
          <p:cNvPr id="43" name="Diabildsundertitel"/>
          <p:cNvSpPr txBox="1">
            <a:spLocks noGrp="1"/>
          </p:cNvSpPr>
          <p:nvPr>
            <p:ph type="body" sz="quarter" idx="21" hasCustomPrompt="1"/>
          </p:nvPr>
        </p:nvSpPr>
        <p:spPr>
          <a:xfrm>
            <a:off x="1206422" y="2372962"/>
            <a:ext cx="21969570" cy="934780"/>
          </a:xfrm>
          <a:prstGeom prst="rect">
            <a:avLst/>
          </a:prstGeom>
        </p:spPr>
        <p:txBody>
          <a:bodyPr lIns="45719" tIns="45719" rIns="45719" bIns="45719"/>
          <a:lstStyle>
            <a:lvl1pPr marL="0" indent="0" defTabSz="825417">
              <a:lnSpc>
                <a:spcPct val="100000"/>
              </a:lnSpc>
              <a:spcBef>
                <a:spcPts val="0"/>
              </a:spcBef>
              <a:buSzTx/>
              <a:buNone/>
              <a:defRPr sz="5499" b="1"/>
            </a:lvl1pPr>
          </a:lstStyle>
          <a:p>
            <a:r>
              <a:t>Diabildsundertitel</a:t>
            </a:r>
          </a:p>
        </p:txBody>
      </p:sp>
      <p:sp>
        <p:nvSpPr>
          <p:cNvPr id="44" name="Brödtext nivå ett…"/>
          <p:cNvSpPr txBox="1">
            <a:spLocks noGrp="1"/>
          </p:cNvSpPr>
          <p:nvPr>
            <p:ph type="body" idx="1" hasCustomPrompt="1"/>
          </p:nvPr>
        </p:nvSpPr>
        <p:spPr>
          <a:prstGeom prst="rect">
            <a:avLst/>
          </a:prstGeom>
        </p:spPr>
        <p:txBody>
          <a:bodyPr/>
          <a:lstStyle/>
          <a:p>
            <a:r>
              <a:t>Diabildspunkttext</a:t>
            </a:r>
          </a:p>
          <a:p>
            <a:pPr lvl="1"/>
            <a:endParaRPr/>
          </a:p>
          <a:p>
            <a:pPr lvl="2"/>
            <a:endParaRPr/>
          </a:p>
          <a:p>
            <a:pPr lvl="3"/>
            <a:endParaRPr/>
          </a:p>
          <a:p>
            <a:pPr lvl="4"/>
            <a:endParaRPr/>
          </a:p>
        </p:txBody>
      </p:sp>
      <p:sp>
        <p:nvSpPr>
          <p:cNvPr id="4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851846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52" name="Brödtext nivå ett…"/>
          <p:cNvSpPr txBox="1">
            <a:spLocks noGrp="1"/>
          </p:cNvSpPr>
          <p:nvPr>
            <p:ph type="body" idx="1" hasCustomPrompt="1"/>
          </p:nvPr>
        </p:nvSpPr>
        <p:spPr>
          <a:prstGeom prst="rect">
            <a:avLst/>
          </a:prstGeom>
        </p:spPr>
        <p:txBody>
          <a:bodyPr numCol="2" spcCol="1098550"/>
          <a:lstStyle/>
          <a:p>
            <a:r>
              <a:t>Diabildspunkttext</a:t>
            </a:r>
          </a:p>
          <a:p>
            <a:pPr lvl="1"/>
            <a:endParaRPr/>
          </a:p>
          <a:p>
            <a:pPr lvl="2"/>
            <a:endParaRPr/>
          </a:p>
          <a:p>
            <a:pPr lvl="3"/>
            <a:endParaRPr/>
          </a:p>
          <a:p>
            <a:pPr lvl="4"/>
            <a:endParaRPr/>
          </a:p>
        </p:txBody>
      </p:sp>
      <p:sp>
        <p:nvSpPr>
          <p:cNvPr id="5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283750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el, punkter och bild">
    <p:spTree>
      <p:nvGrpSpPr>
        <p:cNvPr id="1" name=""/>
        <p:cNvGrpSpPr/>
        <p:nvPr/>
      </p:nvGrpSpPr>
      <p:grpSpPr>
        <a:xfrm>
          <a:off x="0" y="0"/>
          <a:ext cx="0" cy="0"/>
          <a:chOff x="0" y="0"/>
          <a:chExt cx="0" cy="0"/>
        </a:xfrm>
      </p:grpSpPr>
      <p:sp>
        <p:nvSpPr>
          <p:cNvPr id="60" name="Diabildsundertitel"/>
          <p:cNvSpPr txBox="1">
            <a:spLocks noGrp="1"/>
          </p:cNvSpPr>
          <p:nvPr>
            <p:ph type="body" sz="quarter" idx="21" hasCustomPrompt="1"/>
          </p:nvPr>
        </p:nvSpPr>
        <p:spPr>
          <a:xfrm>
            <a:off x="1206421" y="2372962"/>
            <a:ext cx="9778364" cy="934780"/>
          </a:xfrm>
          <a:prstGeom prst="rect">
            <a:avLst/>
          </a:prstGeom>
        </p:spPr>
        <p:txBody>
          <a:bodyPr lIns="45719" tIns="45719" rIns="45719" bIns="45719"/>
          <a:lstStyle>
            <a:lvl1pPr marL="0" indent="0" defTabSz="825417">
              <a:lnSpc>
                <a:spcPct val="100000"/>
              </a:lnSpc>
              <a:spcBef>
                <a:spcPts val="0"/>
              </a:spcBef>
              <a:buSzTx/>
              <a:buNone/>
              <a:defRPr sz="5499" b="1"/>
            </a:lvl1pPr>
          </a:lstStyle>
          <a:p>
            <a:r>
              <a:t>Diabildsundertitel</a:t>
            </a:r>
          </a:p>
        </p:txBody>
      </p:sp>
      <p:sp>
        <p:nvSpPr>
          <p:cNvPr id="61" name="Brödtext nivå ett…"/>
          <p:cNvSpPr txBox="1">
            <a:spLocks noGrp="1"/>
          </p:cNvSpPr>
          <p:nvPr>
            <p:ph type="body" sz="half" idx="1" hasCustomPrompt="1"/>
          </p:nvPr>
        </p:nvSpPr>
        <p:spPr>
          <a:xfrm>
            <a:off x="1206421" y="4248504"/>
            <a:ext cx="9778364" cy="8256630"/>
          </a:xfrm>
          <a:prstGeom prst="rect">
            <a:avLst/>
          </a:prstGeom>
        </p:spPr>
        <p:txBody>
          <a:bodyPr/>
          <a:lstStyle/>
          <a:p>
            <a:r>
              <a:t>Diabildspunkttext</a:t>
            </a:r>
          </a:p>
          <a:p>
            <a:pPr lvl="1"/>
            <a:endParaRPr/>
          </a:p>
          <a:p>
            <a:pPr lvl="2"/>
            <a:endParaRPr/>
          </a:p>
          <a:p>
            <a:pPr lvl="3"/>
            <a:endParaRPr/>
          </a:p>
          <a:p>
            <a:pPr lvl="4"/>
            <a:endParaRPr/>
          </a:p>
        </p:txBody>
      </p:sp>
      <p:sp>
        <p:nvSpPr>
          <p:cNvPr id="62" name="Skål med pappardellepasta med persiljesmör, rostade hasselnötter och hyvlad parmesanost"/>
          <p:cNvSpPr>
            <a:spLocks noGrp="1"/>
          </p:cNvSpPr>
          <p:nvPr>
            <p:ph type="pic" idx="22"/>
          </p:nvPr>
        </p:nvSpPr>
        <p:spPr>
          <a:xfrm>
            <a:off x="12191207" y="-407266"/>
            <a:ext cx="10916163" cy="14555832"/>
          </a:xfrm>
          <a:prstGeom prst="rect">
            <a:avLst/>
          </a:prstGeom>
        </p:spPr>
        <p:txBody>
          <a:bodyPr lIns="91439" tIns="45719" rIns="91439" bIns="45719">
            <a:noAutofit/>
          </a:bodyPr>
          <a:lstStyle/>
          <a:p>
            <a:endParaRPr/>
          </a:p>
        </p:txBody>
      </p:sp>
      <p:sp>
        <p:nvSpPr>
          <p:cNvPr id="63" name="Diabildstitel"/>
          <p:cNvSpPr txBox="1">
            <a:spLocks noGrp="1"/>
          </p:cNvSpPr>
          <p:nvPr>
            <p:ph type="title" hasCustomPrompt="1"/>
          </p:nvPr>
        </p:nvSpPr>
        <p:spPr>
          <a:xfrm>
            <a:off x="1206421" y="1079500"/>
            <a:ext cx="9778364" cy="1435100"/>
          </a:xfrm>
          <a:prstGeom prst="rect">
            <a:avLst/>
          </a:prstGeom>
        </p:spPr>
        <p:txBody>
          <a:bodyPr/>
          <a:lstStyle/>
          <a:p>
            <a:r>
              <a:t>Diabilds­titel</a:t>
            </a:r>
          </a:p>
        </p:txBody>
      </p:sp>
      <p:sp>
        <p:nvSpPr>
          <p:cNvPr id="6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404644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Avsnitt">
    <p:spTree>
      <p:nvGrpSpPr>
        <p:cNvPr id="1" name=""/>
        <p:cNvGrpSpPr/>
        <p:nvPr/>
      </p:nvGrpSpPr>
      <p:grpSpPr>
        <a:xfrm>
          <a:off x="0" y="0"/>
          <a:ext cx="0" cy="0"/>
          <a:chOff x="0" y="0"/>
          <a:chExt cx="0" cy="0"/>
        </a:xfrm>
      </p:grpSpPr>
      <p:sp>
        <p:nvSpPr>
          <p:cNvPr id="71" name="Avsnittstitel"/>
          <p:cNvSpPr txBox="1">
            <a:spLocks noGrp="1"/>
          </p:cNvSpPr>
          <p:nvPr>
            <p:ph type="title" hasCustomPrompt="1"/>
          </p:nvPr>
        </p:nvSpPr>
        <p:spPr>
          <a:xfrm>
            <a:off x="1206418" y="4533900"/>
            <a:ext cx="21969574" cy="4648200"/>
          </a:xfrm>
          <a:prstGeom prst="rect">
            <a:avLst/>
          </a:prstGeom>
        </p:spPr>
        <p:txBody>
          <a:bodyPr anchor="ctr"/>
          <a:lstStyle>
            <a:lvl1pPr>
              <a:defRPr sz="11599" b="0" spc="-232">
                <a:latin typeface="Helvetica Neue Medium"/>
                <a:ea typeface="Helvetica Neue Medium"/>
                <a:cs typeface="Helvetica Neue Medium"/>
                <a:sym typeface="Helvetica Neue Medium"/>
              </a:defRPr>
            </a:lvl1pPr>
          </a:lstStyle>
          <a:p>
            <a:r>
              <a:t>Avsnittstitel</a:t>
            </a:r>
          </a:p>
        </p:txBody>
      </p:sp>
      <p:sp>
        <p:nvSpPr>
          <p:cNvPr id="72" name="Diabildsnummer"/>
          <p:cNvSpPr txBox="1">
            <a:spLocks noGrp="1"/>
          </p:cNvSpPr>
          <p:nvPr>
            <p:ph type="sldNum" sz="quarter" idx="2"/>
          </p:nvPr>
        </p:nvSpPr>
        <p:spPr>
          <a:xfrm>
            <a:off x="12000718" y="13080242"/>
            <a:ext cx="349455"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148726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Endast titel">
    <p:spTree>
      <p:nvGrpSpPr>
        <p:cNvPr id="1" name=""/>
        <p:cNvGrpSpPr/>
        <p:nvPr/>
      </p:nvGrpSpPr>
      <p:grpSpPr>
        <a:xfrm>
          <a:off x="0" y="0"/>
          <a:ext cx="0" cy="0"/>
          <a:chOff x="0" y="0"/>
          <a:chExt cx="0" cy="0"/>
        </a:xfrm>
      </p:grpSpPr>
      <p:sp>
        <p:nvSpPr>
          <p:cNvPr id="79" name="Diabildstitel"/>
          <p:cNvSpPr txBox="1">
            <a:spLocks noGrp="1"/>
          </p:cNvSpPr>
          <p:nvPr>
            <p:ph type="title" hasCustomPrompt="1"/>
          </p:nvPr>
        </p:nvSpPr>
        <p:spPr>
          <a:xfrm>
            <a:off x="1206422" y="1079501"/>
            <a:ext cx="21969570" cy="1434949"/>
          </a:xfrm>
          <a:prstGeom prst="rect">
            <a:avLst/>
          </a:prstGeom>
        </p:spPr>
        <p:txBody>
          <a:bodyPr/>
          <a:lstStyle/>
          <a:p>
            <a:r>
              <a:t>Diabilds­titel</a:t>
            </a:r>
          </a:p>
        </p:txBody>
      </p:sp>
      <p:sp>
        <p:nvSpPr>
          <p:cNvPr id="80" name="Diabildsundertitel"/>
          <p:cNvSpPr txBox="1">
            <a:spLocks noGrp="1"/>
          </p:cNvSpPr>
          <p:nvPr>
            <p:ph type="body" sz="quarter" idx="21" hasCustomPrompt="1"/>
          </p:nvPr>
        </p:nvSpPr>
        <p:spPr>
          <a:xfrm>
            <a:off x="1206422" y="2372962"/>
            <a:ext cx="21969570" cy="934780"/>
          </a:xfrm>
          <a:prstGeom prst="rect">
            <a:avLst/>
          </a:prstGeom>
        </p:spPr>
        <p:txBody>
          <a:bodyPr lIns="45719" tIns="45719" rIns="45719" bIns="45719"/>
          <a:lstStyle>
            <a:lvl1pPr marL="0" indent="0" defTabSz="825417">
              <a:lnSpc>
                <a:spcPct val="100000"/>
              </a:lnSpc>
              <a:spcBef>
                <a:spcPts val="0"/>
              </a:spcBef>
              <a:buSzTx/>
              <a:buNone/>
              <a:defRPr sz="5499" b="1"/>
            </a:lvl1pPr>
          </a:lstStyle>
          <a:p>
            <a:r>
              <a:t>Diabildsundertitel</a:t>
            </a:r>
          </a:p>
        </p:txBody>
      </p:sp>
      <p:sp>
        <p:nvSpPr>
          <p:cNvPr id="8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31581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agordning">
    <p:spTree>
      <p:nvGrpSpPr>
        <p:cNvPr id="1" name=""/>
        <p:cNvGrpSpPr/>
        <p:nvPr/>
      </p:nvGrpSpPr>
      <p:grpSpPr>
        <a:xfrm>
          <a:off x="0" y="0"/>
          <a:ext cx="0" cy="0"/>
          <a:chOff x="0" y="0"/>
          <a:chExt cx="0" cy="0"/>
        </a:xfrm>
      </p:grpSpPr>
      <p:sp>
        <p:nvSpPr>
          <p:cNvPr id="88" name="Dagordning, titel"/>
          <p:cNvSpPr txBox="1">
            <a:spLocks noGrp="1"/>
          </p:cNvSpPr>
          <p:nvPr>
            <p:ph type="title" hasCustomPrompt="1"/>
          </p:nvPr>
        </p:nvSpPr>
        <p:spPr>
          <a:xfrm>
            <a:off x="1206422" y="1079500"/>
            <a:ext cx="21969570" cy="1435100"/>
          </a:xfrm>
          <a:prstGeom prst="rect">
            <a:avLst/>
          </a:prstGeom>
        </p:spPr>
        <p:txBody>
          <a:bodyPr/>
          <a:lstStyle/>
          <a:p>
            <a:r>
              <a:t>Dagordning, titel</a:t>
            </a:r>
          </a:p>
        </p:txBody>
      </p:sp>
      <p:sp>
        <p:nvSpPr>
          <p:cNvPr id="89" name="Dagordning, undertitel"/>
          <p:cNvSpPr txBox="1">
            <a:spLocks noGrp="1"/>
          </p:cNvSpPr>
          <p:nvPr>
            <p:ph type="body" sz="quarter" idx="21" hasCustomPrompt="1"/>
          </p:nvPr>
        </p:nvSpPr>
        <p:spPr>
          <a:xfrm>
            <a:off x="1206422" y="2372962"/>
            <a:ext cx="21969570" cy="934780"/>
          </a:xfrm>
          <a:prstGeom prst="rect">
            <a:avLst/>
          </a:prstGeom>
        </p:spPr>
        <p:txBody>
          <a:bodyPr lIns="45719" tIns="45719" rIns="45719" bIns="45719"/>
          <a:lstStyle>
            <a:lvl1pPr marL="0" indent="0" defTabSz="825417">
              <a:lnSpc>
                <a:spcPct val="100000"/>
              </a:lnSpc>
              <a:spcBef>
                <a:spcPts val="0"/>
              </a:spcBef>
              <a:buSzTx/>
              <a:buNone/>
              <a:defRPr sz="5499" b="1"/>
            </a:lvl1pPr>
          </a:lstStyle>
          <a:p>
            <a:r>
              <a:t>Dagordning, undertitel</a:t>
            </a:r>
          </a:p>
        </p:txBody>
      </p:sp>
      <p:sp>
        <p:nvSpPr>
          <p:cNvPr id="90" name="Brödtext nivå ett…"/>
          <p:cNvSpPr txBox="1">
            <a:spLocks noGrp="1"/>
          </p:cNvSpPr>
          <p:nvPr>
            <p:ph type="body" idx="1" hasCustomPrompt="1"/>
          </p:nvPr>
        </p:nvSpPr>
        <p:spPr>
          <a:prstGeom prst="rect">
            <a:avLst/>
          </a:prstGeom>
        </p:spPr>
        <p:txBody>
          <a:bodyPr/>
          <a:lstStyle>
            <a:lvl1pPr marL="0" indent="0" defTabSz="825417">
              <a:lnSpc>
                <a:spcPct val="100000"/>
              </a:lnSpc>
              <a:spcBef>
                <a:spcPts val="1800"/>
              </a:spcBef>
              <a:buSzTx/>
              <a:buNone/>
              <a:defRPr sz="5499" spc="-55"/>
            </a:lvl1pPr>
            <a:lvl2pPr marL="0" indent="457154" defTabSz="825417">
              <a:lnSpc>
                <a:spcPct val="100000"/>
              </a:lnSpc>
              <a:spcBef>
                <a:spcPts val="1800"/>
              </a:spcBef>
              <a:buSzTx/>
              <a:buNone/>
              <a:defRPr sz="5499" spc="-55"/>
            </a:lvl2pPr>
            <a:lvl3pPr marL="0" indent="914309" defTabSz="825417">
              <a:lnSpc>
                <a:spcPct val="100000"/>
              </a:lnSpc>
              <a:spcBef>
                <a:spcPts val="1800"/>
              </a:spcBef>
              <a:buSzTx/>
              <a:buNone/>
              <a:defRPr sz="5499" spc="-55"/>
            </a:lvl3pPr>
            <a:lvl4pPr marL="0" indent="1371463" defTabSz="825417">
              <a:lnSpc>
                <a:spcPct val="100000"/>
              </a:lnSpc>
              <a:spcBef>
                <a:spcPts val="1800"/>
              </a:spcBef>
              <a:buSzTx/>
              <a:buNone/>
              <a:defRPr sz="5499" spc="-55"/>
            </a:lvl4pPr>
            <a:lvl5pPr marL="0" indent="1828617" defTabSz="825417">
              <a:lnSpc>
                <a:spcPct val="100000"/>
              </a:lnSpc>
              <a:spcBef>
                <a:spcPts val="1800"/>
              </a:spcBef>
              <a:buSzTx/>
              <a:buNone/>
              <a:defRPr sz="5499" spc="-55"/>
            </a:lvl5pPr>
          </a:lstStyle>
          <a:p>
            <a:r>
              <a:t>Ämnen på dagordningen</a:t>
            </a:r>
          </a:p>
          <a:p>
            <a:pPr lvl="1"/>
            <a:endParaRPr/>
          </a:p>
          <a:p>
            <a:pPr lvl="2"/>
            <a:endParaRPr/>
          </a:p>
          <a:p>
            <a:pPr lvl="3"/>
            <a:endParaRPr/>
          </a:p>
          <a:p>
            <a:pPr lvl="4"/>
            <a:endParaRPr/>
          </a:p>
        </p:txBody>
      </p:sp>
      <p:sp>
        <p:nvSpPr>
          <p:cNvPr id="9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277454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Uttryck">
    <p:spTree>
      <p:nvGrpSpPr>
        <p:cNvPr id="1" name=""/>
        <p:cNvGrpSpPr/>
        <p:nvPr/>
      </p:nvGrpSpPr>
      <p:grpSpPr>
        <a:xfrm>
          <a:off x="0" y="0"/>
          <a:ext cx="0" cy="0"/>
          <a:chOff x="0" y="0"/>
          <a:chExt cx="0" cy="0"/>
        </a:xfrm>
      </p:grpSpPr>
      <p:sp>
        <p:nvSpPr>
          <p:cNvPr id="98" name="Brödtext nivå ett…"/>
          <p:cNvSpPr txBox="1">
            <a:spLocks noGrp="1"/>
          </p:cNvSpPr>
          <p:nvPr>
            <p:ph type="body" sz="half" idx="1" hasCustomPrompt="1"/>
          </p:nvPr>
        </p:nvSpPr>
        <p:spPr>
          <a:xfrm>
            <a:off x="1206422" y="4920843"/>
            <a:ext cx="21969570" cy="3874314"/>
          </a:xfrm>
          <a:prstGeom prst="rect">
            <a:avLst/>
          </a:prstGeom>
        </p:spPr>
        <p:txBody>
          <a:bodyPr anchor="ctr"/>
          <a:lstStyle>
            <a:lvl1pPr marL="0" indent="0" algn="ctr">
              <a:lnSpc>
                <a:spcPct val="80000"/>
              </a:lnSpc>
              <a:spcBef>
                <a:spcPts val="0"/>
              </a:spcBef>
              <a:buSzTx/>
              <a:buNone/>
              <a:defRPr sz="11599" spc="-232">
                <a:latin typeface="Helvetica Neue Medium"/>
                <a:ea typeface="Helvetica Neue Medium"/>
                <a:cs typeface="Helvetica Neue Medium"/>
                <a:sym typeface="Helvetica Neue Medium"/>
              </a:defRPr>
            </a:lvl1pPr>
            <a:lvl2pPr marL="0" indent="457154" algn="ctr">
              <a:lnSpc>
                <a:spcPct val="80000"/>
              </a:lnSpc>
              <a:spcBef>
                <a:spcPts val="0"/>
              </a:spcBef>
              <a:buSzTx/>
              <a:buNone/>
              <a:defRPr sz="11599" spc="-232">
                <a:latin typeface="Helvetica Neue Medium"/>
                <a:ea typeface="Helvetica Neue Medium"/>
                <a:cs typeface="Helvetica Neue Medium"/>
                <a:sym typeface="Helvetica Neue Medium"/>
              </a:defRPr>
            </a:lvl2pPr>
            <a:lvl3pPr marL="0" indent="914309" algn="ctr">
              <a:lnSpc>
                <a:spcPct val="80000"/>
              </a:lnSpc>
              <a:spcBef>
                <a:spcPts val="0"/>
              </a:spcBef>
              <a:buSzTx/>
              <a:buNone/>
              <a:defRPr sz="11599" spc="-232">
                <a:latin typeface="Helvetica Neue Medium"/>
                <a:ea typeface="Helvetica Neue Medium"/>
                <a:cs typeface="Helvetica Neue Medium"/>
                <a:sym typeface="Helvetica Neue Medium"/>
              </a:defRPr>
            </a:lvl3pPr>
            <a:lvl4pPr marL="0" indent="1371463" algn="ctr">
              <a:lnSpc>
                <a:spcPct val="80000"/>
              </a:lnSpc>
              <a:spcBef>
                <a:spcPts val="0"/>
              </a:spcBef>
              <a:buSzTx/>
              <a:buNone/>
              <a:defRPr sz="11599" spc="-232">
                <a:latin typeface="Helvetica Neue Medium"/>
                <a:ea typeface="Helvetica Neue Medium"/>
                <a:cs typeface="Helvetica Neue Medium"/>
                <a:sym typeface="Helvetica Neue Medium"/>
              </a:defRPr>
            </a:lvl4pPr>
            <a:lvl5pPr marL="0" indent="1828617" algn="ctr">
              <a:lnSpc>
                <a:spcPct val="80000"/>
              </a:lnSpc>
              <a:spcBef>
                <a:spcPts val="0"/>
              </a:spcBef>
              <a:buSzTx/>
              <a:buNone/>
              <a:defRPr sz="11599" spc="-232">
                <a:latin typeface="Helvetica Neue Medium"/>
                <a:ea typeface="Helvetica Neue Medium"/>
                <a:cs typeface="Helvetica Neue Medium"/>
                <a:sym typeface="Helvetica Neue Medium"/>
              </a:defRPr>
            </a:lvl5pPr>
          </a:lstStyle>
          <a:p>
            <a:r>
              <a:t>Uttryck</a:t>
            </a:r>
          </a:p>
          <a:p>
            <a:pPr lvl="1"/>
            <a:endParaRPr/>
          </a:p>
          <a:p>
            <a:pPr lvl="2"/>
            <a:endParaRPr/>
          </a:p>
          <a:p>
            <a:pPr lvl="3"/>
            <a:endParaRPr/>
          </a:p>
          <a:p>
            <a:pPr lvl="4"/>
            <a:endParaRPr/>
          </a:p>
        </p:txBody>
      </p:sp>
      <p:sp>
        <p:nvSpPr>
          <p:cNvPr id="9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536100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tort faktum">
    <p:spTree>
      <p:nvGrpSpPr>
        <p:cNvPr id="1" name=""/>
        <p:cNvGrpSpPr/>
        <p:nvPr/>
      </p:nvGrpSpPr>
      <p:grpSpPr>
        <a:xfrm>
          <a:off x="0" y="0"/>
          <a:ext cx="0" cy="0"/>
          <a:chOff x="0" y="0"/>
          <a:chExt cx="0" cy="0"/>
        </a:xfrm>
      </p:grpSpPr>
      <p:sp>
        <p:nvSpPr>
          <p:cNvPr id="106" name="Brödtext nivå ett…"/>
          <p:cNvSpPr txBox="1">
            <a:spLocks noGrp="1"/>
          </p:cNvSpPr>
          <p:nvPr>
            <p:ph type="body" idx="1" hasCustomPrompt="1"/>
          </p:nvPr>
        </p:nvSpPr>
        <p:spPr>
          <a:xfrm>
            <a:off x="1206422" y="1075927"/>
            <a:ext cx="21969570" cy="7241584"/>
          </a:xfrm>
          <a:prstGeom prst="rect">
            <a:avLst/>
          </a:prstGeom>
        </p:spPr>
        <p:txBody>
          <a:bodyPr anchor="b"/>
          <a:lstStyle>
            <a:lvl1pPr marL="0" indent="0" algn="ctr">
              <a:lnSpc>
                <a:spcPct val="80000"/>
              </a:lnSpc>
              <a:spcBef>
                <a:spcPts val="0"/>
              </a:spcBef>
              <a:buSzTx/>
              <a:buNone/>
              <a:defRPr sz="24998" b="1" spc="-250"/>
            </a:lvl1pPr>
            <a:lvl2pPr marL="0" indent="457154" algn="ctr">
              <a:lnSpc>
                <a:spcPct val="80000"/>
              </a:lnSpc>
              <a:spcBef>
                <a:spcPts val="0"/>
              </a:spcBef>
              <a:buSzTx/>
              <a:buNone/>
              <a:defRPr sz="24998" b="1" spc="-250"/>
            </a:lvl2pPr>
            <a:lvl3pPr marL="0" indent="914309" algn="ctr">
              <a:lnSpc>
                <a:spcPct val="80000"/>
              </a:lnSpc>
              <a:spcBef>
                <a:spcPts val="0"/>
              </a:spcBef>
              <a:buSzTx/>
              <a:buNone/>
              <a:defRPr sz="24998" b="1" spc="-250"/>
            </a:lvl3pPr>
            <a:lvl4pPr marL="0" indent="1371463" algn="ctr">
              <a:lnSpc>
                <a:spcPct val="80000"/>
              </a:lnSpc>
              <a:spcBef>
                <a:spcPts val="0"/>
              </a:spcBef>
              <a:buSzTx/>
              <a:buNone/>
              <a:defRPr sz="24998" b="1" spc="-250"/>
            </a:lvl4pPr>
            <a:lvl5pPr marL="0" indent="1828617" algn="ctr">
              <a:lnSpc>
                <a:spcPct val="80000"/>
              </a:lnSpc>
              <a:spcBef>
                <a:spcPts val="0"/>
              </a:spcBef>
              <a:buSzTx/>
              <a:buNone/>
              <a:defRPr sz="24998" b="1" spc="-250"/>
            </a:lvl5pPr>
          </a:lstStyle>
          <a:p>
            <a:r>
              <a:t>100 %</a:t>
            </a:r>
          </a:p>
          <a:p>
            <a:pPr lvl="1"/>
            <a:endParaRPr/>
          </a:p>
          <a:p>
            <a:pPr lvl="2"/>
            <a:endParaRPr/>
          </a:p>
          <a:p>
            <a:pPr lvl="3"/>
            <a:endParaRPr/>
          </a:p>
          <a:p>
            <a:pPr lvl="4"/>
            <a:endParaRPr/>
          </a:p>
        </p:txBody>
      </p:sp>
      <p:sp>
        <p:nvSpPr>
          <p:cNvPr id="107" name="Faktainformation"/>
          <p:cNvSpPr txBox="1">
            <a:spLocks noGrp="1"/>
          </p:cNvSpPr>
          <p:nvPr>
            <p:ph type="body" sz="quarter" idx="21" hasCustomPrompt="1"/>
          </p:nvPr>
        </p:nvSpPr>
        <p:spPr>
          <a:xfrm>
            <a:off x="1206422" y="8262180"/>
            <a:ext cx="21969570" cy="934780"/>
          </a:xfrm>
          <a:prstGeom prst="rect">
            <a:avLst/>
          </a:prstGeom>
        </p:spPr>
        <p:txBody>
          <a:bodyPr lIns="45719" tIns="45719" rIns="45719" bIns="45719"/>
          <a:lstStyle>
            <a:lvl1pPr marL="0" indent="0" algn="ctr" defTabSz="825417">
              <a:lnSpc>
                <a:spcPct val="100000"/>
              </a:lnSpc>
              <a:spcBef>
                <a:spcPts val="0"/>
              </a:spcBef>
              <a:buSzTx/>
              <a:buNone/>
              <a:defRPr sz="5499" b="1"/>
            </a:lvl1pPr>
          </a:lstStyle>
          <a:p>
            <a:r>
              <a:t>Faktainformation</a:t>
            </a:r>
          </a:p>
        </p:txBody>
      </p:sp>
      <p:sp>
        <p:nvSpPr>
          <p:cNvPr id="10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124106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115" name="Tillskrivning"/>
          <p:cNvSpPr txBox="1">
            <a:spLocks noGrp="1"/>
          </p:cNvSpPr>
          <p:nvPr>
            <p:ph type="body" sz="quarter" idx="21" hasCustomPrompt="1"/>
          </p:nvPr>
        </p:nvSpPr>
        <p:spPr>
          <a:xfrm>
            <a:off x="2429867" y="10675454"/>
            <a:ext cx="20198737" cy="636979"/>
          </a:xfrm>
          <a:prstGeom prst="rect">
            <a:avLst/>
          </a:prstGeom>
        </p:spPr>
        <p:txBody>
          <a:bodyPr lIns="45719" tIns="45719" rIns="45719" bIns="45719"/>
          <a:lstStyle>
            <a:lvl1pPr marL="0" indent="0" defTabSz="825417">
              <a:lnSpc>
                <a:spcPct val="100000"/>
              </a:lnSpc>
              <a:spcBef>
                <a:spcPts val="0"/>
              </a:spcBef>
              <a:buSzTx/>
              <a:buNone/>
              <a:defRPr sz="3600" b="1"/>
            </a:lvl1pPr>
          </a:lstStyle>
          <a:p>
            <a:r>
              <a:t>Tillskrivning</a:t>
            </a:r>
          </a:p>
        </p:txBody>
      </p:sp>
      <p:sp>
        <p:nvSpPr>
          <p:cNvPr id="116" name="Brödtext nivå ett…"/>
          <p:cNvSpPr txBox="1">
            <a:spLocks noGrp="1"/>
          </p:cNvSpPr>
          <p:nvPr>
            <p:ph type="body" sz="half" idx="1" hasCustomPrompt="1"/>
          </p:nvPr>
        </p:nvSpPr>
        <p:spPr>
          <a:xfrm>
            <a:off x="1753809" y="4939860"/>
            <a:ext cx="20874795" cy="3836280"/>
          </a:xfrm>
          <a:prstGeom prst="rect">
            <a:avLst/>
          </a:prstGeom>
        </p:spPr>
        <p:txBody>
          <a:bodyPr/>
          <a:lstStyle>
            <a:lvl1pPr marL="638859" indent="-469853">
              <a:spcBef>
                <a:spcPts val="0"/>
              </a:spcBef>
              <a:buSzTx/>
              <a:buNone/>
              <a:defRPr sz="8499" spc="-170">
                <a:latin typeface="Helvetica Neue Medium"/>
                <a:ea typeface="Helvetica Neue Medium"/>
                <a:cs typeface="Helvetica Neue Medium"/>
                <a:sym typeface="Helvetica Neue Medium"/>
              </a:defRPr>
            </a:lvl1pPr>
            <a:lvl2pPr marL="638859" indent="-12699">
              <a:spcBef>
                <a:spcPts val="0"/>
              </a:spcBef>
              <a:buSzTx/>
              <a:buNone/>
              <a:defRPr sz="8499" spc="-170">
                <a:latin typeface="Helvetica Neue Medium"/>
                <a:ea typeface="Helvetica Neue Medium"/>
                <a:cs typeface="Helvetica Neue Medium"/>
                <a:sym typeface="Helvetica Neue Medium"/>
              </a:defRPr>
            </a:lvl2pPr>
            <a:lvl3pPr marL="638859" indent="444456">
              <a:spcBef>
                <a:spcPts val="0"/>
              </a:spcBef>
              <a:buSzTx/>
              <a:buNone/>
              <a:defRPr sz="8499" spc="-170">
                <a:latin typeface="Helvetica Neue Medium"/>
                <a:ea typeface="Helvetica Neue Medium"/>
                <a:cs typeface="Helvetica Neue Medium"/>
                <a:sym typeface="Helvetica Neue Medium"/>
              </a:defRPr>
            </a:lvl3pPr>
            <a:lvl4pPr marL="638859" indent="901610">
              <a:spcBef>
                <a:spcPts val="0"/>
              </a:spcBef>
              <a:buSzTx/>
              <a:buNone/>
              <a:defRPr sz="8499" spc="-170">
                <a:latin typeface="Helvetica Neue Medium"/>
                <a:ea typeface="Helvetica Neue Medium"/>
                <a:cs typeface="Helvetica Neue Medium"/>
                <a:sym typeface="Helvetica Neue Medium"/>
              </a:defRPr>
            </a:lvl4pPr>
            <a:lvl5pPr marL="638859" indent="1358764">
              <a:spcBef>
                <a:spcPts val="0"/>
              </a:spcBef>
              <a:buSzTx/>
              <a:buNone/>
              <a:defRPr sz="8499" spc="-170">
                <a:latin typeface="Helvetica Neue Medium"/>
                <a:ea typeface="Helvetica Neue Medium"/>
                <a:cs typeface="Helvetica Neue Medium"/>
                <a:sym typeface="Helvetica Neue Medium"/>
              </a:defRPr>
            </a:lvl5pPr>
          </a:lstStyle>
          <a:p>
            <a:r>
              <a:t>”Framträdande citat”</a:t>
            </a:r>
          </a:p>
          <a:p>
            <a:pPr lvl="1"/>
            <a:endParaRPr/>
          </a:p>
          <a:p>
            <a:pPr lvl="2"/>
            <a:endParaRPr/>
          </a:p>
          <a:p>
            <a:pPr lvl="3"/>
            <a:endParaRPr/>
          </a:p>
          <a:p>
            <a:pPr lvl="4"/>
            <a:endParaRPr/>
          </a:p>
        </p:txBody>
      </p:sp>
      <p:sp>
        <p:nvSpPr>
          <p:cNvPr id="11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143340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Foto – 3 per sida">
    <p:spTree>
      <p:nvGrpSpPr>
        <p:cNvPr id="1" name=""/>
        <p:cNvGrpSpPr/>
        <p:nvPr/>
      </p:nvGrpSpPr>
      <p:grpSpPr>
        <a:xfrm>
          <a:off x="0" y="0"/>
          <a:ext cx="0" cy="0"/>
          <a:chOff x="0" y="0"/>
          <a:chExt cx="0" cy="0"/>
        </a:xfrm>
      </p:grpSpPr>
      <p:sp>
        <p:nvSpPr>
          <p:cNvPr id="124" name="Skål med sallad med stekt ris, kokta ägg och ätpinnar"/>
          <p:cNvSpPr>
            <a:spLocks noGrp="1"/>
          </p:cNvSpPr>
          <p:nvPr>
            <p:ph type="pic" sz="quarter" idx="21"/>
          </p:nvPr>
        </p:nvSpPr>
        <p:spPr>
          <a:xfrm>
            <a:off x="15759675" y="1016000"/>
            <a:ext cx="7438615" cy="5949678"/>
          </a:xfrm>
          <a:prstGeom prst="rect">
            <a:avLst/>
          </a:prstGeom>
        </p:spPr>
        <p:txBody>
          <a:bodyPr lIns="91439" tIns="45719" rIns="91439" bIns="45719">
            <a:noAutofit/>
          </a:bodyPr>
          <a:lstStyle/>
          <a:p>
            <a:endParaRPr/>
          </a:p>
        </p:txBody>
      </p:sp>
      <p:sp>
        <p:nvSpPr>
          <p:cNvPr id="125" name="Skål med laxkakor, sallad och hummus "/>
          <p:cNvSpPr>
            <a:spLocks noGrp="1"/>
          </p:cNvSpPr>
          <p:nvPr>
            <p:ph type="pic" sz="half" idx="22"/>
          </p:nvPr>
        </p:nvSpPr>
        <p:spPr>
          <a:xfrm>
            <a:off x="13499221" y="3978276"/>
            <a:ext cx="10438721" cy="12150181"/>
          </a:xfrm>
          <a:prstGeom prst="rect">
            <a:avLst/>
          </a:prstGeom>
        </p:spPr>
        <p:txBody>
          <a:bodyPr lIns="91439" tIns="45719" rIns="91439" bIns="45719">
            <a:noAutofit/>
          </a:bodyPr>
          <a:lstStyle/>
          <a:p>
            <a:endParaRPr/>
          </a:p>
        </p:txBody>
      </p:sp>
      <p:sp>
        <p:nvSpPr>
          <p:cNvPr id="126" name="Skål med pappardellepasta med persiljesmör, rostade hasselnötter och hyvlad parmesanost"/>
          <p:cNvSpPr>
            <a:spLocks noGrp="1"/>
          </p:cNvSpPr>
          <p:nvPr>
            <p:ph type="pic" idx="23"/>
          </p:nvPr>
        </p:nvSpPr>
        <p:spPr>
          <a:xfrm>
            <a:off x="-139691" y="495300"/>
            <a:ext cx="16610519" cy="12458700"/>
          </a:xfrm>
          <a:prstGeom prst="rect">
            <a:avLst/>
          </a:prstGeom>
        </p:spPr>
        <p:txBody>
          <a:bodyPr lIns="91439" tIns="45719" rIns="91439" bIns="45719">
            <a:noAutofit/>
          </a:bodyPr>
          <a:lstStyle/>
          <a:p>
            <a:endParaRPr/>
          </a:p>
        </p:txBody>
      </p:sp>
      <p:sp>
        <p:nvSpPr>
          <p:cNvPr id="12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743970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card">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1283E0F7-75A1-A240-94F8-A1F33FBB5AFF}"/>
              </a:ext>
            </a:extLst>
          </p:cNvPr>
          <p:cNvSpPr>
            <a:spLocks noGrp="1"/>
          </p:cNvSpPr>
          <p:nvPr>
            <p:ph type="pic" sz="quarter" idx="13" hasCustomPrompt="1"/>
          </p:nvPr>
        </p:nvSpPr>
        <p:spPr>
          <a:xfrm>
            <a:off x="5176957" y="4532365"/>
            <a:ext cx="4651270" cy="4651270"/>
          </a:xfrm>
          <a:prstGeom prst="ellipse">
            <a:avLst/>
          </a:prstGeom>
          <a:solidFill>
            <a:schemeClr val="bg2">
              <a:lumMod val="50000"/>
            </a:schemeClr>
          </a:solidFill>
          <a:ln>
            <a:noFill/>
          </a:ln>
        </p:spPr>
        <p:txBody>
          <a:bodyPr anchor="ctr"/>
          <a:lstStyle>
            <a:lvl1pPr marL="0" indent="0" algn="ctr">
              <a:buNone/>
              <a:defRPr sz="4000" b="0" i="0">
                <a:solidFill>
                  <a:srgbClr val="FFFFFF"/>
                </a:solidFill>
                <a:latin typeface="+mj-lt"/>
                <a:cs typeface="Gellix" pitchFamily="2" charset="77"/>
              </a:defRPr>
            </a:lvl1pPr>
          </a:lstStyle>
          <a:p>
            <a:r>
              <a:rPr lang="fr-FR"/>
              <a:t>Insert </a:t>
            </a:r>
            <a:br>
              <a:rPr lang="fr-FR"/>
            </a:br>
            <a:r>
              <a:rPr lang="fr-FR" err="1"/>
              <a:t>headshot</a:t>
            </a:r>
            <a:r>
              <a:rPr lang="fr-FR"/>
              <a:t> </a:t>
            </a:r>
            <a:br>
              <a:rPr lang="fr-FR"/>
            </a:br>
            <a:r>
              <a:rPr lang="fr-FR" err="1"/>
              <a:t>here</a:t>
            </a:r>
            <a:endParaRPr lang="fr-FR"/>
          </a:p>
        </p:txBody>
      </p:sp>
      <p:sp>
        <p:nvSpPr>
          <p:cNvPr id="5" name="Espace réservé du texte 7">
            <a:extLst>
              <a:ext uri="{FF2B5EF4-FFF2-40B4-BE49-F238E27FC236}">
                <a16:creationId xmlns:a16="http://schemas.microsoft.com/office/drawing/2014/main" id="{728A7C74-AC92-6D4A-5A87-606F00821DDC}"/>
              </a:ext>
            </a:extLst>
          </p:cNvPr>
          <p:cNvSpPr>
            <a:spLocks noGrp="1"/>
          </p:cNvSpPr>
          <p:nvPr>
            <p:ph type="body" sz="quarter" idx="18" hasCustomPrompt="1"/>
          </p:nvPr>
        </p:nvSpPr>
        <p:spPr>
          <a:xfrm>
            <a:off x="11215688" y="7997924"/>
            <a:ext cx="11925666" cy="724606"/>
          </a:xfrm>
          <a:prstGeom prst="rect">
            <a:avLst/>
          </a:prstGeom>
        </p:spPr>
        <p:txBody>
          <a:bodyPr>
            <a:normAutofit/>
          </a:bodyPr>
          <a:lstStyle>
            <a:lvl1pPr marL="0" indent="0" algn="l">
              <a:buNone/>
              <a:defRPr sz="4400" b="1" i="0" spc="0" baseline="0">
                <a:solidFill>
                  <a:schemeClr val="bg2"/>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Name</a:t>
            </a:r>
          </a:p>
        </p:txBody>
      </p:sp>
      <p:sp>
        <p:nvSpPr>
          <p:cNvPr id="7" name="Espace réservé du texte 19">
            <a:extLst>
              <a:ext uri="{FF2B5EF4-FFF2-40B4-BE49-F238E27FC236}">
                <a16:creationId xmlns:a16="http://schemas.microsoft.com/office/drawing/2014/main" id="{A1F32DEA-7761-00CE-FC12-277014852682}"/>
              </a:ext>
            </a:extLst>
          </p:cNvPr>
          <p:cNvSpPr>
            <a:spLocks noGrp="1"/>
          </p:cNvSpPr>
          <p:nvPr>
            <p:ph type="body" sz="quarter" idx="19" hasCustomPrompt="1"/>
          </p:nvPr>
        </p:nvSpPr>
        <p:spPr>
          <a:xfrm>
            <a:off x="11215688" y="930729"/>
            <a:ext cx="11925666" cy="6690502"/>
          </a:xfrm>
          <a:prstGeom prst="rect">
            <a:avLst/>
          </a:prstGeom>
        </p:spPr>
        <p:txBody>
          <a:bodyPr anchor="b"/>
          <a:lstStyle>
            <a:lvl1pPr marL="0" marR="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lang="en-GB" sz="6600" b="0" i="0" smtClean="0">
                <a:solidFill>
                  <a:schemeClr val="tx1"/>
                </a:solidFill>
                <a:effectLst/>
                <a:latin typeface="+mj-lt"/>
                <a:cs typeface="Gellix" pitchFamily="2" charset="77"/>
              </a:defRPr>
            </a:lvl1pPr>
            <a:lvl2pPr marL="914354" indent="0">
              <a:buNone/>
              <a:defRPr b="0" i="0">
                <a:solidFill>
                  <a:srgbClr val="FFFFFF"/>
                </a:solidFill>
                <a:latin typeface="Gotham Book" pitchFamily="2" charset="0"/>
              </a:defRPr>
            </a:lvl2pPr>
            <a:lvl3pPr marL="1828709" indent="0">
              <a:buNone/>
              <a:defRPr b="0" i="0">
                <a:solidFill>
                  <a:srgbClr val="FFFFFF"/>
                </a:solidFill>
                <a:latin typeface="Gotham Book" pitchFamily="2" charset="0"/>
              </a:defRPr>
            </a:lvl3pPr>
            <a:lvl4pPr marL="2743063" indent="0">
              <a:buNone/>
              <a:defRPr b="0" i="0">
                <a:solidFill>
                  <a:srgbClr val="FFFFFF"/>
                </a:solidFill>
                <a:latin typeface="Gotham Book" pitchFamily="2" charset="0"/>
              </a:defRPr>
            </a:lvl4pPr>
            <a:lvl5pPr marL="3657417" indent="0">
              <a:buNone/>
              <a:defRPr b="0" i="0">
                <a:solidFill>
                  <a:srgbClr val="FFFFFF"/>
                </a:solidFill>
                <a:latin typeface="Gotham Book" pitchFamily="2" charset="0"/>
              </a:defRPr>
            </a:lvl5pPr>
          </a:lstStyle>
          <a:p>
            <a:pPr lvl="0"/>
            <a:r>
              <a:rPr lang="fr-FR"/>
              <a:t>« </a:t>
            </a:r>
            <a:r>
              <a:rPr lang="fr-FR" err="1"/>
              <a:t>Quote</a:t>
            </a:r>
            <a:r>
              <a:rPr lang="fr-FR"/>
              <a:t> »</a:t>
            </a:r>
          </a:p>
        </p:txBody>
      </p:sp>
    </p:spTree>
    <p:extLst>
      <p:ext uri="{BB962C8B-B14F-4D97-AF65-F5344CB8AC3E}">
        <p14:creationId xmlns:p14="http://schemas.microsoft.com/office/powerpoint/2010/main" val="30261625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ild">
    <p:spTree>
      <p:nvGrpSpPr>
        <p:cNvPr id="1" name=""/>
        <p:cNvGrpSpPr/>
        <p:nvPr/>
      </p:nvGrpSpPr>
      <p:grpSpPr>
        <a:xfrm>
          <a:off x="0" y="0"/>
          <a:ext cx="0" cy="0"/>
          <a:chOff x="0" y="0"/>
          <a:chExt cx="0" cy="0"/>
        </a:xfrm>
      </p:grpSpPr>
      <p:sp>
        <p:nvSpPr>
          <p:cNvPr id="134" name="skål med sallad med stekt ris, kokta ägg och ätpinnar"/>
          <p:cNvSpPr>
            <a:spLocks noGrp="1"/>
          </p:cNvSpPr>
          <p:nvPr>
            <p:ph type="pic" idx="21"/>
          </p:nvPr>
        </p:nvSpPr>
        <p:spPr>
          <a:xfrm>
            <a:off x="-1333413" y="-5524500"/>
            <a:ext cx="27049239" cy="21640800"/>
          </a:xfrm>
          <a:prstGeom prst="rect">
            <a:avLst/>
          </a:prstGeom>
        </p:spPr>
        <p:txBody>
          <a:bodyPr lIns="91439" tIns="45719" rIns="91439" bIns="45719">
            <a:noAutofit/>
          </a:bodyPr>
          <a:lstStyle/>
          <a:p>
            <a:endParaRPr/>
          </a:p>
        </p:txBody>
      </p:sp>
      <p:sp>
        <p:nvSpPr>
          <p:cNvPr id="135" name="Diabilds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61046222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4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90692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sz="3000">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8037444" y="1969626"/>
            <a:ext cx="9521894" cy="4888374"/>
          </a:xfrm>
          <a:prstGeom prst="rect">
            <a:avLst/>
          </a:prstGeom>
        </p:spPr>
        <p:txBody>
          <a:bodyPr anchor="b">
            <a:normAutofit/>
          </a:bodyPr>
          <a:lstStyle>
            <a:lvl1pPr algn="l">
              <a:defRPr sz="6798" b="0" i="0" spc="0">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8037444"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172" indent="0">
              <a:buNone/>
              <a:defRPr>
                <a:solidFill>
                  <a:srgbClr val="FFFFFF"/>
                </a:solidFill>
              </a:defRPr>
            </a:lvl2pPr>
            <a:lvl3pPr marL="1828343" indent="0">
              <a:buNone/>
              <a:defRPr>
                <a:solidFill>
                  <a:srgbClr val="FFFFFF"/>
                </a:solidFill>
              </a:defRPr>
            </a:lvl3pPr>
            <a:lvl4pPr marL="2742515" indent="0">
              <a:buNone/>
              <a:defRPr>
                <a:solidFill>
                  <a:srgbClr val="FFFFFF"/>
                </a:solidFill>
              </a:defRPr>
            </a:lvl4pPr>
            <a:lvl5pPr marL="3656685" indent="0">
              <a:buNone/>
              <a:defRPr>
                <a:solidFill>
                  <a:srgbClr val="FFFFFF"/>
                </a:solidFill>
              </a:defRPr>
            </a:lvl5pPr>
          </a:lstStyle>
          <a:p>
            <a:pPr lvl="0"/>
            <a:r>
              <a:rPr lang="fr-FR" err="1"/>
              <a:t>Subtitle</a:t>
            </a:r>
            <a:endParaRPr lang="fr-FR"/>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8037444" y="8041712"/>
            <a:ext cx="9521894" cy="4421961"/>
          </a:xfrm>
          <a:prstGeom prst="rect">
            <a:avLst/>
          </a:prstGeom>
        </p:spPr>
        <p:txBody>
          <a:bodyPr>
            <a:normAutofit/>
          </a:bodyPr>
          <a:lstStyle>
            <a:lvl1pPr marL="0" indent="0" algn="l">
              <a:spcBef>
                <a:spcPts val="0"/>
              </a:spcBef>
              <a:buNone/>
              <a:defRPr sz="4000" b="0" i="0" spc="0" baseline="0">
                <a:solidFill>
                  <a:schemeClr val="bg2"/>
                </a:solidFill>
                <a:latin typeface="+mn-lt"/>
                <a:cs typeface="Gellix" pitchFamily="2" charset="77"/>
              </a:defRPr>
            </a:lvl1pPr>
            <a:lvl2pPr marL="914172" indent="0">
              <a:buNone/>
              <a:defRPr>
                <a:solidFill>
                  <a:srgbClr val="FFFFFF"/>
                </a:solidFill>
              </a:defRPr>
            </a:lvl2pPr>
            <a:lvl3pPr marL="1828343" indent="0">
              <a:buNone/>
              <a:defRPr>
                <a:solidFill>
                  <a:srgbClr val="FFFFFF"/>
                </a:solidFill>
              </a:defRPr>
            </a:lvl3pPr>
            <a:lvl4pPr marL="2742515" indent="0">
              <a:buNone/>
              <a:defRPr>
                <a:solidFill>
                  <a:srgbClr val="FFFFFF"/>
                </a:solidFill>
              </a:defRPr>
            </a:lvl4pPr>
            <a:lvl5pPr marL="3656685" indent="0">
              <a:buNone/>
              <a:defRPr>
                <a:solidFill>
                  <a:srgbClr val="FFFFFF"/>
                </a:solidFill>
              </a:defRPr>
            </a:lvl5pPr>
          </a:lstStyle>
          <a:p>
            <a:pPr lvl="0"/>
            <a:r>
              <a:rPr lang="fr-FR"/>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000" y="7533861"/>
            <a:ext cx="0" cy="0"/>
          </a:xfrm>
          <a:prstGeom prst="rect">
            <a:avLst/>
          </a:prstGeom>
        </p:spPr>
        <p:txBody>
          <a:bodyPr wrap="none" rtlCol="0">
            <a:normAutofit fontScale="25000" lnSpcReduction="20000"/>
          </a:bodyPr>
          <a:lstStyle/>
          <a:p>
            <a:pPr algn="l">
              <a:lnSpc>
                <a:spcPct val="100000"/>
              </a:lnSpc>
            </a:pPr>
            <a:endParaRPr lang="en-US" sz="3000">
              <a:latin typeface="Gotham Medium" pitchFamily="2" charset="0"/>
            </a:endParaRPr>
          </a:p>
        </p:txBody>
      </p:sp>
    </p:spTree>
    <p:extLst>
      <p:ext uri="{BB962C8B-B14F-4D97-AF65-F5344CB8AC3E}">
        <p14:creationId xmlns:p14="http://schemas.microsoft.com/office/powerpoint/2010/main" val="2228345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sz="3000">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13399153" y="1969626"/>
            <a:ext cx="9521894" cy="4888374"/>
          </a:xfrm>
          <a:prstGeom prst="rect">
            <a:avLst/>
          </a:prstGeom>
        </p:spPr>
        <p:txBody>
          <a:bodyPr anchor="b">
            <a:normAutofit/>
          </a:bodyPr>
          <a:lstStyle>
            <a:lvl1pPr algn="l">
              <a:defRPr sz="6798" b="0" i="0" spc="0">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13399153"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172" indent="0">
              <a:buNone/>
              <a:defRPr>
                <a:solidFill>
                  <a:srgbClr val="FFFFFF"/>
                </a:solidFill>
              </a:defRPr>
            </a:lvl2pPr>
            <a:lvl3pPr marL="1828343" indent="0">
              <a:buNone/>
              <a:defRPr>
                <a:solidFill>
                  <a:srgbClr val="FFFFFF"/>
                </a:solidFill>
              </a:defRPr>
            </a:lvl3pPr>
            <a:lvl4pPr marL="2742515" indent="0">
              <a:buNone/>
              <a:defRPr>
                <a:solidFill>
                  <a:srgbClr val="FFFFFF"/>
                </a:solidFill>
              </a:defRPr>
            </a:lvl4pPr>
            <a:lvl5pPr marL="3656685" indent="0">
              <a:buNone/>
              <a:defRPr>
                <a:solidFill>
                  <a:srgbClr val="FFFFFF"/>
                </a:solidFill>
              </a:defRPr>
            </a:lvl5pPr>
          </a:lstStyle>
          <a:p>
            <a:pPr lvl="0"/>
            <a:r>
              <a:rPr lang="fr-FR" err="1"/>
              <a:t>Subtitle</a:t>
            </a:r>
            <a:endParaRPr lang="fr-FR"/>
          </a:p>
        </p:txBody>
      </p:sp>
      <p:sp>
        <p:nvSpPr>
          <p:cNvPr id="5" name="Espace réservé pour une image  4">
            <a:extLst>
              <a:ext uri="{FF2B5EF4-FFF2-40B4-BE49-F238E27FC236}">
                <a16:creationId xmlns:a16="http://schemas.microsoft.com/office/drawing/2014/main" id="{36BC1648-C276-934B-CB91-D64EBE6781D2}"/>
              </a:ext>
            </a:extLst>
          </p:cNvPr>
          <p:cNvSpPr>
            <a:spLocks noGrp="1"/>
          </p:cNvSpPr>
          <p:nvPr>
            <p:ph type="pic" sz="quarter" idx="14" hasCustomPrompt="1"/>
          </p:nvPr>
        </p:nvSpPr>
        <p:spPr>
          <a:xfrm>
            <a:off x="-20" y="0"/>
            <a:ext cx="12191226" cy="13760674"/>
          </a:xfrm>
          <a:custGeom>
            <a:avLst/>
            <a:gdLst>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104"/>
              <a:gd name="connsiteY0" fmla="*/ 0 h 13716000"/>
              <a:gd name="connsiteX1" fmla="*/ 6858000 w 13716104"/>
              <a:gd name="connsiteY1" fmla="*/ 0 h 13716000"/>
              <a:gd name="connsiteX2" fmla="*/ 13716000 w 13716104"/>
              <a:gd name="connsiteY2" fmla="*/ 6858000 h 13716000"/>
              <a:gd name="connsiteX3" fmla="*/ 6858000 w 13716104"/>
              <a:gd name="connsiteY3" fmla="*/ 13716000 h 13716000"/>
              <a:gd name="connsiteX4" fmla="*/ 0 w 13716104"/>
              <a:gd name="connsiteY4" fmla="*/ 13716000 h 13716000"/>
              <a:gd name="connsiteX5" fmla="*/ 0 w 13716104"/>
              <a:gd name="connsiteY5" fmla="*/ 0 h 13716000"/>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25236"/>
              <a:gd name="connsiteX1" fmla="*/ 6858000 w 13716104"/>
              <a:gd name="connsiteY1" fmla="*/ 0 h 13725236"/>
              <a:gd name="connsiteX2" fmla="*/ 13716000 w 13716104"/>
              <a:gd name="connsiteY2" fmla="*/ 6858000 h 13725236"/>
              <a:gd name="connsiteX3" fmla="*/ 6858000 w 13716104"/>
              <a:gd name="connsiteY3" fmla="*/ 13716000 h 13725236"/>
              <a:gd name="connsiteX4" fmla="*/ 0 w 13716104"/>
              <a:gd name="connsiteY4" fmla="*/ 13716000 h 13725236"/>
              <a:gd name="connsiteX5" fmla="*/ 0 w 13716104"/>
              <a:gd name="connsiteY5" fmla="*/ 0 h 13725236"/>
              <a:gd name="connsiteX0" fmla="*/ 0 w 13718480"/>
              <a:gd name="connsiteY0" fmla="*/ 0 h 13725236"/>
              <a:gd name="connsiteX1" fmla="*/ 6858000 w 13718480"/>
              <a:gd name="connsiteY1" fmla="*/ 0 h 13725236"/>
              <a:gd name="connsiteX2" fmla="*/ 13716000 w 13718480"/>
              <a:gd name="connsiteY2" fmla="*/ 6858000 h 13725236"/>
              <a:gd name="connsiteX3" fmla="*/ 6858000 w 13718480"/>
              <a:gd name="connsiteY3" fmla="*/ 13716000 h 13725236"/>
              <a:gd name="connsiteX4" fmla="*/ 0 w 13718480"/>
              <a:gd name="connsiteY4" fmla="*/ 13716000 h 13725236"/>
              <a:gd name="connsiteX5" fmla="*/ 0 w 13718480"/>
              <a:gd name="connsiteY5" fmla="*/ 0 h 13725236"/>
              <a:gd name="connsiteX0" fmla="*/ 0 w 11541124"/>
              <a:gd name="connsiteY0" fmla="*/ 0 h 13725236"/>
              <a:gd name="connsiteX1" fmla="*/ 6858000 w 11541124"/>
              <a:gd name="connsiteY1" fmla="*/ 0 h 13725236"/>
              <a:gd name="connsiteX2" fmla="*/ 11533909 w 11541124"/>
              <a:gd name="connsiteY2" fmla="*/ 7045036 h 13725236"/>
              <a:gd name="connsiteX3" fmla="*/ 6858000 w 11541124"/>
              <a:gd name="connsiteY3" fmla="*/ 13716000 h 13725236"/>
              <a:gd name="connsiteX4" fmla="*/ 0 w 11541124"/>
              <a:gd name="connsiteY4" fmla="*/ 13716000 h 13725236"/>
              <a:gd name="connsiteX5" fmla="*/ 0 w 11541124"/>
              <a:gd name="connsiteY5" fmla="*/ 0 h 13725236"/>
              <a:gd name="connsiteX0" fmla="*/ 0 w 10742920"/>
              <a:gd name="connsiteY0" fmla="*/ 0 h 13725236"/>
              <a:gd name="connsiteX1" fmla="*/ 6858000 w 10742920"/>
              <a:gd name="connsiteY1" fmla="*/ 0 h 13725236"/>
              <a:gd name="connsiteX2" fmla="*/ 10723418 w 10742920"/>
              <a:gd name="connsiteY2" fmla="*/ 7065817 h 13725236"/>
              <a:gd name="connsiteX3" fmla="*/ 6858000 w 10742920"/>
              <a:gd name="connsiteY3" fmla="*/ 13716000 h 13725236"/>
              <a:gd name="connsiteX4" fmla="*/ 0 w 10742920"/>
              <a:gd name="connsiteY4" fmla="*/ 13716000 h 13725236"/>
              <a:gd name="connsiteX5" fmla="*/ 0 w 10742920"/>
              <a:gd name="connsiteY5" fmla="*/ 0 h 13725236"/>
              <a:gd name="connsiteX0" fmla="*/ 0 w 10748541"/>
              <a:gd name="connsiteY0" fmla="*/ 0 h 13725236"/>
              <a:gd name="connsiteX1" fmla="*/ 6858000 w 10748541"/>
              <a:gd name="connsiteY1" fmla="*/ 0 h 13725236"/>
              <a:gd name="connsiteX2" fmla="*/ 10723418 w 10748541"/>
              <a:gd name="connsiteY2" fmla="*/ 7065817 h 13725236"/>
              <a:gd name="connsiteX3" fmla="*/ 6858000 w 10748541"/>
              <a:gd name="connsiteY3" fmla="*/ 13716000 h 13725236"/>
              <a:gd name="connsiteX4" fmla="*/ 0 w 10748541"/>
              <a:gd name="connsiteY4" fmla="*/ 13716000 h 13725236"/>
              <a:gd name="connsiteX5" fmla="*/ 0 w 10748541"/>
              <a:gd name="connsiteY5" fmla="*/ 0 h 13725236"/>
              <a:gd name="connsiteX0" fmla="*/ 0 w 10728816"/>
              <a:gd name="connsiteY0" fmla="*/ 0 h 13725236"/>
              <a:gd name="connsiteX1" fmla="*/ 6858000 w 10728816"/>
              <a:gd name="connsiteY1" fmla="*/ 0 h 13725236"/>
              <a:gd name="connsiteX2" fmla="*/ 10723418 w 10728816"/>
              <a:gd name="connsiteY2" fmla="*/ 7065817 h 13725236"/>
              <a:gd name="connsiteX3" fmla="*/ 6858000 w 10728816"/>
              <a:gd name="connsiteY3" fmla="*/ 13716000 h 13725236"/>
              <a:gd name="connsiteX4" fmla="*/ 0 w 10728816"/>
              <a:gd name="connsiteY4" fmla="*/ 13716000 h 13725236"/>
              <a:gd name="connsiteX5" fmla="*/ 0 w 10728816"/>
              <a:gd name="connsiteY5" fmla="*/ 0 h 13725236"/>
              <a:gd name="connsiteX0" fmla="*/ 0 w 10726293"/>
              <a:gd name="connsiteY0" fmla="*/ 24 h 13725260"/>
              <a:gd name="connsiteX1" fmla="*/ 6858000 w 10726293"/>
              <a:gd name="connsiteY1" fmla="*/ 24 h 13725260"/>
              <a:gd name="connsiteX2" fmla="*/ 10723418 w 10726293"/>
              <a:gd name="connsiteY2" fmla="*/ 7065841 h 13725260"/>
              <a:gd name="connsiteX3" fmla="*/ 6858000 w 10726293"/>
              <a:gd name="connsiteY3" fmla="*/ 13716024 h 13725260"/>
              <a:gd name="connsiteX4" fmla="*/ 0 w 10726293"/>
              <a:gd name="connsiteY4" fmla="*/ 13716024 h 13725260"/>
              <a:gd name="connsiteX5" fmla="*/ 0 w 10726293"/>
              <a:gd name="connsiteY5" fmla="*/ 24 h 13725260"/>
              <a:gd name="connsiteX0" fmla="*/ 0 w 10723438"/>
              <a:gd name="connsiteY0" fmla="*/ 24 h 13725260"/>
              <a:gd name="connsiteX1" fmla="*/ 6858000 w 10723438"/>
              <a:gd name="connsiteY1" fmla="*/ 24 h 13725260"/>
              <a:gd name="connsiteX2" fmla="*/ 10723418 w 10723438"/>
              <a:gd name="connsiteY2" fmla="*/ 7065841 h 13725260"/>
              <a:gd name="connsiteX3" fmla="*/ 6858000 w 10723438"/>
              <a:gd name="connsiteY3" fmla="*/ 13716024 h 13725260"/>
              <a:gd name="connsiteX4" fmla="*/ 0 w 10723438"/>
              <a:gd name="connsiteY4" fmla="*/ 13716024 h 13725260"/>
              <a:gd name="connsiteX5" fmla="*/ 0 w 10723438"/>
              <a:gd name="connsiteY5" fmla="*/ 24 h 13725260"/>
              <a:gd name="connsiteX0" fmla="*/ 0 w 9066104"/>
              <a:gd name="connsiteY0" fmla="*/ 24 h 13725260"/>
              <a:gd name="connsiteX1" fmla="*/ 6858000 w 9066104"/>
              <a:gd name="connsiteY1" fmla="*/ 24 h 13725260"/>
              <a:gd name="connsiteX2" fmla="*/ 9066068 w 9066104"/>
              <a:gd name="connsiteY2" fmla="*/ 7080128 h 13725260"/>
              <a:gd name="connsiteX3" fmla="*/ 6858000 w 9066104"/>
              <a:gd name="connsiteY3" fmla="*/ 13716024 h 13725260"/>
              <a:gd name="connsiteX4" fmla="*/ 0 w 9066104"/>
              <a:gd name="connsiteY4" fmla="*/ 13716024 h 13725260"/>
              <a:gd name="connsiteX5" fmla="*/ 0 w 9066104"/>
              <a:gd name="connsiteY5" fmla="*/ 24 h 13725260"/>
              <a:gd name="connsiteX0" fmla="*/ 0 w 8723211"/>
              <a:gd name="connsiteY0" fmla="*/ 24 h 13725260"/>
              <a:gd name="connsiteX1" fmla="*/ 6858000 w 8723211"/>
              <a:gd name="connsiteY1" fmla="*/ 24 h 13725260"/>
              <a:gd name="connsiteX2" fmla="*/ 8723168 w 8723211"/>
              <a:gd name="connsiteY2" fmla="*/ 7080128 h 13725260"/>
              <a:gd name="connsiteX3" fmla="*/ 6858000 w 8723211"/>
              <a:gd name="connsiteY3" fmla="*/ 13716024 h 13725260"/>
              <a:gd name="connsiteX4" fmla="*/ 0 w 8723211"/>
              <a:gd name="connsiteY4" fmla="*/ 13716024 h 13725260"/>
              <a:gd name="connsiteX5" fmla="*/ 0 w 8723211"/>
              <a:gd name="connsiteY5" fmla="*/ 24 h 13725260"/>
              <a:gd name="connsiteX0" fmla="*/ 0 w 8851796"/>
              <a:gd name="connsiteY0" fmla="*/ 24 h 13725260"/>
              <a:gd name="connsiteX1" fmla="*/ 6858000 w 8851796"/>
              <a:gd name="connsiteY1" fmla="*/ 24 h 13725260"/>
              <a:gd name="connsiteX2" fmla="*/ 8851756 w 8851796"/>
              <a:gd name="connsiteY2" fmla="*/ 7094415 h 13725260"/>
              <a:gd name="connsiteX3" fmla="*/ 6858000 w 8851796"/>
              <a:gd name="connsiteY3" fmla="*/ 13716024 h 13725260"/>
              <a:gd name="connsiteX4" fmla="*/ 0 w 8851796"/>
              <a:gd name="connsiteY4" fmla="*/ 13716024 h 13725260"/>
              <a:gd name="connsiteX5" fmla="*/ 0 w 8851796"/>
              <a:gd name="connsiteY5" fmla="*/ 24 h 13725260"/>
              <a:gd name="connsiteX0" fmla="*/ 0 w 8851796"/>
              <a:gd name="connsiteY0" fmla="*/ 24 h 13716463"/>
              <a:gd name="connsiteX1" fmla="*/ 6858000 w 8851796"/>
              <a:gd name="connsiteY1" fmla="*/ 24 h 13716463"/>
              <a:gd name="connsiteX2" fmla="*/ 8851756 w 8851796"/>
              <a:gd name="connsiteY2" fmla="*/ 7094415 h 13716463"/>
              <a:gd name="connsiteX3" fmla="*/ 6858000 w 8851796"/>
              <a:gd name="connsiteY3" fmla="*/ 13716024 h 13716463"/>
              <a:gd name="connsiteX4" fmla="*/ 0 w 8851796"/>
              <a:gd name="connsiteY4" fmla="*/ 13716024 h 13716463"/>
              <a:gd name="connsiteX5" fmla="*/ 0 w 8851796"/>
              <a:gd name="connsiteY5" fmla="*/ 24 h 13716463"/>
              <a:gd name="connsiteX0" fmla="*/ 0 w 9022293"/>
              <a:gd name="connsiteY0" fmla="*/ 25 h 13716440"/>
              <a:gd name="connsiteX1" fmla="*/ 6858000 w 9022293"/>
              <a:gd name="connsiteY1" fmla="*/ 25 h 13716440"/>
              <a:gd name="connsiteX2" fmla="*/ 9022256 w 9022293"/>
              <a:gd name="connsiteY2" fmla="*/ 6923917 h 13716440"/>
              <a:gd name="connsiteX3" fmla="*/ 6858000 w 9022293"/>
              <a:gd name="connsiteY3" fmla="*/ 13716025 h 13716440"/>
              <a:gd name="connsiteX4" fmla="*/ 0 w 9022293"/>
              <a:gd name="connsiteY4" fmla="*/ 13716025 h 13716440"/>
              <a:gd name="connsiteX5" fmla="*/ 0 w 9022293"/>
              <a:gd name="connsiteY5" fmla="*/ 25 h 13716440"/>
              <a:gd name="connsiteX0" fmla="*/ 0 w 8993877"/>
              <a:gd name="connsiteY0" fmla="*/ 25 h 13716440"/>
              <a:gd name="connsiteX1" fmla="*/ 6858000 w 8993877"/>
              <a:gd name="connsiteY1" fmla="*/ 25 h 13716440"/>
              <a:gd name="connsiteX2" fmla="*/ 8993840 w 8993877"/>
              <a:gd name="connsiteY2" fmla="*/ 6923917 h 13716440"/>
              <a:gd name="connsiteX3" fmla="*/ 6858000 w 8993877"/>
              <a:gd name="connsiteY3" fmla="*/ 13716025 h 13716440"/>
              <a:gd name="connsiteX4" fmla="*/ 0 w 8993877"/>
              <a:gd name="connsiteY4" fmla="*/ 13716025 h 13716440"/>
              <a:gd name="connsiteX5" fmla="*/ 0 w 8993877"/>
              <a:gd name="connsiteY5" fmla="*/ 25 h 13716440"/>
              <a:gd name="connsiteX0" fmla="*/ 0 w 12081381"/>
              <a:gd name="connsiteY0" fmla="*/ 25 h 13716440"/>
              <a:gd name="connsiteX1" fmla="*/ 9945504 w 12081381"/>
              <a:gd name="connsiteY1" fmla="*/ 25 h 13716440"/>
              <a:gd name="connsiteX2" fmla="*/ 12081344 w 12081381"/>
              <a:gd name="connsiteY2" fmla="*/ 6923917 h 13716440"/>
              <a:gd name="connsiteX3" fmla="*/ 9945504 w 12081381"/>
              <a:gd name="connsiteY3" fmla="*/ 13716025 h 13716440"/>
              <a:gd name="connsiteX4" fmla="*/ 3087504 w 12081381"/>
              <a:gd name="connsiteY4" fmla="*/ 13716025 h 13716440"/>
              <a:gd name="connsiteX5" fmla="*/ 0 w 12081381"/>
              <a:gd name="connsiteY5" fmla="*/ 25 h 13716440"/>
              <a:gd name="connsiteX0" fmla="*/ 42294 w 12123675"/>
              <a:gd name="connsiteY0" fmla="*/ 25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42294 w 12123675"/>
              <a:gd name="connsiteY5" fmla="*/ 25 h 13716440"/>
              <a:gd name="connsiteX0" fmla="*/ 0 w 12123675"/>
              <a:gd name="connsiteY0" fmla="*/ 21172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1172 h 13716440"/>
              <a:gd name="connsiteX0" fmla="*/ 0 w 12123675"/>
              <a:gd name="connsiteY0" fmla="*/ 24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4 h 137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3675" h="13716440">
                <a:moveTo>
                  <a:pt x="0" y="24"/>
                </a:moveTo>
                <a:lnTo>
                  <a:pt x="9987798" y="25"/>
                </a:lnTo>
                <a:cubicBezTo>
                  <a:pt x="10005982" y="-10367"/>
                  <a:pt x="12134029" y="3168903"/>
                  <a:pt x="12123638" y="6923917"/>
                </a:cubicBezTo>
                <a:cubicBezTo>
                  <a:pt x="12113247" y="10678931"/>
                  <a:pt x="10008580" y="13757588"/>
                  <a:pt x="9987798" y="13716025"/>
                </a:cubicBezTo>
                <a:lnTo>
                  <a:pt x="0" y="13694878"/>
                </a:lnTo>
                <a:lnTo>
                  <a:pt x="0" y="24"/>
                </a:lnTo>
                <a:close/>
              </a:path>
            </a:pathLst>
          </a:custGeom>
          <a:solidFill>
            <a:schemeClr val="tx1"/>
          </a:solidFill>
        </p:spPr>
        <p:txBody>
          <a:bodyPr anchor="ctr"/>
          <a:lstStyle>
            <a:lvl1pPr marL="0" indent="0" algn="ctr">
              <a:buNone/>
              <a:defRPr sz="7998">
                <a:solidFill>
                  <a:schemeClr val="bg1"/>
                </a:solidFill>
                <a:latin typeface="+mn-lt"/>
                <a:cs typeface="Gellix" pitchFamily="2" charset="77"/>
              </a:defRPr>
            </a:lvl1pPr>
          </a:lstStyle>
          <a:p>
            <a:r>
              <a:rPr lang="en-GB"/>
              <a:t>Insert photo here</a:t>
            </a:r>
          </a:p>
          <a:p>
            <a:endParaRPr lang="en-GB"/>
          </a:p>
          <a:p>
            <a:endParaRPr lang="en-GB"/>
          </a:p>
          <a:p>
            <a:endParaRPr lang="en-GB"/>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13399153" y="8041709"/>
            <a:ext cx="9521894" cy="724606"/>
          </a:xfrm>
          <a:prstGeom prst="rect">
            <a:avLst/>
          </a:prstGeom>
        </p:spPr>
        <p:txBody>
          <a:bodyPr>
            <a:normAutofit/>
          </a:bodyPr>
          <a:lstStyle>
            <a:lvl1pPr marL="0" indent="0" algn="l">
              <a:spcBef>
                <a:spcPts val="0"/>
              </a:spcBef>
              <a:buNone/>
              <a:defRPr sz="4000" b="0" i="0" spc="0" baseline="0">
                <a:solidFill>
                  <a:schemeClr val="bg2"/>
                </a:solidFill>
                <a:latin typeface="+mj-lt"/>
                <a:cs typeface="Gellix" pitchFamily="2" charset="77"/>
              </a:defRPr>
            </a:lvl1pPr>
            <a:lvl2pPr marL="914172" indent="0">
              <a:buNone/>
              <a:defRPr>
                <a:solidFill>
                  <a:srgbClr val="FFFFFF"/>
                </a:solidFill>
              </a:defRPr>
            </a:lvl2pPr>
            <a:lvl3pPr marL="1828343" indent="0">
              <a:buNone/>
              <a:defRPr>
                <a:solidFill>
                  <a:srgbClr val="FFFFFF"/>
                </a:solidFill>
              </a:defRPr>
            </a:lvl3pPr>
            <a:lvl4pPr marL="2742515" indent="0">
              <a:buNone/>
              <a:defRPr>
                <a:solidFill>
                  <a:srgbClr val="FFFFFF"/>
                </a:solidFill>
              </a:defRPr>
            </a:lvl4pPr>
            <a:lvl5pPr marL="3656685" indent="0">
              <a:buNone/>
              <a:defRPr>
                <a:solidFill>
                  <a:srgbClr val="FFFFFF"/>
                </a:solidFill>
              </a:defRPr>
            </a:lvl5pPr>
          </a:lstStyle>
          <a:p>
            <a:pPr lvl="0"/>
            <a:r>
              <a:rPr lang="fr-FR"/>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000" y="7533861"/>
            <a:ext cx="0" cy="0"/>
          </a:xfrm>
          <a:prstGeom prst="rect">
            <a:avLst/>
          </a:prstGeom>
        </p:spPr>
        <p:txBody>
          <a:bodyPr wrap="none" rtlCol="0">
            <a:normAutofit fontScale="25000" lnSpcReduction="20000"/>
          </a:bodyPr>
          <a:lstStyle/>
          <a:p>
            <a:pPr algn="l">
              <a:lnSpc>
                <a:spcPct val="100000"/>
              </a:lnSpc>
            </a:pPr>
            <a:endParaRPr lang="en-US" sz="3000">
              <a:latin typeface="Gotham Medium" pitchFamily="2" charset="0"/>
            </a:endParaRPr>
          </a:p>
        </p:txBody>
      </p:sp>
      <p:sp>
        <p:nvSpPr>
          <p:cNvPr id="8" name="ZoneTexte 7">
            <a:extLst>
              <a:ext uri="{FF2B5EF4-FFF2-40B4-BE49-F238E27FC236}">
                <a16:creationId xmlns:a16="http://schemas.microsoft.com/office/drawing/2014/main" id="{478FB375-DA7F-401E-0BCC-FAAC10034840}"/>
              </a:ext>
            </a:extLst>
          </p:cNvPr>
          <p:cNvSpPr txBox="1"/>
          <p:nvPr userDrawn="1"/>
        </p:nvSpPr>
        <p:spPr>
          <a:xfrm>
            <a:off x="8258175" y="14301788"/>
            <a:ext cx="0" cy="0"/>
          </a:xfrm>
          <a:prstGeom prst="rect">
            <a:avLst/>
          </a:prstGeom>
        </p:spPr>
        <p:txBody>
          <a:bodyPr wrap="none" rtlCol="0">
            <a:normAutofit fontScale="25000" lnSpcReduction="20000"/>
          </a:bodyPr>
          <a:lstStyle/>
          <a:p>
            <a:pPr algn="l">
              <a:lnSpc>
                <a:spcPct val="100000"/>
              </a:lnSpc>
            </a:pPr>
            <a:endParaRPr lang="en-GB" sz="3000">
              <a:latin typeface="Gotham Medium" pitchFamily="2" charset="0"/>
            </a:endParaRPr>
          </a:p>
        </p:txBody>
      </p:sp>
    </p:spTree>
    <p:extLst>
      <p:ext uri="{BB962C8B-B14F-4D97-AF65-F5344CB8AC3E}">
        <p14:creationId xmlns:p14="http://schemas.microsoft.com/office/powerpoint/2010/main" val="3804179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card">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1283E0F7-75A1-A240-94F8-A1F33FBB5AFF}"/>
              </a:ext>
            </a:extLst>
          </p:cNvPr>
          <p:cNvSpPr>
            <a:spLocks noGrp="1"/>
          </p:cNvSpPr>
          <p:nvPr>
            <p:ph type="pic" sz="quarter" idx="13" hasCustomPrompt="1"/>
          </p:nvPr>
        </p:nvSpPr>
        <p:spPr>
          <a:xfrm>
            <a:off x="5176959" y="4532365"/>
            <a:ext cx="4651270" cy="4651270"/>
          </a:xfrm>
          <a:prstGeom prst="ellipse">
            <a:avLst/>
          </a:prstGeom>
          <a:solidFill>
            <a:schemeClr val="bg2">
              <a:lumMod val="50000"/>
            </a:schemeClr>
          </a:solidFill>
          <a:ln>
            <a:noFill/>
          </a:ln>
        </p:spPr>
        <p:txBody>
          <a:bodyPr anchor="ctr"/>
          <a:lstStyle>
            <a:lvl1pPr marL="0" indent="0" algn="ctr">
              <a:buNone/>
              <a:defRPr sz="4000" b="0" i="0">
                <a:solidFill>
                  <a:srgbClr val="FFFFFF"/>
                </a:solidFill>
                <a:latin typeface="+mj-lt"/>
                <a:cs typeface="Gellix" pitchFamily="2" charset="77"/>
              </a:defRPr>
            </a:lvl1pPr>
          </a:lstStyle>
          <a:p>
            <a:r>
              <a:rPr lang="fr-FR"/>
              <a:t>Insert </a:t>
            </a:r>
            <a:br>
              <a:rPr lang="fr-FR"/>
            </a:br>
            <a:r>
              <a:rPr lang="fr-FR" err="1"/>
              <a:t>headshot</a:t>
            </a:r>
            <a:r>
              <a:rPr lang="fr-FR"/>
              <a:t> </a:t>
            </a:r>
            <a:br>
              <a:rPr lang="fr-FR"/>
            </a:br>
            <a:r>
              <a:rPr lang="fr-FR" err="1"/>
              <a:t>here</a:t>
            </a:r>
            <a:endParaRPr lang="fr-FR"/>
          </a:p>
        </p:txBody>
      </p:sp>
      <p:sp>
        <p:nvSpPr>
          <p:cNvPr id="5" name="Espace réservé du texte 7">
            <a:extLst>
              <a:ext uri="{FF2B5EF4-FFF2-40B4-BE49-F238E27FC236}">
                <a16:creationId xmlns:a16="http://schemas.microsoft.com/office/drawing/2014/main" id="{728A7C74-AC92-6D4A-5A87-606F00821DDC}"/>
              </a:ext>
            </a:extLst>
          </p:cNvPr>
          <p:cNvSpPr>
            <a:spLocks noGrp="1"/>
          </p:cNvSpPr>
          <p:nvPr>
            <p:ph type="body" sz="quarter" idx="18" hasCustomPrompt="1"/>
          </p:nvPr>
        </p:nvSpPr>
        <p:spPr>
          <a:xfrm>
            <a:off x="11215688" y="7997924"/>
            <a:ext cx="11925666" cy="724606"/>
          </a:xfrm>
          <a:prstGeom prst="rect">
            <a:avLst/>
          </a:prstGeom>
        </p:spPr>
        <p:txBody>
          <a:bodyPr>
            <a:normAutofit/>
          </a:bodyPr>
          <a:lstStyle>
            <a:lvl1pPr marL="0" indent="0" algn="l">
              <a:buNone/>
              <a:defRPr sz="4400" b="1" i="0" spc="0" baseline="0">
                <a:solidFill>
                  <a:schemeClr val="bg2"/>
                </a:solidFill>
                <a:latin typeface="+mj-lt"/>
                <a:cs typeface="Gellix SemiBold" pitchFamily="2" charset="77"/>
              </a:defRPr>
            </a:lvl1pPr>
            <a:lvl2pPr marL="914172" indent="0">
              <a:buNone/>
              <a:defRPr>
                <a:solidFill>
                  <a:srgbClr val="FFFFFF"/>
                </a:solidFill>
              </a:defRPr>
            </a:lvl2pPr>
            <a:lvl3pPr marL="1828343" indent="0">
              <a:buNone/>
              <a:defRPr>
                <a:solidFill>
                  <a:srgbClr val="FFFFFF"/>
                </a:solidFill>
              </a:defRPr>
            </a:lvl3pPr>
            <a:lvl4pPr marL="2742515" indent="0">
              <a:buNone/>
              <a:defRPr>
                <a:solidFill>
                  <a:srgbClr val="FFFFFF"/>
                </a:solidFill>
              </a:defRPr>
            </a:lvl4pPr>
            <a:lvl5pPr marL="3656685" indent="0">
              <a:buNone/>
              <a:defRPr>
                <a:solidFill>
                  <a:srgbClr val="FFFFFF"/>
                </a:solidFill>
              </a:defRPr>
            </a:lvl5pPr>
          </a:lstStyle>
          <a:p>
            <a:pPr lvl="0"/>
            <a:r>
              <a:rPr lang="fr-FR"/>
              <a:t>Name</a:t>
            </a:r>
          </a:p>
        </p:txBody>
      </p:sp>
      <p:sp>
        <p:nvSpPr>
          <p:cNvPr id="7" name="Espace réservé du texte 19">
            <a:extLst>
              <a:ext uri="{FF2B5EF4-FFF2-40B4-BE49-F238E27FC236}">
                <a16:creationId xmlns:a16="http://schemas.microsoft.com/office/drawing/2014/main" id="{A1F32DEA-7761-00CE-FC12-277014852682}"/>
              </a:ext>
            </a:extLst>
          </p:cNvPr>
          <p:cNvSpPr>
            <a:spLocks noGrp="1"/>
          </p:cNvSpPr>
          <p:nvPr>
            <p:ph type="body" sz="quarter" idx="19" hasCustomPrompt="1"/>
          </p:nvPr>
        </p:nvSpPr>
        <p:spPr>
          <a:xfrm>
            <a:off x="11215688" y="930729"/>
            <a:ext cx="11925666" cy="6690502"/>
          </a:xfrm>
          <a:prstGeom prst="rect">
            <a:avLst/>
          </a:prstGeom>
        </p:spPr>
        <p:txBody>
          <a:bodyPr anchor="b"/>
          <a:lstStyle>
            <a:lvl1pPr marL="0" marR="0" indent="0" algn="l" defTabSz="1828343" rtl="0" eaLnBrk="1" fontAlgn="auto" latinLnBrk="0" hangingPunct="1">
              <a:lnSpc>
                <a:spcPct val="90000"/>
              </a:lnSpc>
              <a:spcBef>
                <a:spcPts val="2000"/>
              </a:spcBef>
              <a:spcAft>
                <a:spcPts val="0"/>
              </a:spcAft>
              <a:buClrTx/>
              <a:buSzTx/>
              <a:buFont typeface="Arial" panose="020B0604020202020204" pitchFamily="34" charset="0"/>
              <a:buNone/>
              <a:tabLst/>
              <a:defRPr lang="en-GB" sz="6598" b="0" i="0" smtClean="0">
                <a:solidFill>
                  <a:schemeClr val="tx1"/>
                </a:solidFill>
                <a:effectLst/>
                <a:latin typeface="+mj-lt"/>
                <a:cs typeface="Gellix" pitchFamily="2" charset="77"/>
              </a:defRPr>
            </a:lvl1pPr>
            <a:lvl2pPr marL="914172" indent="0">
              <a:buNone/>
              <a:defRPr b="0" i="0">
                <a:solidFill>
                  <a:srgbClr val="FFFFFF"/>
                </a:solidFill>
                <a:latin typeface="Gotham Book" pitchFamily="2" charset="0"/>
              </a:defRPr>
            </a:lvl2pPr>
            <a:lvl3pPr marL="1828343" indent="0">
              <a:buNone/>
              <a:defRPr b="0" i="0">
                <a:solidFill>
                  <a:srgbClr val="FFFFFF"/>
                </a:solidFill>
                <a:latin typeface="Gotham Book" pitchFamily="2" charset="0"/>
              </a:defRPr>
            </a:lvl3pPr>
            <a:lvl4pPr marL="2742515" indent="0">
              <a:buNone/>
              <a:defRPr b="0" i="0">
                <a:solidFill>
                  <a:srgbClr val="FFFFFF"/>
                </a:solidFill>
                <a:latin typeface="Gotham Book" pitchFamily="2" charset="0"/>
              </a:defRPr>
            </a:lvl4pPr>
            <a:lvl5pPr marL="3656685" indent="0">
              <a:buNone/>
              <a:defRPr b="0" i="0">
                <a:solidFill>
                  <a:srgbClr val="FFFFFF"/>
                </a:solidFill>
                <a:latin typeface="Gotham Book" pitchFamily="2" charset="0"/>
              </a:defRPr>
            </a:lvl5pPr>
          </a:lstStyle>
          <a:p>
            <a:pPr lvl="0"/>
            <a:r>
              <a:rPr lang="fr-FR"/>
              <a:t>« </a:t>
            </a:r>
            <a:r>
              <a:rPr lang="fr-FR" err="1"/>
              <a:t>Quote</a:t>
            </a:r>
            <a:r>
              <a:rPr lang="fr-FR"/>
              <a:t> »</a:t>
            </a:r>
          </a:p>
        </p:txBody>
      </p:sp>
    </p:spTree>
    <p:extLst>
      <p:ext uri="{BB962C8B-B14F-4D97-AF65-F5344CB8AC3E}">
        <p14:creationId xmlns:p14="http://schemas.microsoft.com/office/powerpoint/2010/main" val="455783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C35AFD-0EFE-3DC7-819B-D7CD44530DF4}"/>
              </a:ext>
            </a:extLst>
          </p:cNvPr>
          <p:cNvSpPr/>
          <p:nvPr userDrawn="1"/>
        </p:nvSpPr>
        <p:spPr>
          <a:xfrm>
            <a:off x="-1336431" y="-304800"/>
            <a:ext cx="26236246" cy="14560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Tree>
    <p:extLst>
      <p:ext uri="{BB962C8B-B14F-4D97-AF65-F5344CB8AC3E}">
        <p14:creationId xmlns:p14="http://schemas.microsoft.com/office/powerpoint/2010/main" val="3384309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C35AFD-0EFE-3DC7-819B-D7CD44530DF4}"/>
              </a:ext>
            </a:extLst>
          </p:cNvPr>
          <p:cNvSpPr/>
          <p:nvPr userDrawn="1"/>
        </p:nvSpPr>
        <p:spPr>
          <a:xfrm>
            <a:off x="-1336431" y="-304800"/>
            <a:ext cx="26236246" cy="14560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06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a:latin typeface="Gotham Medium" pitchFamily="2" charset="0"/>
            </a:endParaRPr>
          </a:p>
        </p:txBody>
      </p:sp>
      <p:sp>
        <p:nvSpPr>
          <p:cNvPr id="7" name="Titre 8">
            <a:extLst>
              <a:ext uri="{FF2B5EF4-FFF2-40B4-BE49-F238E27FC236}">
                <a16:creationId xmlns:a16="http://schemas.microsoft.com/office/drawing/2014/main" id="{AA0555A1-A7DC-B22D-A9FE-E2DA22053EBE}"/>
              </a:ext>
            </a:extLst>
          </p:cNvPr>
          <p:cNvSpPr>
            <a:spLocks noGrp="1"/>
          </p:cNvSpPr>
          <p:nvPr>
            <p:ph type="title" hasCustomPrompt="1"/>
          </p:nvPr>
        </p:nvSpPr>
        <p:spPr>
          <a:xfrm>
            <a:off x="8037444" y="1969626"/>
            <a:ext cx="9521894" cy="4888374"/>
          </a:xfrm>
          <a:prstGeom prst="rect">
            <a:avLst/>
          </a:prstGeom>
        </p:spPr>
        <p:txBody>
          <a:bodyPr anchor="b">
            <a:normAutofit/>
          </a:bodyPr>
          <a:lstStyle>
            <a:lvl1pPr algn="l">
              <a:defRPr sz="6800" b="0" i="0" spc="0">
                <a:latin typeface="+mj-lt"/>
                <a:cs typeface="Gellix SemiBold" pitchFamily="2" charset="77"/>
              </a:defRPr>
            </a:lvl1pPr>
          </a:lstStyle>
          <a:p>
            <a:r>
              <a:rPr lang="fr-FR" err="1"/>
              <a:t>Title</a:t>
            </a:r>
            <a:endParaRPr lang="fr-FR"/>
          </a:p>
        </p:txBody>
      </p:sp>
      <p:sp>
        <p:nvSpPr>
          <p:cNvPr id="8" name="Espace réservé du texte 7">
            <a:extLst>
              <a:ext uri="{FF2B5EF4-FFF2-40B4-BE49-F238E27FC236}">
                <a16:creationId xmlns:a16="http://schemas.microsoft.com/office/drawing/2014/main" id="{8F4C36FC-89ED-842E-4879-1C9A04DA9BFF}"/>
              </a:ext>
            </a:extLst>
          </p:cNvPr>
          <p:cNvSpPr>
            <a:spLocks noGrp="1"/>
          </p:cNvSpPr>
          <p:nvPr>
            <p:ph type="body" sz="quarter" idx="12" hasCustomPrompt="1"/>
          </p:nvPr>
        </p:nvSpPr>
        <p:spPr>
          <a:xfrm>
            <a:off x="8037444" y="7266456"/>
            <a:ext cx="9521894" cy="724606"/>
          </a:xfrm>
          <a:prstGeom prst="rect">
            <a:avLst/>
          </a:prstGeom>
        </p:spPr>
        <p:txBody>
          <a:bodyPr>
            <a:normAutofit/>
          </a:bodyPr>
          <a:lstStyle>
            <a:lvl1pPr marL="0" indent="0" algn="l">
              <a:buNone/>
              <a:defRPr sz="4600" b="1" i="0" spc="0" baseline="0">
                <a:solidFill>
                  <a:schemeClr val="bg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3" name="Espace réservé du texte 7">
            <a:extLst>
              <a:ext uri="{FF2B5EF4-FFF2-40B4-BE49-F238E27FC236}">
                <a16:creationId xmlns:a16="http://schemas.microsoft.com/office/drawing/2014/main" id="{18203812-A78B-2C3E-0C50-43979D007DFA}"/>
              </a:ext>
            </a:extLst>
          </p:cNvPr>
          <p:cNvSpPr>
            <a:spLocks noGrp="1"/>
          </p:cNvSpPr>
          <p:nvPr>
            <p:ph type="body" sz="quarter" idx="13" hasCustomPrompt="1"/>
          </p:nvPr>
        </p:nvSpPr>
        <p:spPr>
          <a:xfrm>
            <a:off x="8037444" y="8041708"/>
            <a:ext cx="9521894" cy="4421961"/>
          </a:xfrm>
          <a:prstGeom prst="rect">
            <a:avLst/>
          </a:prstGeom>
        </p:spPr>
        <p:txBody>
          <a:bodyPr>
            <a:normAutofit/>
          </a:bodyPr>
          <a:lstStyle>
            <a:lvl1pPr marL="0" indent="0" algn="l">
              <a:spcBef>
                <a:spcPts val="0"/>
              </a:spcBef>
              <a:buNone/>
              <a:defRPr sz="4000" b="0" i="0" spc="0" baseline="0">
                <a:solidFill>
                  <a:schemeClr val="bg2"/>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Tree>
    <p:extLst>
      <p:ext uri="{BB962C8B-B14F-4D97-AF65-F5344CB8AC3E}">
        <p14:creationId xmlns:p14="http://schemas.microsoft.com/office/powerpoint/2010/main" val="414181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vent text">
    <p:spTree>
      <p:nvGrpSpPr>
        <p:cNvPr id="1" name=""/>
        <p:cNvGrpSpPr/>
        <p:nvPr/>
      </p:nvGrpSpPr>
      <p:grpSpPr>
        <a:xfrm>
          <a:off x="0" y="0"/>
          <a:ext cx="0" cy="0"/>
          <a:chOff x="0" y="0"/>
          <a:chExt cx="0" cy="0"/>
        </a:xfrm>
      </p:grpSpPr>
      <p:sp>
        <p:nvSpPr>
          <p:cNvPr id="12" name="Titre 8">
            <a:extLst>
              <a:ext uri="{FF2B5EF4-FFF2-40B4-BE49-F238E27FC236}">
                <a16:creationId xmlns:a16="http://schemas.microsoft.com/office/drawing/2014/main" id="{86C00C43-C28A-BADE-9421-C13B83CB7CBD}"/>
              </a:ext>
            </a:extLst>
          </p:cNvPr>
          <p:cNvSpPr>
            <a:spLocks noGrp="1"/>
          </p:cNvSpPr>
          <p:nvPr>
            <p:ph type="title" hasCustomPrompt="1"/>
          </p:nvPr>
        </p:nvSpPr>
        <p:spPr>
          <a:xfrm>
            <a:off x="13399153" y="1969626"/>
            <a:ext cx="9521894" cy="4888374"/>
          </a:xfrm>
          <a:prstGeom prst="rect">
            <a:avLst/>
          </a:prstGeom>
        </p:spPr>
        <p:txBody>
          <a:bodyPr anchor="b">
            <a:normAutofit/>
          </a:bodyPr>
          <a:lstStyle>
            <a:lvl1pPr algn="l">
              <a:defRPr sz="6800" b="0" i="0" spc="0">
                <a:latin typeface="+mj-lt"/>
                <a:cs typeface="Gellix SemiBold" pitchFamily="2" charset="77"/>
              </a:defRPr>
            </a:lvl1pPr>
          </a:lstStyle>
          <a:p>
            <a:r>
              <a:rPr lang="fr-FR" err="1"/>
              <a:t>Title</a:t>
            </a:r>
            <a:endParaRPr lang="fr-FR"/>
          </a:p>
        </p:txBody>
      </p:sp>
      <p:sp>
        <p:nvSpPr>
          <p:cNvPr id="14" name="Espace réservé du texte 7">
            <a:extLst>
              <a:ext uri="{FF2B5EF4-FFF2-40B4-BE49-F238E27FC236}">
                <a16:creationId xmlns:a16="http://schemas.microsoft.com/office/drawing/2014/main" id="{4248B490-AF6F-B410-F139-7DE113A829F3}"/>
              </a:ext>
            </a:extLst>
          </p:cNvPr>
          <p:cNvSpPr>
            <a:spLocks noGrp="1"/>
          </p:cNvSpPr>
          <p:nvPr>
            <p:ph type="body" sz="quarter" idx="12" hasCustomPrompt="1"/>
          </p:nvPr>
        </p:nvSpPr>
        <p:spPr>
          <a:xfrm>
            <a:off x="13399153" y="7266456"/>
            <a:ext cx="9521894" cy="724606"/>
          </a:xfrm>
          <a:prstGeom prst="rect">
            <a:avLst/>
          </a:prstGeom>
        </p:spPr>
        <p:txBody>
          <a:bodyPr>
            <a:normAutofit/>
          </a:bodyPr>
          <a:lstStyle>
            <a:lvl1pPr marL="0" indent="0" algn="l">
              <a:buNone/>
              <a:defRPr sz="4600" b="1" i="0" spc="0" baseline="0">
                <a:solidFill>
                  <a:schemeClr val="bg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5" name="Espace réservé du texte 7">
            <a:extLst>
              <a:ext uri="{FF2B5EF4-FFF2-40B4-BE49-F238E27FC236}">
                <a16:creationId xmlns:a16="http://schemas.microsoft.com/office/drawing/2014/main" id="{336FB6A5-C1E4-DAC4-C36E-C226019C79AB}"/>
              </a:ext>
            </a:extLst>
          </p:cNvPr>
          <p:cNvSpPr>
            <a:spLocks noGrp="1"/>
          </p:cNvSpPr>
          <p:nvPr>
            <p:ph type="body" sz="quarter" idx="13" hasCustomPrompt="1"/>
          </p:nvPr>
        </p:nvSpPr>
        <p:spPr>
          <a:xfrm>
            <a:off x="13399153" y="8041709"/>
            <a:ext cx="9521894" cy="724606"/>
          </a:xfrm>
          <a:prstGeom prst="rect">
            <a:avLst/>
          </a:prstGeom>
        </p:spPr>
        <p:txBody>
          <a:bodyPr>
            <a:normAutofit/>
          </a:bodyPr>
          <a:lstStyle>
            <a:lvl1pPr marL="0" indent="0" algn="l">
              <a:spcBef>
                <a:spcPts val="0"/>
              </a:spcBef>
              <a:buNone/>
              <a:defRPr sz="4000" b="0" i="0" spc="0" baseline="0">
                <a:solidFill>
                  <a:schemeClr val="bg2"/>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
        <p:nvSpPr>
          <p:cNvPr id="16" name="Espace réservé pour une image  4">
            <a:extLst>
              <a:ext uri="{FF2B5EF4-FFF2-40B4-BE49-F238E27FC236}">
                <a16:creationId xmlns:a16="http://schemas.microsoft.com/office/drawing/2014/main" id="{421EA594-3EB3-E2D5-87AF-8D2F3E1B11DC}"/>
              </a:ext>
            </a:extLst>
          </p:cNvPr>
          <p:cNvSpPr>
            <a:spLocks noGrp="1"/>
          </p:cNvSpPr>
          <p:nvPr>
            <p:ph type="pic" sz="quarter" idx="14" hasCustomPrompt="1"/>
          </p:nvPr>
        </p:nvSpPr>
        <p:spPr>
          <a:xfrm>
            <a:off x="-20" y="0"/>
            <a:ext cx="12191226" cy="13760674"/>
          </a:xfrm>
          <a:custGeom>
            <a:avLst/>
            <a:gdLst>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104"/>
              <a:gd name="connsiteY0" fmla="*/ 0 h 13716000"/>
              <a:gd name="connsiteX1" fmla="*/ 6858000 w 13716104"/>
              <a:gd name="connsiteY1" fmla="*/ 0 h 13716000"/>
              <a:gd name="connsiteX2" fmla="*/ 13716000 w 13716104"/>
              <a:gd name="connsiteY2" fmla="*/ 6858000 h 13716000"/>
              <a:gd name="connsiteX3" fmla="*/ 6858000 w 13716104"/>
              <a:gd name="connsiteY3" fmla="*/ 13716000 h 13716000"/>
              <a:gd name="connsiteX4" fmla="*/ 0 w 13716104"/>
              <a:gd name="connsiteY4" fmla="*/ 13716000 h 13716000"/>
              <a:gd name="connsiteX5" fmla="*/ 0 w 13716104"/>
              <a:gd name="connsiteY5" fmla="*/ 0 h 13716000"/>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25236"/>
              <a:gd name="connsiteX1" fmla="*/ 6858000 w 13716104"/>
              <a:gd name="connsiteY1" fmla="*/ 0 h 13725236"/>
              <a:gd name="connsiteX2" fmla="*/ 13716000 w 13716104"/>
              <a:gd name="connsiteY2" fmla="*/ 6858000 h 13725236"/>
              <a:gd name="connsiteX3" fmla="*/ 6858000 w 13716104"/>
              <a:gd name="connsiteY3" fmla="*/ 13716000 h 13725236"/>
              <a:gd name="connsiteX4" fmla="*/ 0 w 13716104"/>
              <a:gd name="connsiteY4" fmla="*/ 13716000 h 13725236"/>
              <a:gd name="connsiteX5" fmla="*/ 0 w 13716104"/>
              <a:gd name="connsiteY5" fmla="*/ 0 h 13725236"/>
              <a:gd name="connsiteX0" fmla="*/ 0 w 13718480"/>
              <a:gd name="connsiteY0" fmla="*/ 0 h 13725236"/>
              <a:gd name="connsiteX1" fmla="*/ 6858000 w 13718480"/>
              <a:gd name="connsiteY1" fmla="*/ 0 h 13725236"/>
              <a:gd name="connsiteX2" fmla="*/ 13716000 w 13718480"/>
              <a:gd name="connsiteY2" fmla="*/ 6858000 h 13725236"/>
              <a:gd name="connsiteX3" fmla="*/ 6858000 w 13718480"/>
              <a:gd name="connsiteY3" fmla="*/ 13716000 h 13725236"/>
              <a:gd name="connsiteX4" fmla="*/ 0 w 13718480"/>
              <a:gd name="connsiteY4" fmla="*/ 13716000 h 13725236"/>
              <a:gd name="connsiteX5" fmla="*/ 0 w 13718480"/>
              <a:gd name="connsiteY5" fmla="*/ 0 h 13725236"/>
              <a:gd name="connsiteX0" fmla="*/ 0 w 11541124"/>
              <a:gd name="connsiteY0" fmla="*/ 0 h 13725236"/>
              <a:gd name="connsiteX1" fmla="*/ 6858000 w 11541124"/>
              <a:gd name="connsiteY1" fmla="*/ 0 h 13725236"/>
              <a:gd name="connsiteX2" fmla="*/ 11533909 w 11541124"/>
              <a:gd name="connsiteY2" fmla="*/ 7045036 h 13725236"/>
              <a:gd name="connsiteX3" fmla="*/ 6858000 w 11541124"/>
              <a:gd name="connsiteY3" fmla="*/ 13716000 h 13725236"/>
              <a:gd name="connsiteX4" fmla="*/ 0 w 11541124"/>
              <a:gd name="connsiteY4" fmla="*/ 13716000 h 13725236"/>
              <a:gd name="connsiteX5" fmla="*/ 0 w 11541124"/>
              <a:gd name="connsiteY5" fmla="*/ 0 h 13725236"/>
              <a:gd name="connsiteX0" fmla="*/ 0 w 10742920"/>
              <a:gd name="connsiteY0" fmla="*/ 0 h 13725236"/>
              <a:gd name="connsiteX1" fmla="*/ 6858000 w 10742920"/>
              <a:gd name="connsiteY1" fmla="*/ 0 h 13725236"/>
              <a:gd name="connsiteX2" fmla="*/ 10723418 w 10742920"/>
              <a:gd name="connsiteY2" fmla="*/ 7065817 h 13725236"/>
              <a:gd name="connsiteX3" fmla="*/ 6858000 w 10742920"/>
              <a:gd name="connsiteY3" fmla="*/ 13716000 h 13725236"/>
              <a:gd name="connsiteX4" fmla="*/ 0 w 10742920"/>
              <a:gd name="connsiteY4" fmla="*/ 13716000 h 13725236"/>
              <a:gd name="connsiteX5" fmla="*/ 0 w 10742920"/>
              <a:gd name="connsiteY5" fmla="*/ 0 h 13725236"/>
              <a:gd name="connsiteX0" fmla="*/ 0 w 10748541"/>
              <a:gd name="connsiteY0" fmla="*/ 0 h 13725236"/>
              <a:gd name="connsiteX1" fmla="*/ 6858000 w 10748541"/>
              <a:gd name="connsiteY1" fmla="*/ 0 h 13725236"/>
              <a:gd name="connsiteX2" fmla="*/ 10723418 w 10748541"/>
              <a:gd name="connsiteY2" fmla="*/ 7065817 h 13725236"/>
              <a:gd name="connsiteX3" fmla="*/ 6858000 w 10748541"/>
              <a:gd name="connsiteY3" fmla="*/ 13716000 h 13725236"/>
              <a:gd name="connsiteX4" fmla="*/ 0 w 10748541"/>
              <a:gd name="connsiteY4" fmla="*/ 13716000 h 13725236"/>
              <a:gd name="connsiteX5" fmla="*/ 0 w 10748541"/>
              <a:gd name="connsiteY5" fmla="*/ 0 h 13725236"/>
              <a:gd name="connsiteX0" fmla="*/ 0 w 10728816"/>
              <a:gd name="connsiteY0" fmla="*/ 0 h 13725236"/>
              <a:gd name="connsiteX1" fmla="*/ 6858000 w 10728816"/>
              <a:gd name="connsiteY1" fmla="*/ 0 h 13725236"/>
              <a:gd name="connsiteX2" fmla="*/ 10723418 w 10728816"/>
              <a:gd name="connsiteY2" fmla="*/ 7065817 h 13725236"/>
              <a:gd name="connsiteX3" fmla="*/ 6858000 w 10728816"/>
              <a:gd name="connsiteY3" fmla="*/ 13716000 h 13725236"/>
              <a:gd name="connsiteX4" fmla="*/ 0 w 10728816"/>
              <a:gd name="connsiteY4" fmla="*/ 13716000 h 13725236"/>
              <a:gd name="connsiteX5" fmla="*/ 0 w 10728816"/>
              <a:gd name="connsiteY5" fmla="*/ 0 h 13725236"/>
              <a:gd name="connsiteX0" fmla="*/ 0 w 10726293"/>
              <a:gd name="connsiteY0" fmla="*/ 24 h 13725260"/>
              <a:gd name="connsiteX1" fmla="*/ 6858000 w 10726293"/>
              <a:gd name="connsiteY1" fmla="*/ 24 h 13725260"/>
              <a:gd name="connsiteX2" fmla="*/ 10723418 w 10726293"/>
              <a:gd name="connsiteY2" fmla="*/ 7065841 h 13725260"/>
              <a:gd name="connsiteX3" fmla="*/ 6858000 w 10726293"/>
              <a:gd name="connsiteY3" fmla="*/ 13716024 h 13725260"/>
              <a:gd name="connsiteX4" fmla="*/ 0 w 10726293"/>
              <a:gd name="connsiteY4" fmla="*/ 13716024 h 13725260"/>
              <a:gd name="connsiteX5" fmla="*/ 0 w 10726293"/>
              <a:gd name="connsiteY5" fmla="*/ 24 h 13725260"/>
              <a:gd name="connsiteX0" fmla="*/ 0 w 10723438"/>
              <a:gd name="connsiteY0" fmla="*/ 24 h 13725260"/>
              <a:gd name="connsiteX1" fmla="*/ 6858000 w 10723438"/>
              <a:gd name="connsiteY1" fmla="*/ 24 h 13725260"/>
              <a:gd name="connsiteX2" fmla="*/ 10723418 w 10723438"/>
              <a:gd name="connsiteY2" fmla="*/ 7065841 h 13725260"/>
              <a:gd name="connsiteX3" fmla="*/ 6858000 w 10723438"/>
              <a:gd name="connsiteY3" fmla="*/ 13716024 h 13725260"/>
              <a:gd name="connsiteX4" fmla="*/ 0 w 10723438"/>
              <a:gd name="connsiteY4" fmla="*/ 13716024 h 13725260"/>
              <a:gd name="connsiteX5" fmla="*/ 0 w 10723438"/>
              <a:gd name="connsiteY5" fmla="*/ 24 h 13725260"/>
              <a:gd name="connsiteX0" fmla="*/ 0 w 9066104"/>
              <a:gd name="connsiteY0" fmla="*/ 24 h 13725260"/>
              <a:gd name="connsiteX1" fmla="*/ 6858000 w 9066104"/>
              <a:gd name="connsiteY1" fmla="*/ 24 h 13725260"/>
              <a:gd name="connsiteX2" fmla="*/ 9066068 w 9066104"/>
              <a:gd name="connsiteY2" fmla="*/ 7080128 h 13725260"/>
              <a:gd name="connsiteX3" fmla="*/ 6858000 w 9066104"/>
              <a:gd name="connsiteY3" fmla="*/ 13716024 h 13725260"/>
              <a:gd name="connsiteX4" fmla="*/ 0 w 9066104"/>
              <a:gd name="connsiteY4" fmla="*/ 13716024 h 13725260"/>
              <a:gd name="connsiteX5" fmla="*/ 0 w 9066104"/>
              <a:gd name="connsiteY5" fmla="*/ 24 h 13725260"/>
              <a:gd name="connsiteX0" fmla="*/ 0 w 8723211"/>
              <a:gd name="connsiteY0" fmla="*/ 24 h 13725260"/>
              <a:gd name="connsiteX1" fmla="*/ 6858000 w 8723211"/>
              <a:gd name="connsiteY1" fmla="*/ 24 h 13725260"/>
              <a:gd name="connsiteX2" fmla="*/ 8723168 w 8723211"/>
              <a:gd name="connsiteY2" fmla="*/ 7080128 h 13725260"/>
              <a:gd name="connsiteX3" fmla="*/ 6858000 w 8723211"/>
              <a:gd name="connsiteY3" fmla="*/ 13716024 h 13725260"/>
              <a:gd name="connsiteX4" fmla="*/ 0 w 8723211"/>
              <a:gd name="connsiteY4" fmla="*/ 13716024 h 13725260"/>
              <a:gd name="connsiteX5" fmla="*/ 0 w 8723211"/>
              <a:gd name="connsiteY5" fmla="*/ 24 h 13725260"/>
              <a:gd name="connsiteX0" fmla="*/ 0 w 8851796"/>
              <a:gd name="connsiteY0" fmla="*/ 24 h 13725260"/>
              <a:gd name="connsiteX1" fmla="*/ 6858000 w 8851796"/>
              <a:gd name="connsiteY1" fmla="*/ 24 h 13725260"/>
              <a:gd name="connsiteX2" fmla="*/ 8851756 w 8851796"/>
              <a:gd name="connsiteY2" fmla="*/ 7094415 h 13725260"/>
              <a:gd name="connsiteX3" fmla="*/ 6858000 w 8851796"/>
              <a:gd name="connsiteY3" fmla="*/ 13716024 h 13725260"/>
              <a:gd name="connsiteX4" fmla="*/ 0 w 8851796"/>
              <a:gd name="connsiteY4" fmla="*/ 13716024 h 13725260"/>
              <a:gd name="connsiteX5" fmla="*/ 0 w 8851796"/>
              <a:gd name="connsiteY5" fmla="*/ 24 h 13725260"/>
              <a:gd name="connsiteX0" fmla="*/ 0 w 8851796"/>
              <a:gd name="connsiteY0" fmla="*/ 24 h 13716463"/>
              <a:gd name="connsiteX1" fmla="*/ 6858000 w 8851796"/>
              <a:gd name="connsiteY1" fmla="*/ 24 h 13716463"/>
              <a:gd name="connsiteX2" fmla="*/ 8851756 w 8851796"/>
              <a:gd name="connsiteY2" fmla="*/ 7094415 h 13716463"/>
              <a:gd name="connsiteX3" fmla="*/ 6858000 w 8851796"/>
              <a:gd name="connsiteY3" fmla="*/ 13716024 h 13716463"/>
              <a:gd name="connsiteX4" fmla="*/ 0 w 8851796"/>
              <a:gd name="connsiteY4" fmla="*/ 13716024 h 13716463"/>
              <a:gd name="connsiteX5" fmla="*/ 0 w 8851796"/>
              <a:gd name="connsiteY5" fmla="*/ 24 h 13716463"/>
              <a:gd name="connsiteX0" fmla="*/ 0 w 9022293"/>
              <a:gd name="connsiteY0" fmla="*/ 25 h 13716440"/>
              <a:gd name="connsiteX1" fmla="*/ 6858000 w 9022293"/>
              <a:gd name="connsiteY1" fmla="*/ 25 h 13716440"/>
              <a:gd name="connsiteX2" fmla="*/ 9022256 w 9022293"/>
              <a:gd name="connsiteY2" fmla="*/ 6923917 h 13716440"/>
              <a:gd name="connsiteX3" fmla="*/ 6858000 w 9022293"/>
              <a:gd name="connsiteY3" fmla="*/ 13716025 h 13716440"/>
              <a:gd name="connsiteX4" fmla="*/ 0 w 9022293"/>
              <a:gd name="connsiteY4" fmla="*/ 13716025 h 13716440"/>
              <a:gd name="connsiteX5" fmla="*/ 0 w 9022293"/>
              <a:gd name="connsiteY5" fmla="*/ 25 h 13716440"/>
              <a:gd name="connsiteX0" fmla="*/ 0 w 8993877"/>
              <a:gd name="connsiteY0" fmla="*/ 25 h 13716440"/>
              <a:gd name="connsiteX1" fmla="*/ 6858000 w 8993877"/>
              <a:gd name="connsiteY1" fmla="*/ 25 h 13716440"/>
              <a:gd name="connsiteX2" fmla="*/ 8993840 w 8993877"/>
              <a:gd name="connsiteY2" fmla="*/ 6923917 h 13716440"/>
              <a:gd name="connsiteX3" fmla="*/ 6858000 w 8993877"/>
              <a:gd name="connsiteY3" fmla="*/ 13716025 h 13716440"/>
              <a:gd name="connsiteX4" fmla="*/ 0 w 8993877"/>
              <a:gd name="connsiteY4" fmla="*/ 13716025 h 13716440"/>
              <a:gd name="connsiteX5" fmla="*/ 0 w 8993877"/>
              <a:gd name="connsiteY5" fmla="*/ 25 h 13716440"/>
              <a:gd name="connsiteX0" fmla="*/ 0 w 12081381"/>
              <a:gd name="connsiteY0" fmla="*/ 25 h 13716440"/>
              <a:gd name="connsiteX1" fmla="*/ 9945504 w 12081381"/>
              <a:gd name="connsiteY1" fmla="*/ 25 h 13716440"/>
              <a:gd name="connsiteX2" fmla="*/ 12081344 w 12081381"/>
              <a:gd name="connsiteY2" fmla="*/ 6923917 h 13716440"/>
              <a:gd name="connsiteX3" fmla="*/ 9945504 w 12081381"/>
              <a:gd name="connsiteY3" fmla="*/ 13716025 h 13716440"/>
              <a:gd name="connsiteX4" fmla="*/ 3087504 w 12081381"/>
              <a:gd name="connsiteY4" fmla="*/ 13716025 h 13716440"/>
              <a:gd name="connsiteX5" fmla="*/ 0 w 12081381"/>
              <a:gd name="connsiteY5" fmla="*/ 25 h 13716440"/>
              <a:gd name="connsiteX0" fmla="*/ 42294 w 12123675"/>
              <a:gd name="connsiteY0" fmla="*/ 25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42294 w 12123675"/>
              <a:gd name="connsiteY5" fmla="*/ 25 h 13716440"/>
              <a:gd name="connsiteX0" fmla="*/ 0 w 12123675"/>
              <a:gd name="connsiteY0" fmla="*/ 21172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1172 h 13716440"/>
              <a:gd name="connsiteX0" fmla="*/ 0 w 12123675"/>
              <a:gd name="connsiteY0" fmla="*/ 24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4 h 137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3675" h="13716440">
                <a:moveTo>
                  <a:pt x="0" y="24"/>
                </a:moveTo>
                <a:lnTo>
                  <a:pt x="9987798" y="25"/>
                </a:lnTo>
                <a:cubicBezTo>
                  <a:pt x="10005982" y="-10367"/>
                  <a:pt x="12134029" y="3168903"/>
                  <a:pt x="12123638" y="6923917"/>
                </a:cubicBezTo>
                <a:cubicBezTo>
                  <a:pt x="12113247" y="10678931"/>
                  <a:pt x="10008580" y="13757588"/>
                  <a:pt x="9987798" y="13716025"/>
                </a:cubicBezTo>
                <a:lnTo>
                  <a:pt x="0" y="13694878"/>
                </a:lnTo>
                <a:lnTo>
                  <a:pt x="0" y="24"/>
                </a:lnTo>
                <a:close/>
              </a:path>
            </a:pathLst>
          </a:custGeom>
          <a:solidFill>
            <a:schemeClr val="bg1"/>
          </a:solidFill>
        </p:spPr>
        <p:txBody>
          <a:bodyPr anchor="ctr"/>
          <a:lstStyle>
            <a:lvl1pPr marL="0" indent="0" algn="ctr">
              <a:buNone/>
              <a:defRPr sz="8000">
                <a:solidFill>
                  <a:schemeClr val="bg2"/>
                </a:solidFill>
                <a:latin typeface="+mj-lt"/>
                <a:cs typeface="Gellix" pitchFamily="2" charset="77"/>
              </a:defRPr>
            </a:lvl1pPr>
          </a:lstStyle>
          <a:p>
            <a:r>
              <a:rPr lang="en-GB"/>
              <a:t>Insert photo here</a:t>
            </a:r>
          </a:p>
          <a:p>
            <a:endParaRPr lang="en-GB"/>
          </a:p>
          <a:p>
            <a:endParaRPr lang="en-GB"/>
          </a:p>
          <a:p>
            <a:endParaRPr lang="en-GB"/>
          </a:p>
        </p:txBody>
      </p:sp>
      <p:sp>
        <p:nvSpPr>
          <p:cNvPr id="2" name="ZoneTexte 1">
            <a:extLst>
              <a:ext uri="{FF2B5EF4-FFF2-40B4-BE49-F238E27FC236}">
                <a16:creationId xmlns:a16="http://schemas.microsoft.com/office/drawing/2014/main" id="{548C2AC8-460E-1AD6-8F9D-087CA8B81699}"/>
              </a:ext>
            </a:extLst>
          </p:cNvPr>
          <p:cNvSpPr txBox="1"/>
          <p:nvPr userDrawn="1"/>
        </p:nvSpPr>
        <p:spPr>
          <a:xfrm>
            <a:off x="12865395" y="-3976577"/>
            <a:ext cx="0" cy="0"/>
          </a:xfrm>
          <a:prstGeom prst="rect">
            <a:avLst/>
          </a:prstGeom>
        </p:spPr>
        <p:txBody>
          <a:bodyPr wrap="none" rtlCol="0">
            <a:normAutofit fontScale="25000" lnSpcReduction="20000"/>
          </a:bodyPr>
          <a:lstStyle/>
          <a:p>
            <a:pPr algn="l">
              <a:lnSpc>
                <a:spcPct val="100000"/>
              </a:lnSpc>
            </a:pPr>
            <a:endParaRPr lang="en-GB">
              <a:latin typeface="Gotham Medium" pitchFamily="2" charset="0"/>
            </a:endParaRPr>
          </a:p>
        </p:txBody>
      </p:sp>
    </p:spTree>
    <p:extLst>
      <p:ext uri="{BB962C8B-B14F-4D97-AF65-F5344CB8AC3E}">
        <p14:creationId xmlns:p14="http://schemas.microsoft.com/office/powerpoint/2010/main" val="314796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card">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1283E0F7-75A1-A240-94F8-A1F33FBB5AFF}"/>
              </a:ext>
            </a:extLst>
          </p:cNvPr>
          <p:cNvSpPr>
            <a:spLocks noGrp="1"/>
          </p:cNvSpPr>
          <p:nvPr>
            <p:ph type="pic" sz="quarter" idx="13" hasCustomPrompt="1"/>
          </p:nvPr>
        </p:nvSpPr>
        <p:spPr>
          <a:xfrm>
            <a:off x="5176957" y="4532365"/>
            <a:ext cx="4651270" cy="4651270"/>
          </a:xfrm>
          <a:prstGeom prst="ellipse">
            <a:avLst/>
          </a:prstGeom>
          <a:solidFill>
            <a:schemeClr val="bg2">
              <a:lumMod val="50000"/>
            </a:schemeClr>
          </a:solidFill>
          <a:ln>
            <a:noFill/>
          </a:ln>
        </p:spPr>
        <p:txBody>
          <a:bodyPr anchor="ctr"/>
          <a:lstStyle>
            <a:lvl1pPr marL="0" indent="0" algn="ctr">
              <a:buNone/>
              <a:defRPr sz="4000" b="0" i="0">
                <a:solidFill>
                  <a:srgbClr val="FFFFFF"/>
                </a:solidFill>
                <a:latin typeface="+mj-lt"/>
                <a:cs typeface="Gellix" pitchFamily="2" charset="77"/>
              </a:defRPr>
            </a:lvl1pPr>
          </a:lstStyle>
          <a:p>
            <a:r>
              <a:rPr lang="fr-FR"/>
              <a:t>Insert </a:t>
            </a:r>
            <a:br>
              <a:rPr lang="fr-FR"/>
            </a:br>
            <a:r>
              <a:rPr lang="fr-FR" err="1"/>
              <a:t>headshot</a:t>
            </a:r>
            <a:r>
              <a:rPr lang="fr-FR"/>
              <a:t> </a:t>
            </a:r>
            <a:br>
              <a:rPr lang="fr-FR"/>
            </a:br>
            <a:r>
              <a:rPr lang="fr-FR" err="1"/>
              <a:t>here</a:t>
            </a:r>
            <a:endParaRPr lang="fr-FR"/>
          </a:p>
        </p:txBody>
      </p:sp>
      <p:sp>
        <p:nvSpPr>
          <p:cNvPr id="6" name="Espace réservé du texte 7">
            <a:extLst>
              <a:ext uri="{FF2B5EF4-FFF2-40B4-BE49-F238E27FC236}">
                <a16:creationId xmlns:a16="http://schemas.microsoft.com/office/drawing/2014/main" id="{85704AA0-CC42-C7D4-FC85-71C563B31D69}"/>
              </a:ext>
            </a:extLst>
          </p:cNvPr>
          <p:cNvSpPr>
            <a:spLocks noGrp="1"/>
          </p:cNvSpPr>
          <p:nvPr>
            <p:ph type="body" sz="quarter" idx="12" hasCustomPrompt="1"/>
          </p:nvPr>
        </p:nvSpPr>
        <p:spPr>
          <a:xfrm>
            <a:off x="11215688" y="7997924"/>
            <a:ext cx="11925666" cy="724606"/>
          </a:xfrm>
          <a:prstGeom prst="rect">
            <a:avLst/>
          </a:prstGeom>
        </p:spPr>
        <p:txBody>
          <a:bodyPr>
            <a:normAutofit/>
          </a:bodyPr>
          <a:lstStyle>
            <a:lvl1pPr marL="0" indent="0" algn="l">
              <a:buNone/>
              <a:defRPr sz="4400" b="1" i="0" spc="0" baseline="0">
                <a:solidFill>
                  <a:schemeClr val="bg2"/>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Name</a:t>
            </a:r>
          </a:p>
        </p:txBody>
      </p:sp>
      <p:sp>
        <p:nvSpPr>
          <p:cNvPr id="5" name="Espace réservé du texte 19">
            <a:extLst>
              <a:ext uri="{FF2B5EF4-FFF2-40B4-BE49-F238E27FC236}">
                <a16:creationId xmlns:a16="http://schemas.microsoft.com/office/drawing/2014/main" id="{597CE383-6EFB-CB02-3036-8F8A555BD76D}"/>
              </a:ext>
            </a:extLst>
          </p:cNvPr>
          <p:cNvSpPr>
            <a:spLocks noGrp="1"/>
          </p:cNvSpPr>
          <p:nvPr>
            <p:ph type="body" sz="quarter" idx="17" hasCustomPrompt="1"/>
          </p:nvPr>
        </p:nvSpPr>
        <p:spPr>
          <a:xfrm>
            <a:off x="11215688" y="930729"/>
            <a:ext cx="11925666" cy="6690502"/>
          </a:xfrm>
          <a:prstGeom prst="rect">
            <a:avLst/>
          </a:prstGeom>
        </p:spPr>
        <p:txBody>
          <a:bodyPr anchor="b"/>
          <a:lstStyle>
            <a:lvl1pPr marL="0" marR="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lang="en-GB" sz="6600" b="0" i="0" smtClean="0">
                <a:solidFill>
                  <a:schemeClr val="bg2"/>
                </a:solidFill>
                <a:effectLst/>
                <a:latin typeface="+mj-lt"/>
                <a:cs typeface="Gellix" pitchFamily="2" charset="77"/>
              </a:defRPr>
            </a:lvl1pPr>
            <a:lvl2pPr marL="914354" indent="0">
              <a:buNone/>
              <a:defRPr b="0" i="0">
                <a:solidFill>
                  <a:srgbClr val="FFFFFF"/>
                </a:solidFill>
                <a:latin typeface="Gotham Book" pitchFamily="2" charset="0"/>
              </a:defRPr>
            </a:lvl2pPr>
            <a:lvl3pPr marL="1828709" indent="0">
              <a:buNone/>
              <a:defRPr b="0" i="0">
                <a:solidFill>
                  <a:srgbClr val="FFFFFF"/>
                </a:solidFill>
                <a:latin typeface="Gotham Book" pitchFamily="2" charset="0"/>
              </a:defRPr>
            </a:lvl3pPr>
            <a:lvl4pPr marL="2743063" indent="0">
              <a:buNone/>
              <a:defRPr b="0" i="0">
                <a:solidFill>
                  <a:srgbClr val="FFFFFF"/>
                </a:solidFill>
                <a:latin typeface="Gotham Book" pitchFamily="2" charset="0"/>
              </a:defRPr>
            </a:lvl4pPr>
            <a:lvl5pPr marL="3657417" indent="0">
              <a:buNone/>
              <a:defRPr b="0" i="0">
                <a:solidFill>
                  <a:srgbClr val="FFFFFF"/>
                </a:solidFill>
                <a:latin typeface="Gotham Book" pitchFamily="2" charset="0"/>
              </a:defRPr>
            </a:lvl5pPr>
          </a:lstStyle>
          <a:p>
            <a:pPr lvl="0"/>
            <a:r>
              <a:rPr lang="fr-FR"/>
              <a:t>« </a:t>
            </a:r>
            <a:r>
              <a:rPr lang="fr-FR" err="1"/>
              <a:t>Quote</a:t>
            </a:r>
            <a:r>
              <a:rPr lang="fr-FR"/>
              <a:t> »</a:t>
            </a:r>
          </a:p>
        </p:txBody>
      </p:sp>
    </p:spTree>
    <p:extLst>
      <p:ext uri="{BB962C8B-B14F-4D97-AF65-F5344CB8AC3E}">
        <p14:creationId xmlns:p14="http://schemas.microsoft.com/office/powerpoint/2010/main" val="215877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C3037C-F744-EC3A-216E-787F46C884C7}"/>
              </a:ext>
            </a:extLst>
          </p:cNvPr>
          <p:cNvSpPr/>
          <p:nvPr userDrawn="1"/>
        </p:nvSpPr>
        <p:spPr>
          <a:xfrm>
            <a:off x="-1336431" y="-304800"/>
            <a:ext cx="26236246" cy="145600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38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a:latin typeface="+mj-lt"/>
            </a:endParaRPr>
          </a:p>
        </p:txBody>
      </p:sp>
      <p:sp>
        <p:nvSpPr>
          <p:cNvPr id="7" name="Titre 8">
            <a:extLst>
              <a:ext uri="{FF2B5EF4-FFF2-40B4-BE49-F238E27FC236}">
                <a16:creationId xmlns:a16="http://schemas.microsoft.com/office/drawing/2014/main" id="{3EE24BA6-05D3-9682-783D-9A6268F98DFA}"/>
              </a:ext>
            </a:extLst>
          </p:cNvPr>
          <p:cNvSpPr>
            <a:spLocks noGrp="1"/>
          </p:cNvSpPr>
          <p:nvPr>
            <p:ph type="title" hasCustomPrompt="1"/>
          </p:nvPr>
        </p:nvSpPr>
        <p:spPr>
          <a:xfrm>
            <a:off x="8037444" y="1969626"/>
            <a:ext cx="9521894" cy="4888374"/>
          </a:xfrm>
          <a:prstGeom prst="rect">
            <a:avLst/>
          </a:prstGeom>
        </p:spPr>
        <p:txBody>
          <a:bodyPr anchor="b">
            <a:normAutofit/>
          </a:bodyPr>
          <a:lstStyle>
            <a:lvl1pPr algn="l">
              <a:defRPr sz="6800" b="0" i="0" spc="0">
                <a:solidFill>
                  <a:schemeClr val="bg1"/>
                </a:solidFill>
                <a:latin typeface="+mj-lt"/>
                <a:cs typeface="Gellix SemiBold" pitchFamily="2" charset="77"/>
              </a:defRPr>
            </a:lvl1pPr>
          </a:lstStyle>
          <a:p>
            <a:r>
              <a:rPr lang="fr-FR" err="1"/>
              <a:t>Title</a:t>
            </a:r>
            <a:endParaRPr lang="fr-FR"/>
          </a:p>
        </p:txBody>
      </p:sp>
      <p:sp>
        <p:nvSpPr>
          <p:cNvPr id="8" name="Espace réservé du texte 7">
            <a:extLst>
              <a:ext uri="{FF2B5EF4-FFF2-40B4-BE49-F238E27FC236}">
                <a16:creationId xmlns:a16="http://schemas.microsoft.com/office/drawing/2014/main" id="{B2A148E8-34E0-C859-E8B5-727CD9D02772}"/>
              </a:ext>
            </a:extLst>
          </p:cNvPr>
          <p:cNvSpPr>
            <a:spLocks noGrp="1"/>
          </p:cNvSpPr>
          <p:nvPr>
            <p:ph type="body" sz="quarter" idx="12" hasCustomPrompt="1"/>
          </p:nvPr>
        </p:nvSpPr>
        <p:spPr>
          <a:xfrm>
            <a:off x="8037444"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3" name="Espace réservé du texte 7">
            <a:extLst>
              <a:ext uri="{FF2B5EF4-FFF2-40B4-BE49-F238E27FC236}">
                <a16:creationId xmlns:a16="http://schemas.microsoft.com/office/drawing/2014/main" id="{EE0FEE07-ECF7-0DF0-358F-4D0E4F2DDE25}"/>
              </a:ext>
            </a:extLst>
          </p:cNvPr>
          <p:cNvSpPr>
            <a:spLocks noGrp="1"/>
          </p:cNvSpPr>
          <p:nvPr>
            <p:ph type="body" sz="quarter" idx="13" hasCustomPrompt="1"/>
          </p:nvPr>
        </p:nvSpPr>
        <p:spPr>
          <a:xfrm>
            <a:off x="8037444" y="8041708"/>
            <a:ext cx="9521894" cy="4421961"/>
          </a:xfrm>
          <a:prstGeom prst="rect">
            <a:avLst/>
          </a:prstGeom>
        </p:spPr>
        <p:txBody>
          <a:bodyPr>
            <a:normAutofit/>
          </a:bodyPr>
          <a:lstStyle>
            <a:lvl1pPr marL="0" indent="0" algn="l">
              <a:spcBef>
                <a:spcPts val="0"/>
              </a:spcBef>
              <a:buNone/>
              <a:defRPr sz="4000" b="0" i="0" spc="0" baseline="0">
                <a:solidFill>
                  <a:schemeClr val="bg1"/>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Tree>
    <p:extLst>
      <p:ext uri="{BB962C8B-B14F-4D97-AF65-F5344CB8AC3E}">
        <p14:creationId xmlns:p14="http://schemas.microsoft.com/office/powerpoint/2010/main" val="1404331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emf"/><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emf"/><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BC6C63-18E7-5B87-5059-1EFACA35E081}"/>
              </a:ext>
            </a:extLst>
          </p:cNvPr>
          <p:cNvSpPr/>
          <p:nvPr userDrawn="1"/>
        </p:nvSpPr>
        <p:spPr>
          <a:xfrm>
            <a:off x="0" y="-23320"/>
            <a:ext cx="24382413" cy="137656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9831AFE-AB37-C315-C641-E4093EA9DE9D}"/>
              </a:ext>
            </a:extLst>
          </p:cNvPr>
          <p:cNvPicPr>
            <a:picLocks noChangeAspect="1"/>
          </p:cNvPicPr>
          <p:nvPr userDrawn="1"/>
        </p:nvPicPr>
        <p:blipFill>
          <a:blip r:embed="rId6"/>
          <a:stretch>
            <a:fillRect/>
          </a:stretch>
        </p:blipFill>
        <p:spPr>
          <a:xfrm>
            <a:off x="0" y="-23320"/>
            <a:ext cx="6930887" cy="13765690"/>
          </a:xfrm>
          <a:prstGeom prst="rect">
            <a:avLst/>
          </a:prstGeom>
        </p:spPr>
      </p:pic>
      <p:pic>
        <p:nvPicPr>
          <p:cNvPr id="9" name="Image 8">
            <a:extLst>
              <a:ext uri="{FF2B5EF4-FFF2-40B4-BE49-F238E27FC236}">
                <a16:creationId xmlns:a16="http://schemas.microsoft.com/office/drawing/2014/main" id="{4157F269-883C-3CD5-4B7E-377E34E88E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68795" y="10151533"/>
            <a:ext cx="3697583" cy="2675531"/>
          </a:xfrm>
          <a:prstGeom prst="rect">
            <a:avLst/>
          </a:prstGeom>
        </p:spPr>
      </p:pic>
    </p:spTree>
    <p:extLst>
      <p:ext uri="{BB962C8B-B14F-4D97-AF65-F5344CB8AC3E}">
        <p14:creationId xmlns:p14="http://schemas.microsoft.com/office/powerpoint/2010/main" val="3073429165"/>
      </p:ext>
    </p:extLst>
  </p:cSld>
  <p:clrMap bg1="lt1" tx1="dk1" bg2="lt2" tx2="dk2" accent1="accent1" accent2="accent2" accent3="accent3" accent4="accent4" accent5="accent5" accent6="accent6" hlink="hlink" folHlink="folHlink"/>
  <p:sldLayoutIdLst>
    <p:sldLayoutId id="2147483686" r:id="rId1"/>
    <p:sldLayoutId id="2147483696" r:id="rId2"/>
    <p:sldLayoutId id="2147483695" r:id="rId3"/>
    <p:sldLayoutId id="2147483692" r:id="rId4"/>
  </p:sldLayoutIdLst>
  <p:txStyles>
    <p:titleStyle>
      <a:lvl1pPr algn="l" defTabSz="1828709" rtl="0" eaLnBrk="1" latinLnBrk="0" hangingPunct="1">
        <a:lnSpc>
          <a:spcPct val="90000"/>
        </a:lnSpc>
        <a:spcBef>
          <a:spcPct val="0"/>
        </a:spcBef>
        <a:buNone/>
        <a:defRPr sz="8800" kern="1200">
          <a:solidFill>
            <a:srgbClr val="FFFFFF"/>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85" userDrawn="1">
          <p15:clr>
            <a:srgbClr val="F26B43"/>
          </p15:clr>
        </p15:guide>
        <p15:guide id="2" pos="14461" userDrawn="1">
          <p15:clr>
            <a:srgbClr val="F26B43"/>
          </p15:clr>
        </p15:guide>
        <p15:guide id="3" orient="horz" pos="6384" userDrawn="1">
          <p15:clr>
            <a:srgbClr val="F26B43"/>
          </p15:clr>
        </p15:guide>
        <p15:guide id="4" pos="135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C6A67E-CBEB-76B0-D529-AB4555BDB73A}"/>
              </a:ext>
            </a:extLst>
          </p:cNvPr>
          <p:cNvSpPr/>
          <p:nvPr userDrawn="1"/>
        </p:nvSpPr>
        <p:spPr>
          <a:xfrm>
            <a:off x="0" y="0"/>
            <a:ext cx="24382413" cy="1371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A1040FA7-F168-27A1-F57D-3475BCB47E76}"/>
              </a:ext>
            </a:extLst>
          </p:cNvPr>
          <p:cNvSpPr>
            <a:spLocks noEditPoints="1"/>
          </p:cNvSpPr>
          <p:nvPr userDrawn="1"/>
        </p:nvSpPr>
        <p:spPr bwMode="auto">
          <a:xfrm>
            <a:off x="-2718" y="0"/>
            <a:ext cx="6920352" cy="13716000"/>
          </a:xfrm>
          <a:custGeom>
            <a:avLst/>
            <a:gdLst>
              <a:gd name="T0" fmla="*/ 0 w 3778"/>
              <a:gd name="T1" fmla="*/ 7482 h 7482"/>
              <a:gd name="T2" fmla="*/ 0 w 3778"/>
              <a:gd name="T3" fmla="*/ 7482 h 7482"/>
              <a:gd name="T4" fmla="*/ 1258 w 3778"/>
              <a:gd name="T5" fmla="*/ 7482 h 7482"/>
              <a:gd name="T6" fmla="*/ 335 w 3778"/>
              <a:gd name="T7" fmla="*/ 3741 h 7482"/>
              <a:gd name="T8" fmla="*/ 1258 w 3778"/>
              <a:gd name="T9" fmla="*/ 0 h 7482"/>
              <a:gd name="T10" fmla="*/ 0 w 3778"/>
              <a:gd name="T11" fmla="*/ 0 h 7482"/>
              <a:gd name="T12" fmla="*/ 0 w 3778"/>
              <a:gd name="T13" fmla="*/ 7482 h 7482"/>
              <a:gd name="T14" fmla="*/ 2195 w 3778"/>
              <a:gd name="T15" fmla="*/ 3741 h 7482"/>
              <a:gd name="T16" fmla="*/ 2195 w 3778"/>
              <a:gd name="T17" fmla="*/ 3741 h 7482"/>
              <a:gd name="T18" fmla="*/ 3778 w 3778"/>
              <a:gd name="T19" fmla="*/ 1901 h 7482"/>
              <a:gd name="T20" fmla="*/ 3281 w 3778"/>
              <a:gd name="T21" fmla="*/ 738 h 7482"/>
              <a:gd name="T22" fmla="*/ 955 w 3778"/>
              <a:gd name="T23" fmla="*/ 3741 h 7482"/>
              <a:gd name="T24" fmla="*/ 3281 w 3778"/>
              <a:gd name="T25" fmla="*/ 6743 h 7482"/>
              <a:gd name="T26" fmla="*/ 3778 w 3778"/>
              <a:gd name="T27" fmla="*/ 5580 h 7482"/>
              <a:gd name="T28" fmla="*/ 2195 w 3778"/>
              <a:gd name="T29" fmla="*/ 3741 h 7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78" h="7482">
                <a:moveTo>
                  <a:pt x="0" y="7482"/>
                </a:moveTo>
                <a:lnTo>
                  <a:pt x="0" y="7482"/>
                </a:lnTo>
                <a:lnTo>
                  <a:pt x="1258" y="7482"/>
                </a:lnTo>
                <a:cubicBezTo>
                  <a:pt x="669" y="6364"/>
                  <a:pt x="335" y="5091"/>
                  <a:pt x="335" y="3741"/>
                </a:cubicBezTo>
                <a:cubicBezTo>
                  <a:pt x="335" y="2391"/>
                  <a:pt x="669" y="1118"/>
                  <a:pt x="1258" y="0"/>
                </a:cubicBezTo>
                <a:lnTo>
                  <a:pt x="0" y="0"/>
                </a:lnTo>
                <a:lnTo>
                  <a:pt x="0" y="7482"/>
                </a:lnTo>
                <a:close/>
                <a:moveTo>
                  <a:pt x="2195" y="3741"/>
                </a:moveTo>
                <a:lnTo>
                  <a:pt x="2195" y="3741"/>
                </a:lnTo>
                <a:cubicBezTo>
                  <a:pt x="2195" y="2809"/>
                  <a:pt x="2884" y="2036"/>
                  <a:pt x="3778" y="1901"/>
                </a:cubicBezTo>
                <a:lnTo>
                  <a:pt x="3281" y="738"/>
                </a:lnTo>
                <a:cubicBezTo>
                  <a:pt x="1945" y="1083"/>
                  <a:pt x="955" y="2299"/>
                  <a:pt x="955" y="3741"/>
                </a:cubicBezTo>
                <a:cubicBezTo>
                  <a:pt x="955" y="5183"/>
                  <a:pt x="1945" y="6398"/>
                  <a:pt x="3281" y="6743"/>
                </a:cubicBezTo>
                <a:lnTo>
                  <a:pt x="3778" y="5580"/>
                </a:lnTo>
                <a:cubicBezTo>
                  <a:pt x="2884" y="5446"/>
                  <a:pt x="2195" y="4672"/>
                  <a:pt x="2195" y="374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pic>
        <p:nvPicPr>
          <p:cNvPr id="5" name="Image 4">
            <a:extLst>
              <a:ext uri="{FF2B5EF4-FFF2-40B4-BE49-F238E27FC236}">
                <a16:creationId xmlns:a16="http://schemas.microsoft.com/office/drawing/2014/main" id="{4157F269-883C-3CD5-4B7E-377E34E88E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68795" y="10151533"/>
            <a:ext cx="3697583" cy="2675530"/>
          </a:xfrm>
          <a:prstGeom prst="rect">
            <a:avLst/>
          </a:prstGeom>
        </p:spPr>
      </p:pic>
    </p:spTree>
    <p:extLst>
      <p:ext uri="{BB962C8B-B14F-4D97-AF65-F5344CB8AC3E}">
        <p14:creationId xmlns:p14="http://schemas.microsoft.com/office/powerpoint/2010/main" val="1425273839"/>
      </p:ext>
    </p:extLst>
  </p:cSld>
  <p:clrMap bg1="lt1" tx1="dk1" bg2="lt2" tx2="dk2" accent1="accent1" accent2="accent2" accent3="accent3" accent4="accent4" accent5="accent5" accent6="accent6" hlink="hlink" folHlink="folHlink"/>
  <p:sldLayoutIdLst>
    <p:sldLayoutId id="2147483714" r:id="rId1"/>
    <p:sldLayoutId id="2147483723" r:id="rId2"/>
    <p:sldLayoutId id="2147483715" r:id="rId3"/>
    <p:sldLayoutId id="2147483722" r:id="rId4"/>
  </p:sldLayoutIdLst>
  <p:txStyles>
    <p:titleStyle>
      <a:lvl1pPr algn="l" defTabSz="1828709" rtl="0" eaLnBrk="1" latinLnBrk="0" hangingPunct="1">
        <a:lnSpc>
          <a:spcPct val="90000"/>
        </a:lnSpc>
        <a:spcBef>
          <a:spcPct val="0"/>
        </a:spcBef>
        <a:buNone/>
        <a:defRPr sz="8800" kern="1200">
          <a:solidFill>
            <a:srgbClr val="FFFFFF"/>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841C9-C9B4-28C0-8A2A-EB95E4FD9D21}"/>
              </a:ext>
            </a:extLst>
          </p:cNvPr>
          <p:cNvPicPr>
            <a:picLocks noChangeAspect="1"/>
          </p:cNvPicPr>
          <p:nvPr userDrawn="1"/>
        </p:nvPicPr>
        <p:blipFill>
          <a:blip r:embed="rId6"/>
          <a:stretch>
            <a:fillRect/>
          </a:stretch>
        </p:blipFill>
        <p:spPr>
          <a:xfrm>
            <a:off x="0" y="3050"/>
            <a:ext cx="6930887" cy="13739320"/>
          </a:xfrm>
          <a:prstGeom prst="rect">
            <a:avLst/>
          </a:prstGeom>
        </p:spPr>
      </p:pic>
      <p:pic>
        <p:nvPicPr>
          <p:cNvPr id="5" name="Image 4">
            <a:extLst>
              <a:ext uri="{FF2B5EF4-FFF2-40B4-BE49-F238E27FC236}">
                <a16:creationId xmlns:a16="http://schemas.microsoft.com/office/drawing/2014/main" id="{4157F269-883C-3CD5-4B7E-377E34E88E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68795" y="10151533"/>
            <a:ext cx="3697583" cy="2675530"/>
          </a:xfrm>
          <a:prstGeom prst="rect">
            <a:avLst/>
          </a:prstGeom>
        </p:spPr>
      </p:pic>
    </p:spTree>
    <p:extLst>
      <p:ext uri="{BB962C8B-B14F-4D97-AF65-F5344CB8AC3E}">
        <p14:creationId xmlns:p14="http://schemas.microsoft.com/office/powerpoint/2010/main" val="437486186"/>
      </p:ext>
    </p:extLst>
  </p:cSld>
  <p:clrMap bg1="lt1" tx1="dk1" bg2="lt2" tx2="dk2" accent1="accent1" accent2="accent2" accent3="accent3" accent4="accent4" accent5="accent5" accent6="accent6" hlink="hlink" folHlink="folHlink"/>
  <p:sldLayoutIdLst>
    <p:sldLayoutId id="2147483734" r:id="rId1"/>
    <p:sldLayoutId id="2147483813" r:id="rId2"/>
    <p:sldLayoutId id="2147483735" r:id="rId3"/>
    <p:sldLayoutId id="2147483742" r:id="rId4"/>
  </p:sldLayoutIdLst>
  <p:txStyles>
    <p:titleStyle>
      <a:lvl1pPr algn="l" defTabSz="1828709" rtl="0" eaLnBrk="1" latinLnBrk="0" hangingPunct="1">
        <a:lnSpc>
          <a:spcPct val="90000"/>
        </a:lnSpc>
        <a:spcBef>
          <a:spcPct val="0"/>
        </a:spcBef>
        <a:buNone/>
        <a:defRPr sz="8800" kern="1200">
          <a:solidFill>
            <a:srgbClr val="FFFFFF"/>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BC6C63-18E7-5B87-5059-1EFACA35E081}"/>
              </a:ext>
            </a:extLst>
          </p:cNvPr>
          <p:cNvSpPr/>
          <p:nvPr userDrawn="1"/>
        </p:nvSpPr>
        <p:spPr>
          <a:xfrm>
            <a:off x="1" y="-23320"/>
            <a:ext cx="24382413" cy="137656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6" name="Picture 5">
            <a:extLst>
              <a:ext uri="{FF2B5EF4-FFF2-40B4-BE49-F238E27FC236}">
                <a16:creationId xmlns:a16="http://schemas.microsoft.com/office/drawing/2014/main" id="{C9831AFE-AB37-C315-C641-E4093EA9DE9D}"/>
              </a:ext>
            </a:extLst>
          </p:cNvPr>
          <p:cNvPicPr>
            <a:picLocks noChangeAspect="1"/>
          </p:cNvPicPr>
          <p:nvPr userDrawn="1"/>
        </p:nvPicPr>
        <p:blipFill>
          <a:blip r:embed="rId6"/>
          <a:stretch>
            <a:fillRect/>
          </a:stretch>
        </p:blipFill>
        <p:spPr>
          <a:xfrm>
            <a:off x="1" y="-23320"/>
            <a:ext cx="6930887" cy="13765690"/>
          </a:xfrm>
          <a:prstGeom prst="rect">
            <a:avLst/>
          </a:prstGeom>
        </p:spPr>
      </p:pic>
      <p:pic>
        <p:nvPicPr>
          <p:cNvPr id="9" name="Image 8">
            <a:extLst>
              <a:ext uri="{FF2B5EF4-FFF2-40B4-BE49-F238E27FC236}">
                <a16:creationId xmlns:a16="http://schemas.microsoft.com/office/drawing/2014/main" id="{4157F269-883C-3CD5-4B7E-377E34E88E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68795" y="10151535"/>
            <a:ext cx="3697583" cy="2675531"/>
          </a:xfrm>
          <a:prstGeom prst="rect">
            <a:avLst/>
          </a:prstGeom>
        </p:spPr>
      </p:pic>
    </p:spTree>
    <p:extLst>
      <p:ext uri="{BB962C8B-B14F-4D97-AF65-F5344CB8AC3E}">
        <p14:creationId xmlns:p14="http://schemas.microsoft.com/office/powerpoint/2010/main" val="332069120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Lst>
  <p:txStyles>
    <p:titleStyle>
      <a:lvl1pPr algn="l" defTabSz="1828526" rtl="0" eaLnBrk="1" latinLnBrk="0" hangingPunct="1">
        <a:lnSpc>
          <a:spcPct val="90000"/>
        </a:lnSpc>
        <a:spcBef>
          <a:spcPct val="0"/>
        </a:spcBef>
        <a:buNone/>
        <a:defRPr sz="8799" kern="1200">
          <a:solidFill>
            <a:srgbClr val="FFFFFF"/>
          </a:solidFill>
          <a:latin typeface="+mj-lt"/>
          <a:ea typeface="+mj-ea"/>
          <a:cs typeface="+mj-cs"/>
        </a:defRPr>
      </a:lvl1pPr>
    </p:titleStyle>
    <p:bodyStyle>
      <a:lvl1pPr marL="457131" indent="-457131" algn="l" defTabSz="1828526"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94" indent="-457131" algn="l" defTabSz="1828526"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657" indent="-457131" algn="l" defTabSz="1828526"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920" indent="-457131"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183" indent="-457131"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9" indent="-457131"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526" rtl="0" eaLnBrk="1" latinLnBrk="0" hangingPunct="1">
        <a:defRPr sz="3600" kern="1200">
          <a:solidFill>
            <a:schemeClr val="tx1"/>
          </a:solidFill>
          <a:latin typeface="+mn-lt"/>
          <a:ea typeface="+mn-ea"/>
          <a:cs typeface="+mn-cs"/>
        </a:defRPr>
      </a:lvl1pPr>
      <a:lvl2pPr marL="914263" algn="l" defTabSz="1828526" rtl="0" eaLnBrk="1" latinLnBrk="0" hangingPunct="1">
        <a:defRPr sz="3600" kern="1200">
          <a:solidFill>
            <a:schemeClr val="tx1"/>
          </a:solidFill>
          <a:latin typeface="+mn-lt"/>
          <a:ea typeface="+mn-ea"/>
          <a:cs typeface="+mn-cs"/>
        </a:defRPr>
      </a:lvl2pPr>
      <a:lvl3pPr marL="1828526" algn="l" defTabSz="1828526" rtl="0" eaLnBrk="1" latinLnBrk="0" hangingPunct="1">
        <a:defRPr sz="3600" kern="1200">
          <a:solidFill>
            <a:schemeClr val="tx1"/>
          </a:solidFill>
          <a:latin typeface="+mn-lt"/>
          <a:ea typeface="+mn-ea"/>
          <a:cs typeface="+mn-cs"/>
        </a:defRPr>
      </a:lvl3pPr>
      <a:lvl4pPr marL="2742789" algn="l" defTabSz="1828526" rtl="0" eaLnBrk="1" latinLnBrk="0" hangingPunct="1">
        <a:defRPr sz="3600" kern="1200">
          <a:solidFill>
            <a:schemeClr val="tx1"/>
          </a:solidFill>
          <a:latin typeface="+mn-lt"/>
          <a:ea typeface="+mn-ea"/>
          <a:cs typeface="+mn-cs"/>
        </a:defRPr>
      </a:lvl4pPr>
      <a:lvl5pPr marL="3657051" algn="l" defTabSz="1828526" rtl="0" eaLnBrk="1" latinLnBrk="0" hangingPunct="1">
        <a:defRPr sz="3600" kern="1200">
          <a:solidFill>
            <a:schemeClr val="tx1"/>
          </a:solidFill>
          <a:latin typeface="+mn-lt"/>
          <a:ea typeface="+mn-ea"/>
          <a:cs typeface="+mn-cs"/>
        </a:defRPr>
      </a:lvl5pPr>
      <a:lvl6pPr marL="4571314" algn="l" defTabSz="1828526" rtl="0" eaLnBrk="1" latinLnBrk="0" hangingPunct="1">
        <a:defRPr sz="3600" kern="1200">
          <a:solidFill>
            <a:schemeClr val="tx1"/>
          </a:solidFill>
          <a:latin typeface="+mn-lt"/>
          <a:ea typeface="+mn-ea"/>
          <a:cs typeface="+mn-cs"/>
        </a:defRPr>
      </a:lvl6pPr>
      <a:lvl7pPr marL="5485577" algn="l" defTabSz="1828526" rtl="0" eaLnBrk="1" latinLnBrk="0" hangingPunct="1">
        <a:defRPr sz="3600" kern="1200">
          <a:solidFill>
            <a:schemeClr val="tx1"/>
          </a:solidFill>
          <a:latin typeface="+mn-lt"/>
          <a:ea typeface="+mn-ea"/>
          <a:cs typeface="+mn-cs"/>
        </a:defRPr>
      </a:lvl7pPr>
      <a:lvl8pPr marL="6399840" algn="l" defTabSz="1828526" rtl="0" eaLnBrk="1" latinLnBrk="0" hangingPunct="1">
        <a:defRPr sz="3600" kern="1200">
          <a:solidFill>
            <a:schemeClr val="tx1"/>
          </a:solidFill>
          <a:latin typeface="+mn-lt"/>
          <a:ea typeface="+mn-ea"/>
          <a:cs typeface="+mn-cs"/>
        </a:defRPr>
      </a:lvl8pPr>
      <a:lvl9pPr marL="7314103" algn="l" defTabSz="1828526"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85">
          <p15:clr>
            <a:srgbClr val="F26B43"/>
          </p15:clr>
        </p15:guide>
        <p15:guide id="2" pos="14461">
          <p15:clr>
            <a:srgbClr val="F26B43"/>
          </p15:clr>
        </p15:guide>
        <p15:guide id="3" orient="horz" pos="6384">
          <p15:clr>
            <a:srgbClr val="F26B43"/>
          </p15:clr>
        </p15:guide>
        <p15:guide id="4" pos="1355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iabildstitel"/>
          <p:cNvSpPr txBox="1">
            <a:spLocks noGrp="1"/>
          </p:cNvSpPr>
          <p:nvPr>
            <p:ph type="title" hasCustomPrompt="1"/>
          </p:nvPr>
        </p:nvSpPr>
        <p:spPr>
          <a:xfrm>
            <a:off x="1206422" y="1079501"/>
            <a:ext cx="2196957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Diabilds­titel</a:t>
            </a:r>
          </a:p>
        </p:txBody>
      </p:sp>
      <p:sp>
        <p:nvSpPr>
          <p:cNvPr id="3" name="Brödtext nivå ett…"/>
          <p:cNvSpPr txBox="1">
            <a:spLocks noGrp="1"/>
          </p:cNvSpPr>
          <p:nvPr>
            <p:ph type="body" idx="1" hasCustomPrompt="1"/>
          </p:nvPr>
        </p:nvSpPr>
        <p:spPr>
          <a:xfrm>
            <a:off x="1206422" y="4248504"/>
            <a:ext cx="2196957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Diabildspunkttext</a:t>
            </a:r>
          </a:p>
          <a:p>
            <a:pPr lvl="1"/>
            <a:endParaRPr/>
          </a:p>
          <a:p>
            <a:pPr lvl="2"/>
            <a:endParaRPr/>
          </a:p>
          <a:p>
            <a:pPr lvl="3"/>
            <a:endParaRPr/>
          </a:p>
          <a:p>
            <a:pPr lvl="4"/>
            <a:endParaRPr/>
          </a:p>
        </p:txBody>
      </p:sp>
      <p:sp>
        <p:nvSpPr>
          <p:cNvPr id="4" name="Diabildsnummer"/>
          <p:cNvSpPr txBox="1">
            <a:spLocks noGrp="1"/>
          </p:cNvSpPr>
          <p:nvPr>
            <p:ph type="sldNum" sz="quarter" idx="2"/>
          </p:nvPr>
        </p:nvSpPr>
        <p:spPr>
          <a:xfrm>
            <a:off x="12000718" y="13076008"/>
            <a:ext cx="349455" cy="379591"/>
          </a:xfrm>
          <a:prstGeom prst="rect">
            <a:avLst/>
          </a:prstGeom>
          <a:ln w="12700">
            <a:miter lim="400000"/>
          </a:ln>
        </p:spPr>
        <p:txBody>
          <a:bodyPr wrap="none" lIns="50800" tIns="50800" rIns="50800" bIns="50800" anchor="b">
            <a:spAutoFit/>
          </a:bodyPr>
          <a:lstStyle>
            <a:lvl1pPr defTabSz="584142">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5866099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transition spd="med"/>
  <p:txStyles>
    <p:titleStyle>
      <a:lvl1pPr marL="0" marR="0" indent="0" algn="l" defTabSz="2438094" rtl="0" latinLnBrk="0">
        <a:lnSpc>
          <a:spcPct val="80000"/>
        </a:lnSpc>
        <a:spcBef>
          <a:spcPts val="0"/>
        </a:spcBef>
        <a:spcAft>
          <a:spcPts val="0"/>
        </a:spcAft>
        <a:buClrTx/>
        <a:buSzTx/>
        <a:buFontTx/>
        <a:buNone/>
        <a:tabLst/>
        <a:defRPr sz="8499" b="1" i="0" u="none" strike="noStrike" cap="none" spc="-170" baseline="0">
          <a:solidFill>
            <a:srgbClr val="000000"/>
          </a:solidFill>
          <a:uFillTx/>
          <a:latin typeface="+mn-lt"/>
          <a:ea typeface="+mn-ea"/>
          <a:cs typeface="+mn-cs"/>
          <a:sym typeface="Helvetica Neue"/>
        </a:defRPr>
      </a:lvl1pPr>
      <a:lvl2pPr marL="0" marR="0" indent="457154" algn="l" defTabSz="2438094" rtl="0" latinLnBrk="0">
        <a:lnSpc>
          <a:spcPct val="80000"/>
        </a:lnSpc>
        <a:spcBef>
          <a:spcPts val="0"/>
        </a:spcBef>
        <a:spcAft>
          <a:spcPts val="0"/>
        </a:spcAft>
        <a:buClrTx/>
        <a:buSzTx/>
        <a:buFontTx/>
        <a:buNone/>
        <a:tabLst/>
        <a:defRPr sz="8499" b="1" i="0" u="none" strike="noStrike" cap="none" spc="-170" baseline="0">
          <a:solidFill>
            <a:srgbClr val="000000"/>
          </a:solidFill>
          <a:uFillTx/>
          <a:latin typeface="+mn-lt"/>
          <a:ea typeface="+mn-ea"/>
          <a:cs typeface="+mn-cs"/>
          <a:sym typeface="Helvetica Neue"/>
        </a:defRPr>
      </a:lvl2pPr>
      <a:lvl3pPr marL="0" marR="0" indent="914309" algn="l" defTabSz="2438094" rtl="0" latinLnBrk="0">
        <a:lnSpc>
          <a:spcPct val="80000"/>
        </a:lnSpc>
        <a:spcBef>
          <a:spcPts val="0"/>
        </a:spcBef>
        <a:spcAft>
          <a:spcPts val="0"/>
        </a:spcAft>
        <a:buClrTx/>
        <a:buSzTx/>
        <a:buFontTx/>
        <a:buNone/>
        <a:tabLst/>
        <a:defRPr sz="8499" b="1" i="0" u="none" strike="noStrike" cap="none" spc="-170" baseline="0">
          <a:solidFill>
            <a:srgbClr val="000000"/>
          </a:solidFill>
          <a:uFillTx/>
          <a:latin typeface="+mn-lt"/>
          <a:ea typeface="+mn-ea"/>
          <a:cs typeface="+mn-cs"/>
          <a:sym typeface="Helvetica Neue"/>
        </a:defRPr>
      </a:lvl3pPr>
      <a:lvl4pPr marL="0" marR="0" indent="1371463" algn="l" defTabSz="2438094" rtl="0" latinLnBrk="0">
        <a:lnSpc>
          <a:spcPct val="80000"/>
        </a:lnSpc>
        <a:spcBef>
          <a:spcPts val="0"/>
        </a:spcBef>
        <a:spcAft>
          <a:spcPts val="0"/>
        </a:spcAft>
        <a:buClrTx/>
        <a:buSzTx/>
        <a:buFontTx/>
        <a:buNone/>
        <a:tabLst/>
        <a:defRPr sz="8499" b="1" i="0" u="none" strike="noStrike" cap="none" spc="-170" baseline="0">
          <a:solidFill>
            <a:srgbClr val="000000"/>
          </a:solidFill>
          <a:uFillTx/>
          <a:latin typeface="+mn-lt"/>
          <a:ea typeface="+mn-ea"/>
          <a:cs typeface="+mn-cs"/>
          <a:sym typeface="Helvetica Neue"/>
        </a:defRPr>
      </a:lvl4pPr>
      <a:lvl5pPr marL="0" marR="0" indent="1828617" algn="l" defTabSz="2438094" rtl="0" latinLnBrk="0">
        <a:lnSpc>
          <a:spcPct val="80000"/>
        </a:lnSpc>
        <a:spcBef>
          <a:spcPts val="0"/>
        </a:spcBef>
        <a:spcAft>
          <a:spcPts val="0"/>
        </a:spcAft>
        <a:buClrTx/>
        <a:buSzTx/>
        <a:buFontTx/>
        <a:buNone/>
        <a:tabLst/>
        <a:defRPr sz="8499" b="1" i="0" u="none" strike="noStrike" cap="none" spc="-170" baseline="0">
          <a:solidFill>
            <a:srgbClr val="000000"/>
          </a:solidFill>
          <a:uFillTx/>
          <a:latin typeface="+mn-lt"/>
          <a:ea typeface="+mn-ea"/>
          <a:cs typeface="+mn-cs"/>
          <a:sym typeface="Helvetica Neue"/>
        </a:defRPr>
      </a:lvl5pPr>
      <a:lvl6pPr marL="0" marR="0" indent="2285771" algn="l" defTabSz="2438094" rtl="0" latinLnBrk="0">
        <a:lnSpc>
          <a:spcPct val="80000"/>
        </a:lnSpc>
        <a:spcBef>
          <a:spcPts val="0"/>
        </a:spcBef>
        <a:spcAft>
          <a:spcPts val="0"/>
        </a:spcAft>
        <a:buClrTx/>
        <a:buSzTx/>
        <a:buFontTx/>
        <a:buNone/>
        <a:tabLst/>
        <a:defRPr sz="8499" b="1" i="0" u="none" strike="noStrike" cap="none" spc="-170" baseline="0">
          <a:solidFill>
            <a:srgbClr val="000000"/>
          </a:solidFill>
          <a:uFillTx/>
          <a:latin typeface="+mn-lt"/>
          <a:ea typeface="+mn-ea"/>
          <a:cs typeface="+mn-cs"/>
          <a:sym typeface="Helvetica Neue"/>
        </a:defRPr>
      </a:lvl6pPr>
      <a:lvl7pPr marL="0" marR="0" indent="2742926" algn="l" defTabSz="2438094" rtl="0" latinLnBrk="0">
        <a:lnSpc>
          <a:spcPct val="80000"/>
        </a:lnSpc>
        <a:spcBef>
          <a:spcPts val="0"/>
        </a:spcBef>
        <a:spcAft>
          <a:spcPts val="0"/>
        </a:spcAft>
        <a:buClrTx/>
        <a:buSzTx/>
        <a:buFontTx/>
        <a:buNone/>
        <a:tabLst/>
        <a:defRPr sz="8499" b="1" i="0" u="none" strike="noStrike" cap="none" spc="-170" baseline="0">
          <a:solidFill>
            <a:srgbClr val="000000"/>
          </a:solidFill>
          <a:uFillTx/>
          <a:latin typeface="+mn-lt"/>
          <a:ea typeface="+mn-ea"/>
          <a:cs typeface="+mn-cs"/>
          <a:sym typeface="Helvetica Neue"/>
        </a:defRPr>
      </a:lvl7pPr>
      <a:lvl8pPr marL="0" marR="0" indent="3200080" algn="l" defTabSz="2438094" rtl="0" latinLnBrk="0">
        <a:lnSpc>
          <a:spcPct val="80000"/>
        </a:lnSpc>
        <a:spcBef>
          <a:spcPts val="0"/>
        </a:spcBef>
        <a:spcAft>
          <a:spcPts val="0"/>
        </a:spcAft>
        <a:buClrTx/>
        <a:buSzTx/>
        <a:buFontTx/>
        <a:buNone/>
        <a:tabLst/>
        <a:defRPr sz="8499" b="1" i="0" u="none" strike="noStrike" cap="none" spc="-170" baseline="0">
          <a:solidFill>
            <a:srgbClr val="000000"/>
          </a:solidFill>
          <a:uFillTx/>
          <a:latin typeface="+mn-lt"/>
          <a:ea typeface="+mn-ea"/>
          <a:cs typeface="+mn-cs"/>
          <a:sym typeface="Helvetica Neue"/>
        </a:defRPr>
      </a:lvl8pPr>
      <a:lvl9pPr marL="0" marR="0" indent="3657234" algn="l" defTabSz="2438094" rtl="0" latinLnBrk="0">
        <a:lnSpc>
          <a:spcPct val="80000"/>
        </a:lnSpc>
        <a:spcBef>
          <a:spcPts val="0"/>
        </a:spcBef>
        <a:spcAft>
          <a:spcPts val="0"/>
        </a:spcAft>
        <a:buClrTx/>
        <a:buSzTx/>
        <a:buFontTx/>
        <a:buNone/>
        <a:tabLst/>
        <a:defRPr sz="8499" b="1" i="0" u="none" strike="noStrike" cap="none" spc="-170" baseline="0">
          <a:solidFill>
            <a:srgbClr val="000000"/>
          </a:solidFill>
          <a:uFillTx/>
          <a:latin typeface="+mn-lt"/>
          <a:ea typeface="+mn-ea"/>
          <a:cs typeface="+mn-cs"/>
          <a:sym typeface="Helvetica Neue"/>
        </a:defRPr>
      </a:lvl9pPr>
    </p:titleStyle>
    <p:bodyStyle>
      <a:lvl1pPr marL="609539" marR="0" indent="-609539" algn="l" defTabSz="2438094"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078" marR="0" indent="-609539" algn="l" defTabSz="2438094"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617" marR="0" indent="-609539" algn="l" defTabSz="2438094"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156" marR="0" indent="-609539" algn="l" defTabSz="2438094"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7695" marR="0" indent="-609539" algn="l" defTabSz="2438094"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234" marR="0" indent="-609539" algn="l" defTabSz="2438094"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6773" marR="0" indent="-609539" algn="l" defTabSz="2438094"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312" marR="0" indent="-609539" algn="l" defTabSz="2438094"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5851" marR="0" indent="-609539" algn="l" defTabSz="2438094"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142"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154" algn="ctr" defTabSz="584142"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309" algn="ctr" defTabSz="584142"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463" algn="ctr" defTabSz="584142"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617" algn="ctr" defTabSz="584142"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5771" algn="ctr" defTabSz="584142"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2926" algn="ctr" defTabSz="584142"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080" algn="ctr" defTabSz="584142"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234" algn="ctr" defTabSz="584142"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BC6C63-18E7-5B87-5059-1EFACA35E081}"/>
              </a:ext>
            </a:extLst>
          </p:cNvPr>
          <p:cNvSpPr/>
          <p:nvPr userDrawn="1"/>
        </p:nvSpPr>
        <p:spPr>
          <a:xfrm>
            <a:off x="2" y="-23320"/>
            <a:ext cx="24382413" cy="137656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6" name="Picture 5">
            <a:extLst>
              <a:ext uri="{FF2B5EF4-FFF2-40B4-BE49-F238E27FC236}">
                <a16:creationId xmlns:a16="http://schemas.microsoft.com/office/drawing/2014/main" id="{C9831AFE-AB37-C315-C641-E4093EA9DE9D}"/>
              </a:ext>
            </a:extLst>
          </p:cNvPr>
          <p:cNvPicPr>
            <a:picLocks noChangeAspect="1"/>
          </p:cNvPicPr>
          <p:nvPr userDrawn="1"/>
        </p:nvPicPr>
        <p:blipFill>
          <a:blip r:embed="rId6"/>
          <a:stretch>
            <a:fillRect/>
          </a:stretch>
        </p:blipFill>
        <p:spPr>
          <a:xfrm>
            <a:off x="2" y="-23320"/>
            <a:ext cx="6930887" cy="13765690"/>
          </a:xfrm>
          <a:prstGeom prst="rect">
            <a:avLst/>
          </a:prstGeom>
        </p:spPr>
      </p:pic>
      <p:pic>
        <p:nvPicPr>
          <p:cNvPr id="9" name="Image 8">
            <a:extLst>
              <a:ext uri="{FF2B5EF4-FFF2-40B4-BE49-F238E27FC236}">
                <a16:creationId xmlns:a16="http://schemas.microsoft.com/office/drawing/2014/main" id="{4157F269-883C-3CD5-4B7E-377E34E88E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68795" y="10151537"/>
            <a:ext cx="3697583" cy="2675531"/>
          </a:xfrm>
          <a:prstGeom prst="rect">
            <a:avLst/>
          </a:prstGeom>
        </p:spPr>
      </p:pic>
    </p:spTree>
    <p:extLst>
      <p:ext uri="{BB962C8B-B14F-4D97-AF65-F5344CB8AC3E}">
        <p14:creationId xmlns:p14="http://schemas.microsoft.com/office/powerpoint/2010/main" val="1552599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txStyles>
    <p:titleStyle>
      <a:lvl1pPr algn="l" defTabSz="1828343" rtl="0" eaLnBrk="1" latinLnBrk="0" hangingPunct="1">
        <a:lnSpc>
          <a:spcPct val="90000"/>
        </a:lnSpc>
        <a:spcBef>
          <a:spcPct val="0"/>
        </a:spcBef>
        <a:buNone/>
        <a:defRPr sz="8798" kern="1200">
          <a:solidFill>
            <a:srgbClr val="FFFFFF"/>
          </a:solidFill>
          <a:latin typeface="+mj-lt"/>
          <a:ea typeface="+mj-ea"/>
          <a:cs typeface="+mj-cs"/>
        </a:defRPr>
      </a:lvl1pPr>
    </p:titleStyle>
    <p:bodyStyle>
      <a:lvl1pPr marL="457085" indent="-457085" algn="l" defTabSz="1828343" rtl="0" eaLnBrk="1" latinLnBrk="0" hangingPunct="1">
        <a:lnSpc>
          <a:spcPct val="90000"/>
        </a:lnSpc>
        <a:spcBef>
          <a:spcPts val="2000"/>
        </a:spcBef>
        <a:buFont typeface="Arial" panose="020B0604020202020204" pitchFamily="34" charset="0"/>
        <a:buChar char="•"/>
        <a:defRPr sz="5598" kern="1200">
          <a:solidFill>
            <a:schemeClr val="tx1"/>
          </a:solidFill>
          <a:latin typeface="+mn-lt"/>
          <a:ea typeface="+mn-ea"/>
          <a:cs typeface="+mn-cs"/>
        </a:defRPr>
      </a:lvl1pPr>
      <a:lvl2pPr marL="1371257" indent="-457085" algn="l" defTabSz="1828343"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428" indent="-457085" algn="l" defTabSz="1828343"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600" indent="-457085" algn="l" defTabSz="182834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772" indent="-457085" algn="l" defTabSz="182834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7943" indent="-457085" algn="l" defTabSz="182834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115" indent="-457085" algn="l" defTabSz="182834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285" indent="-457085" algn="l" defTabSz="182834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457" indent="-457085" algn="l" defTabSz="182834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343" rtl="0" eaLnBrk="1" latinLnBrk="0" hangingPunct="1">
        <a:defRPr sz="3600" kern="1200">
          <a:solidFill>
            <a:schemeClr val="tx1"/>
          </a:solidFill>
          <a:latin typeface="+mn-lt"/>
          <a:ea typeface="+mn-ea"/>
          <a:cs typeface="+mn-cs"/>
        </a:defRPr>
      </a:lvl1pPr>
      <a:lvl2pPr marL="914172" algn="l" defTabSz="1828343" rtl="0" eaLnBrk="1" latinLnBrk="0" hangingPunct="1">
        <a:defRPr sz="3600" kern="1200">
          <a:solidFill>
            <a:schemeClr val="tx1"/>
          </a:solidFill>
          <a:latin typeface="+mn-lt"/>
          <a:ea typeface="+mn-ea"/>
          <a:cs typeface="+mn-cs"/>
        </a:defRPr>
      </a:lvl2pPr>
      <a:lvl3pPr marL="1828343" algn="l" defTabSz="1828343" rtl="0" eaLnBrk="1" latinLnBrk="0" hangingPunct="1">
        <a:defRPr sz="3600" kern="1200">
          <a:solidFill>
            <a:schemeClr val="tx1"/>
          </a:solidFill>
          <a:latin typeface="+mn-lt"/>
          <a:ea typeface="+mn-ea"/>
          <a:cs typeface="+mn-cs"/>
        </a:defRPr>
      </a:lvl3pPr>
      <a:lvl4pPr marL="2742515" algn="l" defTabSz="1828343" rtl="0" eaLnBrk="1" latinLnBrk="0" hangingPunct="1">
        <a:defRPr sz="3600" kern="1200">
          <a:solidFill>
            <a:schemeClr val="tx1"/>
          </a:solidFill>
          <a:latin typeface="+mn-lt"/>
          <a:ea typeface="+mn-ea"/>
          <a:cs typeface="+mn-cs"/>
        </a:defRPr>
      </a:lvl4pPr>
      <a:lvl5pPr marL="3656685" algn="l" defTabSz="1828343" rtl="0" eaLnBrk="1" latinLnBrk="0" hangingPunct="1">
        <a:defRPr sz="3600" kern="1200">
          <a:solidFill>
            <a:schemeClr val="tx1"/>
          </a:solidFill>
          <a:latin typeface="+mn-lt"/>
          <a:ea typeface="+mn-ea"/>
          <a:cs typeface="+mn-cs"/>
        </a:defRPr>
      </a:lvl5pPr>
      <a:lvl6pPr marL="4570857" algn="l" defTabSz="1828343" rtl="0" eaLnBrk="1" latinLnBrk="0" hangingPunct="1">
        <a:defRPr sz="3600" kern="1200">
          <a:solidFill>
            <a:schemeClr val="tx1"/>
          </a:solidFill>
          <a:latin typeface="+mn-lt"/>
          <a:ea typeface="+mn-ea"/>
          <a:cs typeface="+mn-cs"/>
        </a:defRPr>
      </a:lvl6pPr>
      <a:lvl7pPr marL="5485028" algn="l" defTabSz="1828343" rtl="0" eaLnBrk="1" latinLnBrk="0" hangingPunct="1">
        <a:defRPr sz="3600" kern="1200">
          <a:solidFill>
            <a:schemeClr val="tx1"/>
          </a:solidFill>
          <a:latin typeface="+mn-lt"/>
          <a:ea typeface="+mn-ea"/>
          <a:cs typeface="+mn-cs"/>
        </a:defRPr>
      </a:lvl7pPr>
      <a:lvl8pPr marL="6399200" algn="l" defTabSz="1828343" rtl="0" eaLnBrk="1" latinLnBrk="0" hangingPunct="1">
        <a:defRPr sz="3600" kern="1200">
          <a:solidFill>
            <a:schemeClr val="tx1"/>
          </a:solidFill>
          <a:latin typeface="+mn-lt"/>
          <a:ea typeface="+mn-ea"/>
          <a:cs typeface="+mn-cs"/>
        </a:defRPr>
      </a:lvl8pPr>
      <a:lvl9pPr marL="7313372" algn="l" defTabSz="1828343"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85">
          <p15:clr>
            <a:srgbClr val="F26B43"/>
          </p15:clr>
        </p15:guide>
        <p15:guide id="2" pos="14461">
          <p15:clr>
            <a:srgbClr val="F26B43"/>
          </p15:clr>
        </p15:guide>
        <p15:guide id="3" orient="horz" pos="6384">
          <p15:clr>
            <a:srgbClr val="F26B43"/>
          </p15:clr>
        </p15:guide>
        <p15:guide id="4" pos="1355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32.tif"/><Relationship Id="rId4" Type="http://schemas.openxmlformats.org/officeDocument/2006/relationships/image" Target="../media/image31.ti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653670" y="5406888"/>
            <a:ext cx="12462129" cy="1828800"/>
          </a:xfrm>
        </p:spPr>
        <p:txBody>
          <a:bodyPr>
            <a:normAutofit fontScale="90000"/>
          </a:bodyPr>
          <a:lstStyle/>
          <a:p>
            <a:r>
              <a:rPr lang="sv-SE" sz="8400">
                <a:latin typeface="Helvetica Neue" panose="02000503000000020004" pitchFamily="2" charset="0"/>
                <a:ea typeface="Helvetica Neue" panose="02000503000000020004" pitchFamily="2" charset="0"/>
                <a:cs typeface="Helvetica Neue" panose="02000503000000020004" pitchFamily="2" charset="0"/>
              </a:rPr>
              <a:t>Marknadsföringskommittén </a:t>
            </a:r>
            <a:br>
              <a:rPr lang="sv-SE">
                <a:latin typeface="Helvetica Neue Thin" panose="020B0403020202020204" pitchFamily="34" charset="0"/>
                <a:ea typeface="Helvetica Neue Thin" panose="020B0403020202020204" pitchFamily="34" charset="0"/>
                <a:cs typeface="Helvetica Neue" panose="02000503000000020004" pitchFamily="2" charset="0"/>
              </a:rPr>
            </a:br>
            <a:r>
              <a:rPr lang="sv-SE" sz="6000">
                <a:latin typeface="Helvetica Neue Thin" panose="020B0403020202020204" pitchFamily="34" charset="0"/>
                <a:ea typeface="Helvetica Neue Thin" panose="020B0403020202020204" pitchFamily="34" charset="0"/>
                <a:cs typeface="Helvetica Neue" panose="02000503000000020004" pitchFamily="2" charset="0"/>
              </a:rPr>
              <a:t>27 september 10.00–12.00</a:t>
            </a:r>
          </a:p>
        </p:txBody>
      </p:sp>
    </p:spTree>
    <p:extLst>
      <p:ext uri="{BB962C8B-B14F-4D97-AF65-F5344CB8AC3E}">
        <p14:creationId xmlns:p14="http://schemas.microsoft.com/office/powerpoint/2010/main" val="253366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ABE478C4-DD43-E50E-B26E-BDB47F770222}"/>
              </a:ext>
            </a:extLst>
          </p:cNvPr>
          <p:cNvSpPr/>
          <p:nvPr/>
        </p:nvSpPr>
        <p:spPr>
          <a:xfrm>
            <a:off x="18845139" y="9600842"/>
            <a:ext cx="5536480" cy="4114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sp useBgFill="1">
        <p:nvSpPr>
          <p:cNvPr id="18" name="Rectangle 17">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842" y="447"/>
            <a:ext cx="24374730" cy="13715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a:endParaRPr lang="en-US">
              <a:solidFill>
                <a:srgbClr val="000000"/>
              </a:solidFill>
              <a:latin typeface="Helvetica regular"/>
              <a:sym typeface="Helvetica Neue"/>
            </a:endParaRPr>
          </a:p>
        </p:txBody>
      </p:sp>
      <p:sp>
        <p:nvSpPr>
          <p:cNvPr id="4" name="textruta 3">
            <a:extLst>
              <a:ext uri="{FF2B5EF4-FFF2-40B4-BE49-F238E27FC236}">
                <a16:creationId xmlns:a16="http://schemas.microsoft.com/office/drawing/2014/main" id="{2EC18A93-30ED-DD8F-1E40-36B8D4DFC02C}"/>
              </a:ext>
            </a:extLst>
          </p:cNvPr>
          <p:cNvSpPr txBox="1"/>
          <p:nvPr/>
        </p:nvSpPr>
        <p:spPr>
          <a:xfrm>
            <a:off x="8457893" y="3200878"/>
            <a:ext cx="10799944" cy="5599970"/>
          </a:xfrm>
          <a:prstGeom prst="rect">
            <a:avLst/>
          </a:prstGeom>
        </p:spPr>
        <p:txBody>
          <a:bodyPr wrap="square" rtlCol="0">
            <a:normAutofit/>
          </a:bodyPr>
          <a:lstStyle/>
          <a:p>
            <a:pPr defTabSz="825334" hangingPunct="0"/>
            <a:endParaRPr lang="sv-SE" sz="4400" b="1" kern="0" err="1">
              <a:solidFill>
                <a:srgbClr val="FFFFFF"/>
              </a:solidFill>
              <a:latin typeface="Helvetica regular"/>
              <a:ea typeface="Helvetica Neue"/>
              <a:cs typeface="Helvetica Neue"/>
              <a:sym typeface="Helvetica Neue"/>
            </a:endParaRPr>
          </a:p>
        </p:txBody>
      </p:sp>
      <p:pic>
        <p:nvPicPr>
          <p:cNvPr id="7" name="Bildobjekt 6" descr="En bild som visar text&#10;&#10;Automatiskt genererad beskrivning">
            <a:extLst>
              <a:ext uri="{FF2B5EF4-FFF2-40B4-BE49-F238E27FC236}">
                <a16:creationId xmlns:a16="http://schemas.microsoft.com/office/drawing/2014/main" id="{E8BA8866-BD8F-4D07-FC8D-A9376D068B3A}"/>
              </a:ext>
            </a:extLst>
          </p:cNvPr>
          <p:cNvPicPr>
            <a:picLocks noChangeAspect="1"/>
          </p:cNvPicPr>
          <p:nvPr/>
        </p:nvPicPr>
        <p:blipFill>
          <a:blip r:embed="rId3"/>
          <a:stretch>
            <a:fillRect/>
          </a:stretch>
        </p:blipFill>
        <p:spPr>
          <a:xfrm>
            <a:off x="8457892" y="1883789"/>
            <a:ext cx="9948422" cy="9948422"/>
          </a:xfrm>
          <a:prstGeom prst="rect">
            <a:avLst/>
          </a:prstGeom>
        </p:spPr>
      </p:pic>
      <p:pic>
        <p:nvPicPr>
          <p:cNvPr id="8" name="Bildobjekt 7">
            <a:extLst>
              <a:ext uri="{FF2B5EF4-FFF2-40B4-BE49-F238E27FC236}">
                <a16:creationId xmlns:a16="http://schemas.microsoft.com/office/drawing/2014/main" id="{5E8EEE32-A584-11B0-938D-0F35EBE84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9340" y="5595688"/>
            <a:ext cx="2524625" cy="2524625"/>
          </a:xfrm>
          <a:prstGeom prst="rect">
            <a:avLst/>
          </a:prstGeom>
        </p:spPr>
      </p:pic>
    </p:spTree>
    <p:extLst>
      <p:ext uri="{BB962C8B-B14F-4D97-AF65-F5344CB8AC3E}">
        <p14:creationId xmlns:p14="http://schemas.microsoft.com/office/powerpoint/2010/main" val="3428139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23000"/>
          </a:srgbClr>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2EC18A93-30ED-DD8F-1E40-36B8D4DFC02C}"/>
              </a:ext>
            </a:extLst>
          </p:cNvPr>
          <p:cNvSpPr txBox="1"/>
          <p:nvPr/>
        </p:nvSpPr>
        <p:spPr>
          <a:xfrm>
            <a:off x="8457893" y="3200878"/>
            <a:ext cx="10799944" cy="5599970"/>
          </a:xfrm>
          <a:prstGeom prst="rect">
            <a:avLst/>
          </a:prstGeom>
        </p:spPr>
        <p:txBody>
          <a:bodyPr wrap="square" rtlCol="0">
            <a:normAutofit/>
          </a:bodyPr>
          <a:lstStyle/>
          <a:p>
            <a:pPr defTabSz="825334" hangingPunct="0"/>
            <a:endParaRPr lang="sv-SE" sz="4400" b="1" kern="0" err="1">
              <a:solidFill>
                <a:srgbClr val="FFFFFF"/>
              </a:solidFill>
              <a:latin typeface="Helvetica regular"/>
              <a:ea typeface="Helvetica Neue"/>
              <a:cs typeface="Helvetica Neue"/>
              <a:sym typeface="Helvetica Neue"/>
            </a:endParaRPr>
          </a:p>
        </p:txBody>
      </p:sp>
      <p:sp>
        <p:nvSpPr>
          <p:cNvPr id="6" name="Rektangel 5">
            <a:extLst>
              <a:ext uri="{FF2B5EF4-FFF2-40B4-BE49-F238E27FC236}">
                <a16:creationId xmlns:a16="http://schemas.microsoft.com/office/drawing/2014/main" id="{3CE08BAE-CA46-AFDD-59D9-3CD0637B5AA9}"/>
              </a:ext>
            </a:extLst>
          </p:cNvPr>
          <p:cNvSpPr/>
          <p:nvPr/>
        </p:nvSpPr>
        <p:spPr>
          <a:xfrm>
            <a:off x="8457895" y="3581397"/>
            <a:ext cx="10270357" cy="800115"/>
          </a:xfrm>
          <a:prstGeom prst="rect">
            <a:avLst/>
          </a:prstGeom>
        </p:spPr>
        <p:txBody>
          <a:bodyPr wrap="square">
            <a:spAutoFit/>
          </a:bodyPr>
          <a:lstStyle/>
          <a:p>
            <a:pPr defTabSz="1828434"/>
            <a:r>
              <a:rPr lang="sv-SE" sz="4600">
                <a:solidFill>
                  <a:srgbClr val="FFFFFF"/>
                </a:solidFill>
                <a:latin typeface="Gotham Book" pitchFamily="2" charset="0"/>
                <a:ea typeface="Helvetica Neue"/>
                <a:cs typeface="Helvetica Neue"/>
                <a:sym typeface="Helvetica Neue"/>
              </a:rPr>
              <a:t>UTBILDNINGEN</a:t>
            </a:r>
          </a:p>
        </p:txBody>
      </p:sp>
      <p:sp>
        <p:nvSpPr>
          <p:cNvPr id="7" name="Rektangel 6">
            <a:extLst>
              <a:ext uri="{FF2B5EF4-FFF2-40B4-BE49-F238E27FC236}">
                <a16:creationId xmlns:a16="http://schemas.microsoft.com/office/drawing/2014/main" id="{EA8F7858-095C-5B3A-5D20-E24D5B05B823}"/>
              </a:ext>
            </a:extLst>
          </p:cNvPr>
          <p:cNvSpPr/>
          <p:nvPr/>
        </p:nvSpPr>
        <p:spPr>
          <a:xfrm>
            <a:off x="8457892" y="4655170"/>
            <a:ext cx="13106098" cy="5047207"/>
          </a:xfrm>
          <a:prstGeom prst="rect">
            <a:avLst/>
          </a:prstGeom>
        </p:spPr>
        <p:txBody>
          <a:bodyPr wrap="square">
            <a:spAutoFit/>
          </a:bodyPr>
          <a:lstStyle/>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Introduktion till Miljö- &amp; klimatriktlinjerna</a:t>
            </a:r>
          </a:p>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Riktar sig till alla som involveras (eller bör involveras) i utvecklingen av marknadsföring</a:t>
            </a:r>
          </a:p>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Format: </a:t>
            </a:r>
            <a:br>
              <a:rPr lang="sv-SE" sz="4600">
                <a:solidFill>
                  <a:srgbClr val="FFFFFF"/>
                </a:solidFill>
                <a:latin typeface="Gotham Light" pitchFamily="2" charset="0"/>
                <a:ea typeface="Helvetica Neue"/>
                <a:cs typeface="Helvetica Neue"/>
                <a:sym typeface="Helvetica Neue"/>
              </a:rPr>
            </a:br>
            <a:r>
              <a:rPr lang="sv-SE" sz="4600">
                <a:solidFill>
                  <a:srgbClr val="FFFFFF"/>
                </a:solidFill>
                <a:latin typeface="Gotham Light" pitchFamily="2" charset="0"/>
                <a:ea typeface="Helvetica Neue"/>
                <a:cs typeface="Helvetica Neue"/>
                <a:sym typeface="Helvetica Neue"/>
              </a:rPr>
              <a:t>– 1,5h live online (allmän &amp; företagsintern)</a:t>
            </a:r>
            <a:br>
              <a:rPr lang="sv-SE" sz="4600">
                <a:solidFill>
                  <a:srgbClr val="FFFFFF"/>
                </a:solidFill>
                <a:latin typeface="Gotham Light" pitchFamily="2" charset="0"/>
                <a:ea typeface="Helvetica Neue"/>
                <a:cs typeface="Helvetica Neue"/>
                <a:sym typeface="Helvetica Neue"/>
              </a:rPr>
            </a:br>
            <a:r>
              <a:rPr lang="sv-SE" sz="4600">
                <a:solidFill>
                  <a:srgbClr val="FFFFFF"/>
                </a:solidFill>
                <a:latin typeface="Gotham Light" pitchFamily="2" charset="0"/>
                <a:ea typeface="Helvetica Neue"/>
                <a:cs typeface="Helvetica Neue"/>
                <a:sym typeface="Helvetica Neue"/>
              </a:rPr>
              <a:t>– 1 h on </a:t>
            </a:r>
            <a:r>
              <a:rPr lang="sv-SE" sz="4600" err="1">
                <a:solidFill>
                  <a:srgbClr val="FFFFFF"/>
                </a:solidFill>
                <a:latin typeface="Gotham Light" pitchFamily="2" charset="0"/>
                <a:ea typeface="Helvetica Neue"/>
                <a:cs typeface="Helvetica Neue"/>
                <a:sym typeface="Helvetica Neue"/>
              </a:rPr>
              <a:t>demand</a:t>
            </a:r>
            <a:r>
              <a:rPr lang="sv-SE" sz="4600">
                <a:solidFill>
                  <a:srgbClr val="FFFFFF"/>
                </a:solidFill>
                <a:latin typeface="Gotham Light" pitchFamily="2" charset="0"/>
                <a:ea typeface="Helvetica Neue"/>
                <a:cs typeface="Helvetica Neue"/>
                <a:sym typeface="Helvetica Neue"/>
              </a:rPr>
              <a:t> (företagsintern)</a:t>
            </a:r>
          </a:p>
        </p:txBody>
      </p:sp>
    </p:spTree>
    <p:extLst>
      <p:ext uri="{BB962C8B-B14F-4D97-AF65-F5344CB8AC3E}">
        <p14:creationId xmlns:p14="http://schemas.microsoft.com/office/powerpoint/2010/main" val="2718928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23000"/>
          </a:srgbClr>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08714FD-F997-2318-040E-9C19A0A93F4E}"/>
              </a:ext>
            </a:extLst>
          </p:cNvPr>
          <p:cNvSpPr/>
          <p:nvPr/>
        </p:nvSpPr>
        <p:spPr>
          <a:xfrm>
            <a:off x="18845139" y="9600842"/>
            <a:ext cx="5536480" cy="4114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sp>
        <p:nvSpPr>
          <p:cNvPr id="17" name="Rektangel 16">
            <a:extLst>
              <a:ext uri="{FF2B5EF4-FFF2-40B4-BE49-F238E27FC236}">
                <a16:creationId xmlns:a16="http://schemas.microsoft.com/office/drawing/2014/main" id="{77F0B7E9-EC16-1A84-2C9A-FFB11F6DAA83}"/>
              </a:ext>
            </a:extLst>
          </p:cNvPr>
          <p:cNvSpPr/>
          <p:nvPr/>
        </p:nvSpPr>
        <p:spPr>
          <a:xfrm>
            <a:off x="17201598" y="7791437"/>
            <a:ext cx="6650446" cy="34487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sp>
        <p:nvSpPr>
          <p:cNvPr id="19" name="Rektangel 18">
            <a:extLst>
              <a:ext uri="{FF2B5EF4-FFF2-40B4-BE49-F238E27FC236}">
                <a16:creationId xmlns:a16="http://schemas.microsoft.com/office/drawing/2014/main" id="{540FA998-360E-D357-A6D0-348AA88B352F}"/>
              </a:ext>
            </a:extLst>
          </p:cNvPr>
          <p:cNvSpPr/>
          <p:nvPr/>
        </p:nvSpPr>
        <p:spPr>
          <a:xfrm>
            <a:off x="17201598" y="7791437"/>
            <a:ext cx="6650446" cy="34487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sp>
        <p:nvSpPr>
          <p:cNvPr id="16" name="Rektangel 15">
            <a:extLst>
              <a:ext uri="{FF2B5EF4-FFF2-40B4-BE49-F238E27FC236}">
                <a16:creationId xmlns:a16="http://schemas.microsoft.com/office/drawing/2014/main" id="{F88A1FB5-054D-58AD-3CD4-6790F94AA111}"/>
              </a:ext>
            </a:extLst>
          </p:cNvPr>
          <p:cNvSpPr/>
          <p:nvPr/>
        </p:nvSpPr>
        <p:spPr>
          <a:xfrm>
            <a:off x="16994937" y="2874705"/>
            <a:ext cx="6650446" cy="2923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pic>
        <p:nvPicPr>
          <p:cNvPr id="13" name="Bildobjekt 12">
            <a:extLst>
              <a:ext uri="{FF2B5EF4-FFF2-40B4-BE49-F238E27FC236}">
                <a16:creationId xmlns:a16="http://schemas.microsoft.com/office/drawing/2014/main" id="{B74DE3A3-104C-4619-30F8-A50E8240993A}"/>
              </a:ext>
            </a:extLst>
          </p:cNvPr>
          <p:cNvPicPr>
            <a:picLocks noChangeAspect="1"/>
          </p:cNvPicPr>
          <p:nvPr/>
        </p:nvPicPr>
        <p:blipFill rotWithShape="1">
          <a:blip r:embed="rId3">
            <a:extLst>
              <a:ext uri="{28A0092B-C50C-407E-A947-70E740481C1C}">
                <a14:useLocalDpi xmlns:a14="http://schemas.microsoft.com/office/drawing/2010/main" val="0"/>
              </a:ext>
            </a:extLst>
          </a:blip>
          <a:srcRect t="17076"/>
          <a:stretch/>
        </p:blipFill>
        <p:spPr>
          <a:xfrm>
            <a:off x="17421179" y="7872819"/>
            <a:ext cx="6377788" cy="927496"/>
          </a:xfrm>
          <a:prstGeom prst="rect">
            <a:avLst/>
          </a:prstGeom>
          <a:solidFill>
            <a:srgbClr val="FFFFFF"/>
          </a:solidFill>
        </p:spPr>
      </p:pic>
      <p:sp>
        <p:nvSpPr>
          <p:cNvPr id="3" name="Rektangel 2">
            <a:extLst>
              <a:ext uri="{FF2B5EF4-FFF2-40B4-BE49-F238E27FC236}">
                <a16:creationId xmlns:a16="http://schemas.microsoft.com/office/drawing/2014/main" id="{07617266-F076-A816-6D4E-BBD0798E3AED}"/>
              </a:ext>
            </a:extLst>
          </p:cNvPr>
          <p:cNvSpPr/>
          <p:nvPr/>
        </p:nvSpPr>
        <p:spPr>
          <a:xfrm>
            <a:off x="8065473" y="1842975"/>
            <a:ext cx="10270357" cy="800115"/>
          </a:xfrm>
          <a:prstGeom prst="rect">
            <a:avLst/>
          </a:prstGeom>
        </p:spPr>
        <p:txBody>
          <a:bodyPr wrap="square">
            <a:spAutoFit/>
          </a:bodyPr>
          <a:lstStyle/>
          <a:p>
            <a:pPr defTabSz="1828434"/>
            <a:r>
              <a:rPr lang="sv-SE" sz="4600">
                <a:solidFill>
                  <a:srgbClr val="FFFFFF"/>
                </a:solidFill>
                <a:latin typeface="Gotham Book" pitchFamily="2" charset="0"/>
                <a:ea typeface="Helvetica Neue"/>
                <a:cs typeface="Helvetica Neue"/>
                <a:sym typeface="Helvetica Neue"/>
              </a:rPr>
              <a:t>SAMARBETSGRUPPEN</a:t>
            </a:r>
          </a:p>
        </p:txBody>
      </p:sp>
      <p:sp>
        <p:nvSpPr>
          <p:cNvPr id="4" name="Rektangel 3">
            <a:extLst>
              <a:ext uri="{FF2B5EF4-FFF2-40B4-BE49-F238E27FC236}">
                <a16:creationId xmlns:a16="http://schemas.microsoft.com/office/drawing/2014/main" id="{2D41F766-D2E5-F21D-E91C-6590FD833CED}"/>
              </a:ext>
            </a:extLst>
          </p:cNvPr>
          <p:cNvSpPr/>
          <p:nvPr/>
        </p:nvSpPr>
        <p:spPr>
          <a:xfrm>
            <a:off x="8065473" y="7051400"/>
            <a:ext cx="10270357" cy="800115"/>
          </a:xfrm>
          <a:prstGeom prst="rect">
            <a:avLst/>
          </a:prstGeom>
        </p:spPr>
        <p:txBody>
          <a:bodyPr wrap="square">
            <a:spAutoFit/>
          </a:bodyPr>
          <a:lstStyle/>
          <a:p>
            <a:pPr defTabSz="1828434"/>
            <a:r>
              <a:rPr lang="sv-SE" sz="4600">
                <a:solidFill>
                  <a:srgbClr val="FFFFFF"/>
                </a:solidFill>
                <a:latin typeface="Gotham Book" pitchFamily="2" charset="0"/>
                <a:ea typeface="Helvetica Neue"/>
                <a:cs typeface="Helvetica Neue"/>
                <a:sym typeface="Helvetica Neue"/>
              </a:rPr>
              <a:t>MEDLEMSERBJUDANDEN</a:t>
            </a:r>
          </a:p>
        </p:txBody>
      </p:sp>
      <p:sp>
        <p:nvSpPr>
          <p:cNvPr id="6" name="Rektangel 5">
            <a:extLst>
              <a:ext uri="{FF2B5EF4-FFF2-40B4-BE49-F238E27FC236}">
                <a16:creationId xmlns:a16="http://schemas.microsoft.com/office/drawing/2014/main" id="{646617E1-019B-55F4-32C0-1325E4242FF0}"/>
              </a:ext>
            </a:extLst>
          </p:cNvPr>
          <p:cNvSpPr/>
          <p:nvPr/>
        </p:nvSpPr>
        <p:spPr>
          <a:xfrm>
            <a:off x="8065474" y="3026938"/>
            <a:ext cx="8705846" cy="2923497"/>
          </a:xfrm>
          <a:prstGeom prst="rect">
            <a:avLst/>
          </a:prstGeom>
        </p:spPr>
        <p:txBody>
          <a:bodyPr wrap="square">
            <a:spAutoFit/>
          </a:bodyPr>
          <a:lstStyle/>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Sveriges Annonsörer</a:t>
            </a:r>
          </a:p>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Sveriges Kommunikations-byråer (KOMM) </a:t>
            </a:r>
          </a:p>
          <a:p>
            <a:pPr marL="685662" indent="-685662" defTabSz="1828434">
              <a:buFont typeface="Arial" panose="020B0604020202020204" pitchFamily="34" charset="0"/>
              <a:buChar char="•"/>
            </a:pPr>
            <a:r>
              <a:rPr lang="sv-SE" sz="4600" err="1">
                <a:solidFill>
                  <a:srgbClr val="FFFFFF"/>
                </a:solidFill>
                <a:latin typeface="Gotham Light" pitchFamily="2" charset="0"/>
                <a:ea typeface="Helvetica Neue"/>
                <a:cs typeface="Helvetica Neue"/>
                <a:sym typeface="Helvetica Neue"/>
              </a:rPr>
              <a:t>MarLaw</a:t>
            </a:r>
            <a:endParaRPr lang="sv-SE" sz="4600">
              <a:solidFill>
                <a:srgbClr val="FFFFFF"/>
              </a:solidFill>
              <a:latin typeface="Gotham Light" pitchFamily="2" charset="0"/>
              <a:ea typeface="Helvetica Neue"/>
              <a:cs typeface="Helvetica Neue"/>
              <a:sym typeface="Helvetica Neue"/>
            </a:endParaRPr>
          </a:p>
        </p:txBody>
      </p:sp>
      <p:sp>
        <p:nvSpPr>
          <p:cNvPr id="7" name="Rektangel 6">
            <a:extLst>
              <a:ext uri="{FF2B5EF4-FFF2-40B4-BE49-F238E27FC236}">
                <a16:creationId xmlns:a16="http://schemas.microsoft.com/office/drawing/2014/main" id="{B077C491-DA2F-1A0F-E870-4C1F09020785}"/>
              </a:ext>
            </a:extLst>
          </p:cNvPr>
          <p:cNvSpPr/>
          <p:nvPr/>
        </p:nvSpPr>
        <p:spPr>
          <a:xfrm>
            <a:off x="8130780" y="8316703"/>
            <a:ext cx="13341104" cy="3631527"/>
          </a:xfrm>
          <a:prstGeom prst="rect">
            <a:avLst/>
          </a:prstGeom>
        </p:spPr>
        <p:txBody>
          <a:bodyPr wrap="square">
            <a:spAutoFit/>
          </a:bodyPr>
          <a:lstStyle/>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IAB Sweden</a:t>
            </a:r>
          </a:p>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Svensk Handel</a:t>
            </a:r>
          </a:p>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Sveriges Mediebyråer</a:t>
            </a:r>
          </a:p>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Sveriges Tidskrifter</a:t>
            </a:r>
          </a:p>
          <a:p>
            <a:pPr marL="685662" indent="-685662" defTabSz="1828434">
              <a:buFont typeface="Arial" panose="020B0604020202020204" pitchFamily="34" charset="0"/>
              <a:buChar char="•"/>
            </a:pPr>
            <a:r>
              <a:rPr lang="sv-SE" sz="4600">
                <a:solidFill>
                  <a:srgbClr val="FFFFFF"/>
                </a:solidFill>
                <a:latin typeface="Gotham Light" pitchFamily="2" charset="0"/>
                <a:ea typeface="Helvetica Neue"/>
                <a:cs typeface="Helvetica Neue"/>
                <a:sym typeface="Helvetica Neue"/>
              </a:rPr>
              <a:t>+ RON</a:t>
            </a:r>
          </a:p>
        </p:txBody>
      </p:sp>
      <p:pic>
        <p:nvPicPr>
          <p:cNvPr id="8" name="Bildobjekt 7">
            <a:extLst>
              <a:ext uri="{FF2B5EF4-FFF2-40B4-BE49-F238E27FC236}">
                <a16:creationId xmlns:a16="http://schemas.microsoft.com/office/drawing/2014/main" id="{4B470977-4CFD-3EFE-C476-57FDEF797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1179" y="4365719"/>
            <a:ext cx="2865825" cy="882303"/>
          </a:xfrm>
          <a:prstGeom prst="rect">
            <a:avLst/>
          </a:prstGeom>
          <a:solidFill>
            <a:srgbClr val="FFFFFF"/>
          </a:solidFill>
        </p:spPr>
      </p:pic>
      <p:pic>
        <p:nvPicPr>
          <p:cNvPr id="9" name="Bildobjekt 8">
            <a:extLst>
              <a:ext uri="{FF2B5EF4-FFF2-40B4-BE49-F238E27FC236}">
                <a16:creationId xmlns:a16="http://schemas.microsoft.com/office/drawing/2014/main" id="{4C65A3B5-5DE7-47F3-5C36-CBA2E76D6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9555" y="4377935"/>
            <a:ext cx="864657" cy="882303"/>
          </a:xfrm>
          <a:prstGeom prst="rect">
            <a:avLst/>
          </a:prstGeom>
          <a:solidFill>
            <a:srgbClr val="FFFFFF"/>
          </a:solidFill>
        </p:spPr>
      </p:pic>
      <p:pic>
        <p:nvPicPr>
          <p:cNvPr id="10" name="Bildobjekt 9">
            <a:extLst>
              <a:ext uri="{FF2B5EF4-FFF2-40B4-BE49-F238E27FC236}">
                <a16:creationId xmlns:a16="http://schemas.microsoft.com/office/drawing/2014/main" id="{C0E19D11-F805-C861-F812-6622A4F51B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1597" y="3049851"/>
            <a:ext cx="6443784" cy="1143253"/>
          </a:xfrm>
          <a:prstGeom prst="rect">
            <a:avLst/>
          </a:prstGeom>
          <a:solidFill>
            <a:srgbClr val="FFFFFF"/>
          </a:solidFill>
        </p:spPr>
      </p:pic>
      <p:pic>
        <p:nvPicPr>
          <p:cNvPr id="11" name="Bildobjekt 10">
            <a:extLst>
              <a:ext uri="{FF2B5EF4-FFF2-40B4-BE49-F238E27FC236}">
                <a16:creationId xmlns:a16="http://schemas.microsoft.com/office/drawing/2014/main" id="{A3A74645-05F0-6BA7-FC59-C6E5ECF9FB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28759" y="9556334"/>
            <a:ext cx="1466407" cy="1389420"/>
          </a:xfrm>
          <a:prstGeom prst="rect">
            <a:avLst/>
          </a:prstGeom>
          <a:solidFill>
            <a:srgbClr val="FFFFFF"/>
          </a:solidFill>
        </p:spPr>
      </p:pic>
      <p:pic>
        <p:nvPicPr>
          <p:cNvPr id="12" name="Bildobjekt 11">
            <a:extLst>
              <a:ext uri="{FF2B5EF4-FFF2-40B4-BE49-F238E27FC236}">
                <a16:creationId xmlns:a16="http://schemas.microsoft.com/office/drawing/2014/main" id="{1A3C7108-393F-843B-592A-E90C15F4F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79867" y="9030566"/>
            <a:ext cx="2893909" cy="731937"/>
          </a:xfrm>
          <a:prstGeom prst="rect">
            <a:avLst/>
          </a:prstGeom>
          <a:solidFill>
            <a:srgbClr val="FFFFFF"/>
          </a:solidFill>
        </p:spPr>
      </p:pic>
      <p:pic>
        <p:nvPicPr>
          <p:cNvPr id="15" name="Bildobjekt 14">
            <a:extLst>
              <a:ext uri="{FF2B5EF4-FFF2-40B4-BE49-F238E27FC236}">
                <a16:creationId xmlns:a16="http://schemas.microsoft.com/office/drawing/2014/main" id="{9AD9C64B-1F56-E5E1-B523-1342BE6814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82825" y="9952765"/>
            <a:ext cx="2158718" cy="1117454"/>
          </a:xfrm>
          <a:prstGeom prst="rect">
            <a:avLst/>
          </a:prstGeom>
          <a:solidFill>
            <a:srgbClr val="FFFFFF"/>
          </a:solidFill>
        </p:spPr>
      </p:pic>
    </p:spTree>
    <p:extLst>
      <p:ext uri="{BB962C8B-B14F-4D97-AF65-F5344CB8AC3E}">
        <p14:creationId xmlns:p14="http://schemas.microsoft.com/office/powerpoint/2010/main" val="2194771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23000"/>
          </a:srgbClr>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08714FD-F997-2318-040E-9C19A0A93F4E}"/>
              </a:ext>
            </a:extLst>
          </p:cNvPr>
          <p:cNvSpPr/>
          <p:nvPr/>
        </p:nvSpPr>
        <p:spPr>
          <a:xfrm>
            <a:off x="794" y="895"/>
            <a:ext cx="24380826" cy="13714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grpSp>
        <p:nvGrpSpPr>
          <p:cNvPr id="11" name="Grupp 10">
            <a:extLst>
              <a:ext uri="{FF2B5EF4-FFF2-40B4-BE49-F238E27FC236}">
                <a16:creationId xmlns:a16="http://schemas.microsoft.com/office/drawing/2014/main" id="{FCE648AC-37F4-29BB-4D85-27CF2B3C0D55}"/>
              </a:ext>
            </a:extLst>
          </p:cNvPr>
          <p:cNvGrpSpPr/>
          <p:nvPr/>
        </p:nvGrpSpPr>
        <p:grpSpPr>
          <a:xfrm>
            <a:off x="1869405" y="1037298"/>
            <a:ext cx="20643605" cy="11641404"/>
            <a:chOff x="1605045" y="946779"/>
            <a:chExt cx="20646293" cy="11642920"/>
          </a:xfrm>
        </p:grpSpPr>
        <p:pic>
          <p:nvPicPr>
            <p:cNvPr id="5" name="Bildobjekt 4">
              <a:extLst>
                <a:ext uri="{FF2B5EF4-FFF2-40B4-BE49-F238E27FC236}">
                  <a16:creationId xmlns:a16="http://schemas.microsoft.com/office/drawing/2014/main" id="{6DB17727-D16F-95A4-49C8-1CB91277966F}"/>
                </a:ext>
              </a:extLst>
            </p:cNvPr>
            <p:cNvPicPr>
              <a:picLocks noChangeAspect="1"/>
            </p:cNvPicPr>
            <p:nvPr/>
          </p:nvPicPr>
          <p:blipFill>
            <a:blip r:embed="rId3"/>
            <a:stretch>
              <a:fillRect/>
            </a:stretch>
          </p:blipFill>
          <p:spPr>
            <a:xfrm>
              <a:off x="12021788" y="946779"/>
              <a:ext cx="10211855" cy="5741684"/>
            </a:xfrm>
            <a:prstGeom prst="rect">
              <a:avLst/>
            </a:prstGeom>
          </p:spPr>
        </p:pic>
        <p:pic>
          <p:nvPicPr>
            <p:cNvPr id="8" name="Bildobjekt 7">
              <a:extLst>
                <a:ext uri="{FF2B5EF4-FFF2-40B4-BE49-F238E27FC236}">
                  <a16:creationId xmlns:a16="http://schemas.microsoft.com/office/drawing/2014/main" id="{85B95F87-0E5A-7A0D-6AE9-14837A12CE7A}"/>
                </a:ext>
              </a:extLst>
            </p:cNvPr>
            <p:cNvPicPr>
              <a:picLocks noChangeAspect="1"/>
            </p:cNvPicPr>
            <p:nvPr/>
          </p:nvPicPr>
          <p:blipFill rotWithShape="1">
            <a:blip r:embed="rId4"/>
            <a:srcRect t="691"/>
            <a:stretch/>
          </p:blipFill>
          <p:spPr>
            <a:xfrm>
              <a:off x="1605045" y="6857999"/>
              <a:ext cx="10229550" cy="5731699"/>
            </a:xfrm>
            <a:prstGeom prst="rect">
              <a:avLst/>
            </a:prstGeom>
          </p:spPr>
        </p:pic>
        <p:pic>
          <p:nvPicPr>
            <p:cNvPr id="9" name="Bildobjekt 8">
              <a:extLst>
                <a:ext uri="{FF2B5EF4-FFF2-40B4-BE49-F238E27FC236}">
                  <a16:creationId xmlns:a16="http://schemas.microsoft.com/office/drawing/2014/main" id="{0BB1D59F-BBF3-546B-BD20-EFB807A57151}"/>
                </a:ext>
              </a:extLst>
            </p:cNvPr>
            <p:cNvPicPr>
              <a:picLocks noChangeAspect="1"/>
            </p:cNvPicPr>
            <p:nvPr/>
          </p:nvPicPr>
          <p:blipFill>
            <a:blip r:embed="rId5"/>
            <a:stretch>
              <a:fillRect/>
            </a:stretch>
          </p:blipFill>
          <p:spPr>
            <a:xfrm>
              <a:off x="12021788" y="6848016"/>
              <a:ext cx="10229550" cy="5741683"/>
            </a:xfrm>
            <a:prstGeom prst="rect">
              <a:avLst/>
            </a:prstGeom>
          </p:spPr>
        </p:pic>
        <p:pic>
          <p:nvPicPr>
            <p:cNvPr id="10" name="Bildobjekt 9">
              <a:extLst>
                <a:ext uri="{FF2B5EF4-FFF2-40B4-BE49-F238E27FC236}">
                  <a16:creationId xmlns:a16="http://schemas.microsoft.com/office/drawing/2014/main" id="{3A08E8A5-C119-F8CE-1CD7-55F7B4DDB3BA}"/>
                </a:ext>
              </a:extLst>
            </p:cNvPr>
            <p:cNvPicPr>
              <a:picLocks noChangeAspect="1"/>
            </p:cNvPicPr>
            <p:nvPr/>
          </p:nvPicPr>
          <p:blipFill>
            <a:blip r:embed="rId6"/>
            <a:stretch>
              <a:fillRect/>
            </a:stretch>
          </p:blipFill>
          <p:spPr>
            <a:xfrm>
              <a:off x="1607219" y="946779"/>
              <a:ext cx="10227376" cy="5741684"/>
            </a:xfrm>
            <a:prstGeom prst="rect">
              <a:avLst/>
            </a:prstGeom>
          </p:spPr>
        </p:pic>
      </p:grpSp>
    </p:spTree>
    <p:extLst>
      <p:ext uri="{BB962C8B-B14F-4D97-AF65-F5344CB8AC3E}">
        <p14:creationId xmlns:p14="http://schemas.microsoft.com/office/powerpoint/2010/main" val="2236847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08714FD-F997-2318-040E-9C19A0A93F4E}"/>
              </a:ext>
            </a:extLst>
          </p:cNvPr>
          <p:cNvSpPr/>
          <p:nvPr/>
        </p:nvSpPr>
        <p:spPr>
          <a:xfrm>
            <a:off x="-1050630" y="-867674"/>
            <a:ext cx="26752876" cy="16512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pic>
        <p:nvPicPr>
          <p:cNvPr id="5" name="Bildobjekt 4" descr="En bild som visar text&#10;&#10;Automatiskt genererad beskrivning">
            <a:extLst>
              <a:ext uri="{FF2B5EF4-FFF2-40B4-BE49-F238E27FC236}">
                <a16:creationId xmlns:a16="http://schemas.microsoft.com/office/drawing/2014/main" id="{ADC8CF3D-7609-E9C2-4443-EC27067B98EE}"/>
              </a:ext>
            </a:extLst>
          </p:cNvPr>
          <p:cNvPicPr>
            <a:picLocks noChangeAspect="1"/>
          </p:cNvPicPr>
          <p:nvPr/>
        </p:nvPicPr>
        <p:blipFill rotWithShape="1">
          <a:blip r:embed="rId3"/>
          <a:srcRect b="4388"/>
          <a:stretch/>
        </p:blipFill>
        <p:spPr>
          <a:xfrm>
            <a:off x="15495160" y="611229"/>
            <a:ext cx="8667300" cy="11727142"/>
          </a:xfrm>
          <a:prstGeom prst="rect">
            <a:avLst/>
          </a:prstGeom>
        </p:spPr>
      </p:pic>
      <p:sp>
        <p:nvSpPr>
          <p:cNvPr id="8" name="Rektangel 7">
            <a:extLst>
              <a:ext uri="{FF2B5EF4-FFF2-40B4-BE49-F238E27FC236}">
                <a16:creationId xmlns:a16="http://schemas.microsoft.com/office/drawing/2014/main" id="{8798EF1F-B13C-18F5-7E12-4760B197FCEA}"/>
              </a:ext>
            </a:extLst>
          </p:cNvPr>
          <p:cNvSpPr/>
          <p:nvPr/>
        </p:nvSpPr>
        <p:spPr>
          <a:xfrm>
            <a:off x="18256826" y="11188113"/>
            <a:ext cx="5690743" cy="1446789"/>
          </a:xfrm>
          <a:prstGeom prst="rect">
            <a:avLst/>
          </a:prstGeom>
          <a:solidFill>
            <a:schemeClr val="bg2">
              <a:alpha val="6035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pic>
        <p:nvPicPr>
          <p:cNvPr id="9" name="Bildobjekt 8" descr="En bild som visar text&#10;&#10;Automatiskt genererad beskrivning">
            <a:extLst>
              <a:ext uri="{FF2B5EF4-FFF2-40B4-BE49-F238E27FC236}">
                <a16:creationId xmlns:a16="http://schemas.microsoft.com/office/drawing/2014/main" id="{9D7FA7DB-856F-B41E-34FF-EF18A091BB22}"/>
              </a:ext>
            </a:extLst>
          </p:cNvPr>
          <p:cNvPicPr>
            <a:picLocks noChangeAspect="1"/>
          </p:cNvPicPr>
          <p:nvPr/>
        </p:nvPicPr>
        <p:blipFill rotWithShape="1">
          <a:blip r:embed="rId4"/>
          <a:srcRect b="4718"/>
          <a:stretch/>
        </p:blipFill>
        <p:spPr>
          <a:xfrm>
            <a:off x="-338941" y="-8949163"/>
            <a:ext cx="16007578" cy="21584065"/>
          </a:xfrm>
          <a:prstGeom prst="rect">
            <a:avLst/>
          </a:prstGeom>
        </p:spPr>
      </p:pic>
      <p:sp>
        <p:nvSpPr>
          <p:cNvPr id="10" name="Rektangel 9">
            <a:extLst>
              <a:ext uri="{FF2B5EF4-FFF2-40B4-BE49-F238E27FC236}">
                <a16:creationId xmlns:a16="http://schemas.microsoft.com/office/drawing/2014/main" id="{39652B14-CFDE-CE95-51CF-A1140CF47341}"/>
              </a:ext>
            </a:extLst>
          </p:cNvPr>
          <p:cNvSpPr/>
          <p:nvPr/>
        </p:nvSpPr>
        <p:spPr>
          <a:xfrm>
            <a:off x="18576472" y="11538259"/>
            <a:ext cx="10270357" cy="800115"/>
          </a:xfrm>
          <a:prstGeom prst="rect">
            <a:avLst/>
          </a:prstGeom>
        </p:spPr>
        <p:txBody>
          <a:bodyPr wrap="square">
            <a:spAutoFit/>
          </a:bodyPr>
          <a:lstStyle/>
          <a:p>
            <a:pPr defTabSz="1828434"/>
            <a:r>
              <a:rPr lang="sv-SE" sz="4600">
                <a:solidFill>
                  <a:srgbClr val="000000"/>
                </a:solidFill>
                <a:latin typeface="Gotham Book" pitchFamily="2" charset="0"/>
                <a:ea typeface="Helvetica Neue"/>
                <a:cs typeface="Helvetica Neue"/>
                <a:sym typeface="Helvetica Neue"/>
              </a:rPr>
              <a:t>CHECKLISTAN</a:t>
            </a:r>
          </a:p>
        </p:txBody>
      </p:sp>
    </p:spTree>
    <p:extLst>
      <p:ext uri="{BB962C8B-B14F-4D97-AF65-F5344CB8AC3E}">
        <p14:creationId xmlns:p14="http://schemas.microsoft.com/office/powerpoint/2010/main" val="3762202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23000"/>
          </a:srgbClr>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08714FD-F997-2318-040E-9C19A0A93F4E}"/>
              </a:ext>
            </a:extLst>
          </p:cNvPr>
          <p:cNvSpPr/>
          <p:nvPr/>
        </p:nvSpPr>
        <p:spPr>
          <a:xfrm>
            <a:off x="18845139" y="9600842"/>
            <a:ext cx="5536480" cy="4114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sp>
        <p:nvSpPr>
          <p:cNvPr id="3" name="Rektangel 2">
            <a:extLst>
              <a:ext uri="{FF2B5EF4-FFF2-40B4-BE49-F238E27FC236}">
                <a16:creationId xmlns:a16="http://schemas.microsoft.com/office/drawing/2014/main" id="{07617266-F076-A816-6D4E-BBD0798E3AED}"/>
              </a:ext>
            </a:extLst>
          </p:cNvPr>
          <p:cNvSpPr/>
          <p:nvPr/>
        </p:nvSpPr>
        <p:spPr>
          <a:xfrm>
            <a:off x="7590046" y="4870179"/>
            <a:ext cx="12780926" cy="800115"/>
          </a:xfrm>
          <a:prstGeom prst="rect">
            <a:avLst/>
          </a:prstGeom>
        </p:spPr>
        <p:txBody>
          <a:bodyPr wrap="square">
            <a:spAutoFit/>
          </a:bodyPr>
          <a:lstStyle/>
          <a:p>
            <a:pPr defTabSz="1828434"/>
            <a:r>
              <a:rPr lang="sv-SE" sz="4600">
                <a:solidFill>
                  <a:srgbClr val="FFFFFF"/>
                </a:solidFill>
                <a:latin typeface="Helvetica Light" panose="020B0403020202020204" pitchFamily="34" charset="0"/>
                <a:ea typeface="Helvetica Neue"/>
                <a:cs typeface="Helvetica Neue"/>
                <a:sym typeface="Helvetica Neue"/>
              </a:rPr>
              <a:t>KOMMANDE ÖPPNA  KURSTILLFÄLLEN</a:t>
            </a:r>
          </a:p>
        </p:txBody>
      </p:sp>
      <p:sp>
        <p:nvSpPr>
          <p:cNvPr id="6" name="Rektangel 5">
            <a:extLst>
              <a:ext uri="{FF2B5EF4-FFF2-40B4-BE49-F238E27FC236}">
                <a16:creationId xmlns:a16="http://schemas.microsoft.com/office/drawing/2014/main" id="{646617E1-019B-55F4-32C0-1325E4242FF0}"/>
              </a:ext>
            </a:extLst>
          </p:cNvPr>
          <p:cNvSpPr/>
          <p:nvPr/>
        </p:nvSpPr>
        <p:spPr>
          <a:xfrm>
            <a:off x="7590047" y="6054142"/>
            <a:ext cx="12780927" cy="2215703"/>
          </a:xfrm>
          <a:prstGeom prst="rect">
            <a:avLst/>
          </a:prstGeom>
        </p:spPr>
        <p:txBody>
          <a:bodyPr wrap="square">
            <a:spAutoFit/>
          </a:bodyPr>
          <a:lstStyle/>
          <a:p>
            <a:pPr marL="685662" indent="-685662" defTabSz="1828434">
              <a:buFont typeface="Arial" panose="020B0604020202020204" pitchFamily="34" charset="0"/>
              <a:buChar char="•"/>
            </a:pPr>
            <a:r>
              <a:rPr lang="sv-SE" sz="4600">
                <a:solidFill>
                  <a:srgbClr val="FFFFFF"/>
                </a:solidFill>
                <a:latin typeface="Helvetica" pitchFamily="2" charset="0"/>
                <a:ea typeface="Helvetica Neue"/>
                <a:cs typeface="Helvetica Neue"/>
                <a:sym typeface="Helvetica Neue"/>
              </a:rPr>
              <a:t>Onsdag 12 oktober kl. 11:30 – 13:00</a:t>
            </a:r>
          </a:p>
          <a:p>
            <a:pPr marL="685662" indent="-685662" defTabSz="1828434">
              <a:buFont typeface="Arial" panose="020B0604020202020204" pitchFamily="34" charset="0"/>
              <a:buChar char="•"/>
            </a:pPr>
            <a:r>
              <a:rPr lang="sv-SE" sz="4600">
                <a:solidFill>
                  <a:srgbClr val="FFFFFF"/>
                </a:solidFill>
                <a:latin typeface="Helvetica" pitchFamily="2" charset="0"/>
                <a:ea typeface="Helvetica Neue"/>
                <a:cs typeface="Helvetica Neue"/>
                <a:sym typeface="Helvetica Neue"/>
              </a:rPr>
              <a:t>Torsdag 27 oktober kl. 09:30 – 11:00</a:t>
            </a:r>
          </a:p>
          <a:p>
            <a:pPr marL="685662" indent="-685662" defTabSz="1828434">
              <a:buFont typeface="Arial" panose="020B0604020202020204" pitchFamily="34" charset="0"/>
              <a:buChar char="•"/>
            </a:pPr>
            <a:r>
              <a:rPr lang="sv-SE" sz="4600">
                <a:solidFill>
                  <a:srgbClr val="FFFFFF"/>
                </a:solidFill>
                <a:latin typeface="Helvetica" pitchFamily="2" charset="0"/>
                <a:ea typeface="Helvetica Neue"/>
                <a:cs typeface="Helvetica Neue"/>
                <a:sym typeface="Helvetica Neue"/>
              </a:rPr>
              <a:t>Torsdag 24 november kl. 11:30 – 13:00</a:t>
            </a:r>
          </a:p>
        </p:txBody>
      </p:sp>
      <p:pic>
        <p:nvPicPr>
          <p:cNvPr id="14" name="Bildobjekt 13">
            <a:extLst>
              <a:ext uri="{FF2B5EF4-FFF2-40B4-BE49-F238E27FC236}">
                <a16:creationId xmlns:a16="http://schemas.microsoft.com/office/drawing/2014/main" id="{33957225-A749-E08C-7E23-AD2CCB40D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7389" y="8861595"/>
            <a:ext cx="3338800" cy="3338800"/>
          </a:xfrm>
          <a:prstGeom prst="rect">
            <a:avLst/>
          </a:prstGeom>
        </p:spPr>
      </p:pic>
      <p:sp>
        <p:nvSpPr>
          <p:cNvPr id="18" name="Rektangel 17">
            <a:extLst>
              <a:ext uri="{FF2B5EF4-FFF2-40B4-BE49-F238E27FC236}">
                <a16:creationId xmlns:a16="http://schemas.microsoft.com/office/drawing/2014/main" id="{F19A67A9-B977-071A-5AE8-5C77219A1104}"/>
              </a:ext>
            </a:extLst>
          </p:cNvPr>
          <p:cNvSpPr/>
          <p:nvPr/>
        </p:nvSpPr>
        <p:spPr>
          <a:xfrm>
            <a:off x="13547281" y="9527510"/>
            <a:ext cx="3338799" cy="1569456"/>
          </a:xfrm>
          <a:prstGeom prst="rect">
            <a:avLst/>
          </a:prstGeom>
        </p:spPr>
        <p:txBody>
          <a:bodyPr wrap="square">
            <a:spAutoFit/>
          </a:bodyPr>
          <a:lstStyle/>
          <a:p>
            <a:pPr algn="r" defTabSz="1828434"/>
            <a:r>
              <a:rPr lang="sv-SE" sz="3200" i="1">
                <a:solidFill>
                  <a:srgbClr val="FFFFFF"/>
                </a:solidFill>
                <a:latin typeface="Helvetica Light" panose="020B0403020202020204" pitchFamily="34" charset="0"/>
                <a:ea typeface="Helvetica Neue"/>
                <a:cs typeface="Helvetica Neue"/>
                <a:sym typeface="Helvetica Neue"/>
              </a:rPr>
              <a:t>Anmälan på </a:t>
            </a:r>
            <a:r>
              <a:rPr lang="sv-SE" sz="3200" i="1" err="1">
                <a:solidFill>
                  <a:srgbClr val="FFFFFF"/>
                </a:solidFill>
                <a:latin typeface="Helvetica Light" panose="020B0403020202020204" pitchFamily="34" charset="0"/>
                <a:ea typeface="Helvetica Neue"/>
                <a:cs typeface="Helvetica Neue"/>
                <a:sym typeface="Helvetica Neue"/>
              </a:rPr>
              <a:t>icc.se</a:t>
            </a:r>
            <a:r>
              <a:rPr lang="sv-SE" sz="3200" i="1">
                <a:solidFill>
                  <a:srgbClr val="FFFFFF"/>
                </a:solidFill>
                <a:latin typeface="Helvetica Light" panose="020B0403020202020204" pitchFamily="34" charset="0"/>
                <a:ea typeface="Helvetica Neue"/>
                <a:cs typeface="Helvetica Neue"/>
                <a:sym typeface="Helvetica Neue"/>
              </a:rPr>
              <a:t> eller direkt via QR-koden</a:t>
            </a:r>
          </a:p>
        </p:txBody>
      </p:sp>
      <p:sp>
        <p:nvSpPr>
          <p:cNvPr id="20" name="textruta 19">
            <a:extLst>
              <a:ext uri="{FF2B5EF4-FFF2-40B4-BE49-F238E27FC236}">
                <a16:creationId xmlns:a16="http://schemas.microsoft.com/office/drawing/2014/main" id="{E441B057-3911-A187-267B-96C8009885D4}"/>
              </a:ext>
            </a:extLst>
          </p:cNvPr>
          <p:cNvSpPr txBox="1"/>
          <p:nvPr/>
        </p:nvSpPr>
        <p:spPr>
          <a:xfrm>
            <a:off x="16128710" y="9801984"/>
            <a:ext cx="0" cy="0"/>
          </a:xfrm>
          <a:prstGeom prst="rect">
            <a:avLst/>
          </a:prstGeom>
        </p:spPr>
        <p:txBody>
          <a:bodyPr wrap="none" rtlCol="0">
            <a:normAutofit fontScale="25000" lnSpcReduction="20000"/>
          </a:bodyPr>
          <a:lstStyle/>
          <a:p>
            <a:pPr defTabSz="825334" hangingPunct="0"/>
            <a:endParaRPr lang="sv-SE" sz="4400" b="1" kern="0" err="1">
              <a:solidFill>
                <a:srgbClr val="FFFFFF"/>
              </a:solidFill>
              <a:latin typeface="Helvetica regular"/>
              <a:ea typeface="Helvetica Neue"/>
              <a:cs typeface="Helvetica Neue"/>
              <a:sym typeface="Helvetica Neue"/>
            </a:endParaRPr>
          </a:p>
        </p:txBody>
      </p:sp>
      <p:cxnSp>
        <p:nvCxnSpPr>
          <p:cNvPr id="22" name="Rak pil 21">
            <a:extLst>
              <a:ext uri="{FF2B5EF4-FFF2-40B4-BE49-F238E27FC236}">
                <a16:creationId xmlns:a16="http://schemas.microsoft.com/office/drawing/2014/main" id="{5DE33D36-998B-10E3-0B99-7A0079739008}"/>
              </a:ext>
            </a:extLst>
          </p:cNvPr>
          <p:cNvCxnSpPr>
            <a:cxnSpLocks/>
          </p:cNvCxnSpPr>
          <p:nvPr/>
        </p:nvCxnSpPr>
        <p:spPr>
          <a:xfrm>
            <a:off x="17171359" y="10312238"/>
            <a:ext cx="1752280" cy="0"/>
          </a:xfrm>
          <a:prstGeom prst="straightConnector1">
            <a:avLst/>
          </a:prstGeom>
          <a:ln w="57150" cap="rnd">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166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23000"/>
          </a:srgb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6B2A3C1B-2DF4-0E67-2245-E7B4A4178DBE}"/>
              </a:ext>
            </a:extLst>
          </p:cNvPr>
          <p:cNvPicPr>
            <a:picLocks noChangeAspect="1"/>
          </p:cNvPicPr>
          <p:nvPr/>
        </p:nvPicPr>
        <p:blipFill>
          <a:blip r:embed="rId3"/>
          <a:stretch>
            <a:fillRect/>
          </a:stretch>
        </p:blipFill>
        <p:spPr>
          <a:xfrm>
            <a:off x="10778228" y="775604"/>
            <a:ext cx="12671658" cy="12164792"/>
          </a:xfrm>
          <a:prstGeom prst="rect">
            <a:avLst/>
          </a:prstGeom>
        </p:spPr>
      </p:pic>
      <p:sp>
        <p:nvSpPr>
          <p:cNvPr id="4" name="textruta 3">
            <a:extLst>
              <a:ext uri="{FF2B5EF4-FFF2-40B4-BE49-F238E27FC236}">
                <a16:creationId xmlns:a16="http://schemas.microsoft.com/office/drawing/2014/main" id="{2EC18A93-30ED-DD8F-1E40-36B8D4DFC02C}"/>
              </a:ext>
            </a:extLst>
          </p:cNvPr>
          <p:cNvSpPr txBox="1"/>
          <p:nvPr/>
        </p:nvSpPr>
        <p:spPr>
          <a:xfrm>
            <a:off x="8457893" y="3200878"/>
            <a:ext cx="10799944" cy="5599970"/>
          </a:xfrm>
          <a:prstGeom prst="rect">
            <a:avLst/>
          </a:prstGeom>
        </p:spPr>
        <p:txBody>
          <a:bodyPr wrap="square" rtlCol="0">
            <a:normAutofit/>
          </a:bodyPr>
          <a:lstStyle/>
          <a:p>
            <a:pPr defTabSz="825334" hangingPunct="0"/>
            <a:endParaRPr lang="sv-SE" sz="4400" b="1" kern="0" err="1">
              <a:solidFill>
                <a:srgbClr val="FFFFFF"/>
              </a:solidFill>
              <a:latin typeface="Helvetica regular"/>
              <a:ea typeface="Helvetica Neue"/>
              <a:cs typeface="Helvetica Neue"/>
              <a:sym typeface="Helvetica Neue"/>
            </a:endParaRPr>
          </a:p>
        </p:txBody>
      </p:sp>
      <p:sp>
        <p:nvSpPr>
          <p:cNvPr id="5" name="Rektangel 4">
            <a:extLst>
              <a:ext uri="{FF2B5EF4-FFF2-40B4-BE49-F238E27FC236}">
                <a16:creationId xmlns:a16="http://schemas.microsoft.com/office/drawing/2014/main" id="{228D6499-3A08-7254-860F-A444E6D89408}"/>
              </a:ext>
            </a:extLst>
          </p:cNvPr>
          <p:cNvSpPr/>
          <p:nvPr/>
        </p:nvSpPr>
        <p:spPr>
          <a:xfrm>
            <a:off x="5875999" y="5824407"/>
            <a:ext cx="9305758" cy="2067190"/>
          </a:xfrm>
          <a:prstGeom prst="rect">
            <a:avLst/>
          </a:prstGeom>
          <a:solidFill>
            <a:schemeClr val="bg1">
              <a:alpha val="488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sp>
        <p:nvSpPr>
          <p:cNvPr id="3" name="ICC – THE WORLD BUSINESS ORGANISATION…">
            <a:extLst>
              <a:ext uri="{FF2B5EF4-FFF2-40B4-BE49-F238E27FC236}">
                <a16:creationId xmlns:a16="http://schemas.microsoft.com/office/drawing/2014/main" id="{0932E414-60D8-76E1-09F6-042243BC5A8E}"/>
              </a:ext>
            </a:extLst>
          </p:cNvPr>
          <p:cNvSpPr txBox="1"/>
          <p:nvPr/>
        </p:nvSpPr>
        <p:spPr>
          <a:xfrm>
            <a:off x="6125351" y="5960254"/>
            <a:ext cx="19626083" cy="17954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94" tIns="50794" rIns="50794" bIns="50794" anchor="t">
            <a:normAutofit/>
          </a:bodyPr>
          <a:lstStyle/>
          <a:p>
            <a:pPr defTabSz="652015" hangingPunct="0">
              <a:lnSpc>
                <a:spcPct val="120000"/>
              </a:lnSpc>
              <a:defRPr sz="6241" b="0">
                <a:latin typeface="Gotham Book"/>
                <a:ea typeface="Gotham Book"/>
                <a:cs typeface="Gotham Book"/>
                <a:sym typeface="Gotham Book"/>
              </a:defRPr>
            </a:pPr>
            <a:r>
              <a:rPr lang="sv-SE" sz="5398" kern="0">
                <a:solidFill>
                  <a:srgbClr val="FFFFFF"/>
                </a:solidFill>
                <a:latin typeface="Helvetica Light" panose="020B0403020202020204" pitchFamily="34" charset="0"/>
                <a:sym typeface="Gotham Book"/>
              </a:rPr>
              <a:t>Uppdateringar på hemsidan </a:t>
            </a:r>
            <a:endParaRPr sz="6239" kern="0">
              <a:solidFill>
                <a:srgbClr val="FFFFFF"/>
              </a:solidFill>
              <a:latin typeface="Helvetica Light" panose="020B0403020202020204" pitchFamily="34" charset="0"/>
              <a:sym typeface="Gotham Book"/>
            </a:endParaRPr>
          </a:p>
          <a:p>
            <a:pPr defTabSz="652015" hangingPunct="0">
              <a:lnSpc>
                <a:spcPct val="120000"/>
              </a:lnSpc>
              <a:defRPr sz="4740" b="0">
                <a:latin typeface="Gotham Book"/>
                <a:ea typeface="Gotham Book"/>
                <a:cs typeface="Gotham Book"/>
                <a:sym typeface="Gotham Book"/>
              </a:defRPr>
            </a:pPr>
            <a:r>
              <a:rPr lang="sv-SE" sz="4000" kern="0" err="1">
                <a:solidFill>
                  <a:srgbClr val="FFFFFF"/>
                </a:solidFill>
                <a:latin typeface="Helvetica Light" panose="020B0403020202020204" pitchFamily="34" charset="0"/>
                <a:sym typeface="Gotham Book"/>
              </a:rPr>
              <a:t>icc.se</a:t>
            </a:r>
            <a:r>
              <a:rPr lang="sv-SE" sz="4000" kern="0">
                <a:solidFill>
                  <a:srgbClr val="FFFFFF"/>
                </a:solidFill>
                <a:latin typeface="Helvetica Light" panose="020B0403020202020204" pitchFamily="34" charset="0"/>
                <a:sym typeface="Gotham Book"/>
              </a:rPr>
              <a:t>/</a:t>
            </a:r>
            <a:r>
              <a:rPr lang="sv-SE" sz="4000" kern="0" err="1">
                <a:solidFill>
                  <a:srgbClr val="FFFFFF"/>
                </a:solidFill>
                <a:latin typeface="Helvetica Light" panose="020B0403020202020204" pitchFamily="34" charset="0"/>
                <a:sym typeface="Gotham Book"/>
              </a:rPr>
              <a:t>sjalvreglering</a:t>
            </a:r>
            <a:r>
              <a:rPr lang="sv-SE" sz="4000" kern="0">
                <a:solidFill>
                  <a:srgbClr val="FFFFFF"/>
                </a:solidFill>
                <a:latin typeface="Helvetica Light" panose="020B0403020202020204" pitchFamily="34" charset="0"/>
                <a:sym typeface="Gotham Book"/>
              </a:rPr>
              <a:t>/</a:t>
            </a:r>
            <a:r>
              <a:rPr lang="sv-SE" sz="4000" kern="0" err="1">
                <a:solidFill>
                  <a:srgbClr val="FFFFFF"/>
                </a:solidFill>
                <a:latin typeface="Helvetica Light" panose="020B0403020202020204" pitchFamily="34" charset="0"/>
                <a:sym typeface="Gotham Book"/>
              </a:rPr>
              <a:t>marknadsforing</a:t>
            </a:r>
            <a:endParaRPr lang="sv-SE" sz="4000" kern="0">
              <a:solidFill>
                <a:srgbClr val="FFFFFF"/>
              </a:solidFill>
              <a:latin typeface="Helvetica Light" panose="020B0403020202020204" pitchFamily="34" charset="0"/>
              <a:sym typeface="Gotham Book"/>
            </a:endParaRPr>
          </a:p>
        </p:txBody>
      </p:sp>
    </p:spTree>
    <p:extLst>
      <p:ext uri="{BB962C8B-B14F-4D97-AF65-F5344CB8AC3E}">
        <p14:creationId xmlns:p14="http://schemas.microsoft.com/office/powerpoint/2010/main" val="1907501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633792" y="5764695"/>
            <a:ext cx="12462129" cy="2186610"/>
          </a:xfrm>
        </p:spPr>
        <p:txBody>
          <a:bodyPr>
            <a:normAutofit fontScale="90000"/>
          </a:bodyPr>
          <a:lstStyle/>
          <a:p>
            <a:r>
              <a:rPr lang="en-GB" sz="6700" err="1">
                <a:latin typeface="Helvetica Neue" panose="02000503000000020004" pitchFamily="2" charset="0"/>
                <a:ea typeface="Helvetica Neue" panose="02000503000000020004" pitchFamily="2" charset="0"/>
                <a:cs typeface="Helvetica Neue" panose="02000503000000020004" pitchFamily="2" charset="0"/>
              </a:rPr>
              <a:t>Mångfald</a:t>
            </a:r>
            <a:r>
              <a:rPr lang="en-GB" sz="6700">
                <a:latin typeface="Helvetica Neue" panose="02000503000000020004" pitchFamily="2" charset="0"/>
                <a:ea typeface="Helvetica Neue" panose="02000503000000020004" pitchFamily="2" charset="0"/>
                <a:cs typeface="Helvetica Neue" panose="02000503000000020004" pitchFamily="2" charset="0"/>
              </a:rPr>
              <a:t> </a:t>
            </a:r>
            <a:r>
              <a:rPr lang="en-GB" sz="6700" err="1">
                <a:latin typeface="Helvetica Neue" panose="02000503000000020004" pitchFamily="2" charset="0"/>
                <a:ea typeface="Helvetica Neue" panose="02000503000000020004" pitchFamily="2" charset="0"/>
                <a:cs typeface="Helvetica Neue" panose="02000503000000020004" pitchFamily="2" charset="0"/>
              </a:rPr>
              <a:t>och</a:t>
            </a:r>
            <a:r>
              <a:rPr lang="en-GB" sz="6700">
                <a:latin typeface="Helvetica Neue" panose="02000503000000020004" pitchFamily="2" charset="0"/>
                <a:ea typeface="Helvetica Neue" panose="02000503000000020004" pitchFamily="2" charset="0"/>
                <a:cs typeface="Helvetica Neue" panose="02000503000000020004" pitchFamily="2" charset="0"/>
              </a:rPr>
              <a:t> </a:t>
            </a:r>
            <a:r>
              <a:rPr lang="en-GB" sz="6700" err="1">
                <a:latin typeface="Helvetica Neue" panose="02000503000000020004" pitchFamily="2" charset="0"/>
                <a:ea typeface="Helvetica Neue" panose="02000503000000020004" pitchFamily="2" charset="0"/>
                <a:cs typeface="Helvetica Neue" panose="02000503000000020004" pitchFamily="2" charset="0"/>
              </a:rPr>
              <a:t>inkludering</a:t>
            </a:r>
            <a:r>
              <a:rPr lang="en-GB" sz="6700">
                <a:latin typeface="Helvetica Neue" panose="02000503000000020004" pitchFamily="2" charset="0"/>
                <a:ea typeface="Helvetica Neue" panose="02000503000000020004" pitchFamily="2" charset="0"/>
                <a:cs typeface="Helvetica Neue" panose="02000503000000020004" pitchFamily="2" charset="0"/>
              </a:rPr>
              <a:t> </a:t>
            </a:r>
            <a:r>
              <a:rPr lang="en-GB" sz="6700" err="1">
                <a:latin typeface="Helvetica Neue" panose="02000503000000020004" pitchFamily="2" charset="0"/>
                <a:ea typeface="Helvetica Neue" panose="02000503000000020004" pitchFamily="2" charset="0"/>
                <a:cs typeface="Helvetica Neue" panose="02000503000000020004" pitchFamily="2" charset="0"/>
              </a:rPr>
              <a:t>i</a:t>
            </a:r>
            <a:r>
              <a:rPr lang="en-GB" sz="6700">
                <a:latin typeface="Helvetica Neue" panose="02000503000000020004" pitchFamily="2" charset="0"/>
                <a:ea typeface="Helvetica Neue" panose="02000503000000020004" pitchFamily="2" charset="0"/>
                <a:cs typeface="Helvetica Neue" panose="02000503000000020004" pitchFamily="2" charset="0"/>
              </a:rPr>
              <a:t> </a:t>
            </a:r>
            <a:r>
              <a:rPr lang="en-GB" sz="6700" err="1">
                <a:latin typeface="Helvetica Neue" panose="02000503000000020004" pitchFamily="2" charset="0"/>
                <a:ea typeface="Helvetica Neue" panose="02000503000000020004" pitchFamily="2" charset="0"/>
                <a:cs typeface="Helvetica Neue" panose="02000503000000020004" pitchFamily="2" charset="0"/>
              </a:rPr>
              <a:t>marknadsföring</a:t>
            </a:r>
            <a:r>
              <a:rPr lang="en-GB" sz="6700">
                <a:latin typeface="Helvetica Neue" panose="02000503000000020004" pitchFamily="2" charset="0"/>
                <a:ea typeface="Helvetica Neue" panose="02000503000000020004" pitchFamily="2" charset="0"/>
                <a:cs typeface="Helvetica Neue" panose="02000503000000020004" pitchFamily="2" charset="0"/>
              </a:rPr>
              <a:t> </a:t>
            </a:r>
            <a:br>
              <a:rPr lang="en-GB" sz="8800">
                <a:latin typeface="Helvetica Neue" panose="02000503000000020004" pitchFamily="2" charset="0"/>
                <a:ea typeface="Helvetica Neue" panose="02000503000000020004" pitchFamily="2" charset="0"/>
                <a:cs typeface="Helvetica Neue" panose="02000503000000020004" pitchFamily="2" charset="0"/>
              </a:rPr>
            </a:br>
            <a:r>
              <a:rPr lang="en-GB" sz="4000">
                <a:latin typeface="Helvetica Neue Light" panose="02000403000000020004" pitchFamily="2" charset="0"/>
                <a:ea typeface="Helvetica Neue Light" panose="02000403000000020004" pitchFamily="2" charset="0"/>
                <a:cs typeface="Helvetica Neue" panose="02000503000000020004" pitchFamily="2" charset="0"/>
              </a:rPr>
              <a:t>Linda Nilsson</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VD,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Sveriges</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Kommunikationsbyråer</a:t>
            </a:r>
            <a:endParaRPr lang="sv-SE" sz="4000">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620306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vart på vitt"/>
          <p:cNvSpPr txBox="1">
            <a:spLocks noGrp="1"/>
          </p:cNvSpPr>
          <p:nvPr>
            <p:ph type="ctrTitle"/>
          </p:nvPr>
        </p:nvSpPr>
        <p:spPr>
          <a:prstGeom prst="rect">
            <a:avLst/>
          </a:prstGeom>
        </p:spPr>
        <p:txBody>
          <a:bodyPr/>
          <a:lstStyle/>
          <a:p>
            <a:r>
              <a:t>Svart på vitt</a:t>
            </a:r>
          </a:p>
        </p:txBody>
      </p:sp>
      <p:sp>
        <p:nvSpPr>
          <p:cNvPr id="152" name="Presentationsundertitel"/>
          <p:cNvSpPr txBox="1">
            <a:spLocks noGrp="1"/>
          </p:cNvSpPr>
          <p:nvPr>
            <p:ph type="subTitle" sz="quarter" idx="1"/>
          </p:nvPr>
        </p:nvSpPr>
        <p:spPr>
          <a:prstGeom prst="rect">
            <a:avLst/>
          </a:prstGeom>
        </p:spPr>
        <p:txBody>
          <a:bodyPr/>
          <a:lstStyle/>
          <a:p>
            <a:endParaRPr/>
          </a:p>
        </p:txBody>
      </p:sp>
      <p:pic>
        <p:nvPicPr>
          <p:cNvPr id="153" name="Svart_på_Vitt.png" descr="Svart_på_Vitt.png"/>
          <p:cNvPicPr>
            <a:picLocks noChangeAspect="1"/>
          </p:cNvPicPr>
          <p:nvPr/>
        </p:nvPicPr>
        <p:blipFill>
          <a:blip r:embed="rId3"/>
          <a:stretch>
            <a:fillRect/>
          </a:stretch>
        </p:blipFill>
        <p:spPr>
          <a:xfrm>
            <a:off x="-1" y="-1269471"/>
            <a:ext cx="24382413" cy="13715107"/>
          </a:xfrm>
          <a:prstGeom prst="rect">
            <a:avLst/>
          </a:prstGeom>
          <a:ln w="12700">
            <a:miter lim="400000"/>
          </a:ln>
        </p:spPr>
      </p:pic>
      <p:pic>
        <p:nvPicPr>
          <p:cNvPr id="154" name="Kommlogga_kort.png" descr="Kommlogga_kort.png"/>
          <p:cNvPicPr>
            <a:picLocks noChangeAspect="1"/>
          </p:cNvPicPr>
          <p:nvPr/>
        </p:nvPicPr>
        <p:blipFill>
          <a:blip r:embed="rId4"/>
          <a:stretch>
            <a:fillRect/>
          </a:stretch>
        </p:blipFill>
        <p:spPr>
          <a:xfrm>
            <a:off x="10833885" y="11432576"/>
            <a:ext cx="2714643" cy="839673"/>
          </a:xfrm>
          <a:prstGeom prst="rect">
            <a:avLst/>
          </a:prstGeom>
          <a:ln w="12700">
            <a:miter lim="400000"/>
          </a:ln>
        </p:spPr>
      </p:pic>
      <p:sp>
        <p:nvSpPr>
          <p:cNvPr id="155" name="I samarbete med Google Sverige och Geena David Institute on Gender in Media"/>
          <p:cNvSpPr txBox="1"/>
          <p:nvPr/>
        </p:nvSpPr>
        <p:spPr>
          <a:xfrm>
            <a:off x="9229148" y="12686920"/>
            <a:ext cx="6588044" cy="8381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97" tIns="50797" rIns="50797" bIns="50797" anchor="ctr">
            <a:spAutoFit/>
          </a:bodyPr>
          <a:lstStyle>
            <a:lvl1pPr>
              <a:defRPr>
                <a:latin typeface="Gotham Book"/>
                <a:ea typeface="Gotham Book"/>
                <a:cs typeface="Gotham Book"/>
                <a:sym typeface="Gotham Book"/>
              </a:defRPr>
            </a:lvl1pPr>
          </a:lstStyle>
          <a:p>
            <a:pPr algn="ctr" defTabSz="2438094" hangingPunct="0"/>
            <a:r>
              <a:rPr sz="2400" kern="0">
                <a:solidFill>
                  <a:srgbClr val="5E5E5E"/>
                </a:solidFill>
              </a:rPr>
              <a:t>I samarbete med Google Sverige och Geena David Institute on Gender in Media</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Diabildstitel"/>
          <p:cNvSpPr txBox="1">
            <a:spLocks noGrp="1"/>
          </p:cNvSpPr>
          <p:nvPr>
            <p:ph type="title"/>
          </p:nvPr>
        </p:nvSpPr>
        <p:spPr>
          <a:prstGeom prst="rect">
            <a:avLst/>
          </a:prstGeom>
        </p:spPr>
        <p:txBody>
          <a:bodyPr/>
          <a:lstStyle/>
          <a:p>
            <a:endParaRPr/>
          </a:p>
        </p:txBody>
      </p:sp>
      <p:sp>
        <p:nvSpPr>
          <p:cNvPr id="160" name="Diabildsundertitel"/>
          <p:cNvSpPr txBox="1">
            <a:spLocks noGrp="1"/>
          </p:cNvSpPr>
          <p:nvPr>
            <p:ph type="body" idx="21"/>
          </p:nvPr>
        </p:nvSpPr>
        <p:spPr>
          <a:prstGeom prst="rect">
            <a:avLst/>
          </a:prstGeom>
        </p:spPr>
        <p:txBody>
          <a:bodyPr/>
          <a:lstStyle/>
          <a:p>
            <a:endParaRPr/>
          </a:p>
        </p:txBody>
      </p:sp>
      <p:sp>
        <p:nvSpPr>
          <p:cNvPr id="161" name="Diabildspunkttext"/>
          <p:cNvSpPr txBox="1">
            <a:spLocks noGrp="1"/>
          </p:cNvSpPr>
          <p:nvPr>
            <p:ph type="body" idx="1"/>
          </p:nvPr>
        </p:nvSpPr>
        <p:spPr>
          <a:prstGeom prst="rect">
            <a:avLst/>
          </a:prstGeom>
        </p:spPr>
        <p:txBody>
          <a:bodyPr/>
          <a:lstStyle/>
          <a:p>
            <a:endParaRPr/>
          </a:p>
        </p:txBody>
      </p:sp>
      <p:pic>
        <p:nvPicPr>
          <p:cNvPr id="162" name="svart_pa_vitt.png" descr="svart_pa_vitt.png"/>
          <p:cNvPicPr>
            <a:picLocks noChangeAspect="1"/>
          </p:cNvPicPr>
          <p:nvPr/>
        </p:nvPicPr>
        <p:blipFill>
          <a:blip r:embed="rId3"/>
          <a:stretch>
            <a:fillRect/>
          </a:stretch>
        </p:blipFill>
        <p:spPr>
          <a:xfrm>
            <a:off x="-62466" y="-1574251"/>
            <a:ext cx="24507344" cy="1769974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643503" y="1232451"/>
            <a:ext cx="12462129" cy="11251097"/>
          </a:xfrm>
        </p:spPr>
        <p:txBody>
          <a:bodyPr>
            <a:normAutofit fontScale="90000"/>
          </a:bodyPr>
          <a:lstStyle/>
          <a:p>
            <a:r>
              <a:rPr lang="en-GB" sz="4000" err="1">
                <a:latin typeface="Helvetica Neue" panose="02000503000000020004" pitchFamily="2" charset="0"/>
                <a:ea typeface="Helvetica Neue" panose="02000503000000020004" pitchFamily="2" charset="0"/>
                <a:cs typeface="Helvetica Neue" panose="02000503000000020004" pitchFamily="2" charset="0"/>
              </a:rPr>
              <a:t>Mötets</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öppnande</a:t>
            </a:r>
            <a:br>
              <a:rPr lang="en-GB" sz="4000">
                <a:latin typeface="Helvetica Light" panose="020B0403020202020204" pitchFamily="34" charset="0"/>
              </a:rPr>
            </a:br>
            <a:br>
              <a:rPr lang="en-GB" sz="4000">
                <a:latin typeface="Helvetica Neue" panose="02000503000000020004" pitchFamily="2" charset="0"/>
                <a:ea typeface="Helvetica Neue" panose="02000503000000020004" pitchFamily="2" charset="0"/>
                <a:cs typeface="Helvetica Neue" panose="02000503000000020004" pitchFamily="2" charset="0"/>
              </a:rPr>
            </a:br>
            <a:r>
              <a:rPr lang="en-GB" sz="4000">
                <a:latin typeface="Helvetica Neue" panose="02000503000000020004" pitchFamily="2" charset="0"/>
                <a:ea typeface="Helvetica Neue" panose="02000503000000020004" pitchFamily="2" charset="0"/>
                <a:cs typeface="Helvetica Neue" panose="02000503000000020004" pitchFamily="2" charset="0"/>
              </a:rPr>
              <a:t>Rapport </a:t>
            </a:r>
            <a:r>
              <a:rPr lang="en-GB" sz="4000" err="1">
                <a:latin typeface="Helvetica Neue" panose="02000503000000020004" pitchFamily="2" charset="0"/>
                <a:ea typeface="Helvetica Neue" panose="02000503000000020004" pitchFamily="2" charset="0"/>
                <a:cs typeface="Helvetica Neue" panose="02000503000000020004" pitchFamily="2" charset="0"/>
              </a:rPr>
              <a:t>från</a:t>
            </a:r>
            <a:r>
              <a:rPr lang="en-GB" sz="4000">
                <a:latin typeface="Helvetica Neue" panose="02000503000000020004" pitchFamily="2" charset="0"/>
                <a:ea typeface="Helvetica Neue" panose="02000503000000020004" pitchFamily="2" charset="0"/>
                <a:cs typeface="Helvetica Neue" panose="02000503000000020004" pitchFamily="2" charset="0"/>
              </a:rPr>
              <a:t> ICC </a:t>
            </a:r>
            <a:r>
              <a:rPr lang="en-GB" sz="4000" err="1">
                <a:latin typeface="Helvetica Neue" panose="02000503000000020004" pitchFamily="2" charset="0"/>
                <a:ea typeface="Helvetica Neue" panose="02000503000000020004" pitchFamily="2" charset="0"/>
                <a:cs typeface="Helvetica Neue" panose="02000503000000020004" pitchFamily="2" charset="0"/>
              </a:rPr>
              <a:t>internationellt</a:t>
            </a:r>
            <a:r>
              <a:rPr lang="en-GB" sz="4000">
                <a:latin typeface="Helvetica Neue" panose="02000503000000020004" pitchFamily="2" charset="0"/>
                <a:ea typeface="Helvetica Neue" panose="02000503000000020004" pitchFamily="2" charset="0"/>
                <a:cs typeface="Helvetica Neue" panose="02000503000000020004" pitchFamily="2" charset="0"/>
              </a:rPr>
              <a:t> </a:t>
            </a:r>
            <a:br>
              <a:rPr lang="en-GB" sz="4000">
                <a:latin typeface="Helvetica Neue" panose="02000503000000020004" pitchFamily="2" charset="0"/>
                <a:ea typeface="Helvetica Neue" panose="02000503000000020004" pitchFamily="2" charset="0"/>
                <a:cs typeface="Helvetica Neue" panose="02000503000000020004" pitchFamily="2" charset="0"/>
              </a:rPr>
            </a:b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Ordförande</a:t>
            </a:r>
            <a:r>
              <a:rPr lang="en-GB" sz="4000">
                <a:latin typeface="Helvetica Neue Light" panose="02000403000000020004" pitchFamily="2" charset="0"/>
                <a:ea typeface="Helvetica Neue Light" panose="02000403000000020004" pitchFamily="2" charset="0"/>
                <a:cs typeface="Helvetica Neue" panose="02000503000000020004" pitchFamily="2" charset="0"/>
              </a:rPr>
              <a:t> Maria </a:t>
            </a: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Mossenberg</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Director Corporate Affairs and Engagement, L’Oréal Sverige</a:t>
            </a:r>
            <a:br>
              <a:rPr lang="en-GB" sz="4000">
                <a:latin typeface="Helvetica Neue Thin" panose="020B0403020202020204" pitchFamily="34" charset="0"/>
                <a:ea typeface="Helvetica Neue Thin" panose="020B0403020202020204" pitchFamily="34" charset="0"/>
                <a:cs typeface="Helvetica Neue" panose="02000503000000020004" pitchFamily="2" charset="0"/>
              </a:rPr>
            </a:br>
            <a:r>
              <a:rPr lang="en-GB" sz="4000">
                <a:latin typeface="Helvetica Neue Light" panose="02000403000000020004" pitchFamily="2" charset="0"/>
                <a:ea typeface="Helvetica Neue Light" panose="02000403000000020004" pitchFamily="2" charset="0"/>
                <a:cs typeface="Helvetica Neue" panose="02000503000000020004" pitchFamily="2" charset="0"/>
              </a:rPr>
              <a:t>Henrik </a:t>
            </a: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Blomqvist</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tf</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Generalsekreterare</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ICC Sverige</a:t>
            </a:r>
            <a:br>
              <a:rPr lang="en-GB" sz="4000">
                <a:latin typeface="Helvetica Neue" panose="02000503000000020004" pitchFamily="2" charset="0"/>
                <a:ea typeface="Helvetica Neue" panose="02000503000000020004" pitchFamily="2" charset="0"/>
                <a:cs typeface="Helvetica Neue" panose="02000503000000020004" pitchFamily="2" charset="0"/>
              </a:rPr>
            </a:br>
            <a:br>
              <a:rPr lang="en-GB" sz="4000">
                <a:latin typeface="Helvetica Neue" panose="02000503000000020004" pitchFamily="2" charset="0"/>
                <a:ea typeface="Helvetica Neue" panose="02000503000000020004" pitchFamily="2" charset="0"/>
                <a:cs typeface="Helvetica Neue" panose="02000503000000020004" pitchFamily="2" charset="0"/>
              </a:rPr>
            </a:br>
            <a:r>
              <a:rPr lang="en-GB" sz="4000" err="1">
                <a:latin typeface="Helvetica Neue" panose="02000503000000020004" pitchFamily="2" charset="0"/>
                <a:ea typeface="Helvetica Neue" panose="02000503000000020004" pitchFamily="2" charset="0"/>
                <a:cs typeface="Helvetica Neue" panose="02000503000000020004" pitchFamily="2" charset="0"/>
              </a:rPr>
              <a:t>Uppföljning</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av</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lanseringen</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av</a:t>
            </a:r>
            <a:r>
              <a:rPr lang="en-GB" sz="4000">
                <a:latin typeface="Helvetica Neue" panose="02000503000000020004" pitchFamily="2" charset="0"/>
                <a:ea typeface="Helvetica Neue" panose="02000503000000020004" pitchFamily="2" charset="0"/>
                <a:cs typeface="Helvetica Neue" panose="02000503000000020004" pitchFamily="2" charset="0"/>
              </a:rPr>
              <a:t> ICC:s </a:t>
            </a:r>
            <a:r>
              <a:rPr lang="en-GB" sz="4000" err="1">
                <a:latin typeface="Helvetica Neue" panose="02000503000000020004" pitchFamily="2" charset="0"/>
                <a:ea typeface="Helvetica Neue" panose="02000503000000020004" pitchFamily="2" charset="0"/>
                <a:cs typeface="Helvetica Neue" panose="02000503000000020004" pitchFamily="2" charset="0"/>
              </a:rPr>
              <a:t>uppdaterade</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Miljö</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och</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klimatriktlinjer</a:t>
            </a:r>
            <a:br>
              <a:rPr lang="en-GB" sz="4000">
                <a:latin typeface="Helvetica Neue" panose="02000503000000020004" pitchFamily="2" charset="0"/>
                <a:ea typeface="Helvetica Neue" panose="02000503000000020004" pitchFamily="2" charset="0"/>
                <a:cs typeface="Helvetica Neue" panose="02000503000000020004" pitchFamily="2" charset="0"/>
              </a:rPr>
            </a:b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Kajsa</a:t>
            </a:r>
            <a:r>
              <a:rPr lang="en-GB" sz="4000">
                <a:latin typeface="Helvetica Neue Light" panose="02000403000000020004" pitchFamily="2" charset="0"/>
                <a:ea typeface="Helvetica Neue Light" panose="02000403000000020004" pitchFamily="2" charset="0"/>
                <a:cs typeface="Helvetica Neue" panose="02000503000000020004" pitchFamily="2" charset="0"/>
              </a:rPr>
              <a:t> Persson-Berg</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Kommunikationsansvarig</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ICC Sverige</a:t>
            </a:r>
            <a:br>
              <a:rPr lang="en-GB" sz="4000">
                <a:latin typeface="Helvetica Neue" panose="02000503000000020004" pitchFamily="2" charset="0"/>
                <a:ea typeface="Helvetica Neue" panose="02000503000000020004" pitchFamily="2" charset="0"/>
                <a:cs typeface="Helvetica Neue" panose="02000503000000020004" pitchFamily="2" charset="0"/>
              </a:rPr>
            </a:br>
            <a:br>
              <a:rPr lang="en-GB" sz="4000">
                <a:latin typeface="Helvetica Neue" panose="02000503000000020004" pitchFamily="2" charset="0"/>
                <a:ea typeface="Helvetica Neue" panose="02000503000000020004" pitchFamily="2" charset="0"/>
                <a:cs typeface="Helvetica Neue" panose="02000503000000020004" pitchFamily="2" charset="0"/>
              </a:rPr>
            </a:br>
            <a:r>
              <a:rPr lang="en-GB" sz="4000" err="1">
                <a:latin typeface="Helvetica Neue" panose="02000503000000020004" pitchFamily="2" charset="0"/>
                <a:ea typeface="Helvetica Neue" panose="02000503000000020004" pitchFamily="2" charset="0"/>
                <a:cs typeface="Helvetica Neue" panose="02000503000000020004" pitchFamily="2" charset="0"/>
              </a:rPr>
              <a:t>Mångfald</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och</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inkludering</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i</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marknadsföring</a:t>
            </a:r>
            <a:r>
              <a:rPr lang="en-GB" sz="4000">
                <a:latin typeface="Helvetica Neue" panose="02000503000000020004" pitchFamily="2" charset="0"/>
                <a:ea typeface="Helvetica Neue" panose="02000503000000020004" pitchFamily="2" charset="0"/>
                <a:cs typeface="Helvetica Neue" panose="02000503000000020004" pitchFamily="2" charset="0"/>
              </a:rPr>
              <a:t> </a:t>
            </a:r>
            <a:br>
              <a:rPr lang="en-GB" sz="4000">
                <a:latin typeface="Helvetica Neue" panose="02000503000000020004" pitchFamily="2" charset="0"/>
                <a:ea typeface="Helvetica Neue" panose="02000503000000020004" pitchFamily="2" charset="0"/>
                <a:cs typeface="Helvetica Neue" panose="02000503000000020004" pitchFamily="2" charset="0"/>
              </a:rPr>
            </a:br>
            <a:r>
              <a:rPr lang="en-GB" sz="4000">
                <a:latin typeface="Helvetica Neue Light" panose="02000403000000020004" pitchFamily="2" charset="0"/>
                <a:ea typeface="Helvetica Neue Light" panose="02000403000000020004" pitchFamily="2" charset="0"/>
                <a:cs typeface="Helvetica Neue" panose="02000503000000020004" pitchFamily="2" charset="0"/>
              </a:rPr>
              <a:t>Linda Nilsson</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VD,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Sveriges</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Kommunikationsbyråer</a:t>
            </a:r>
            <a:br>
              <a:rPr lang="en-GB" sz="4000">
                <a:latin typeface="Helvetica Neue" panose="02000503000000020004" pitchFamily="2" charset="0"/>
                <a:ea typeface="Helvetica Neue" panose="02000503000000020004" pitchFamily="2" charset="0"/>
                <a:cs typeface="Helvetica Neue" panose="02000503000000020004" pitchFamily="2" charset="0"/>
              </a:rPr>
            </a:br>
            <a:br>
              <a:rPr lang="en-GB" sz="4000">
                <a:latin typeface="Helvetica Neue" panose="02000503000000020004" pitchFamily="2" charset="0"/>
                <a:ea typeface="Helvetica Neue" panose="02000503000000020004" pitchFamily="2" charset="0"/>
                <a:cs typeface="Helvetica Neue" panose="02000503000000020004" pitchFamily="2" charset="0"/>
              </a:rPr>
            </a:br>
            <a:r>
              <a:rPr lang="en-GB" sz="4000" err="1">
                <a:latin typeface="Helvetica Neue" panose="02000503000000020004" pitchFamily="2" charset="0"/>
                <a:ea typeface="Helvetica Neue" panose="02000503000000020004" pitchFamily="2" charset="0"/>
                <a:cs typeface="Helvetica Neue" panose="02000503000000020004" pitchFamily="2" charset="0"/>
              </a:rPr>
              <a:t>Kommande</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revidering</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av</a:t>
            </a:r>
            <a:r>
              <a:rPr lang="en-GB" sz="4000">
                <a:latin typeface="Helvetica Neue" panose="02000503000000020004" pitchFamily="2" charset="0"/>
                <a:ea typeface="Helvetica Neue" panose="02000503000000020004" pitchFamily="2" charset="0"/>
                <a:cs typeface="Helvetica Neue" panose="02000503000000020004" pitchFamily="2" charset="0"/>
              </a:rPr>
              <a:t> ICC:s </a:t>
            </a:r>
            <a:r>
              <a:rPr lang="en-GB" sz="4000" err="1">
                <a:latin typeface="Helvetica Neue" panose="02000503000000020004" pitchFamily="2" charset="0"/>
                <a:ea typeface="Helvetica Neue" panose="02000503000000020004" pitchFamily="2" charset="0"/>
                <a:cs typeface="Helvetica Neue" panose="02000503000000020004" pitchFamily="2" charset="0"/>
              </a:rPr>
              <a:t>Marknadsföringskod</a:t>
            </a:r>
            <a:br>
              <a:rPr lang="en-GB" sz="4000">
                <a:latin typeface="Helvetica Neue" panose="02000503000000020004" pitchFamily="2" charset="0"/>
                <a:ea typeface="Helvetica Neue" panose="02000503000000020004" pitchFamily="2" charset="0"/>
                <a:cs typeface="Helvetica Neue" panose="02000503000000020004" pitchFamily="2" charset="0"/>
              </a:rPr>
            </a:b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Ordförande</a:t>
            </a:r>
            <a:r>
              <a:rPr lang="en-GB" sz="4000">
                <a:latin typeface="Helvetica Neue Light" panose="02000403000000020004" pitchFamily="2" charset="0"/>
                <a:ea typeface="Helvetica Neue Light" panose="02000403000000020004" pitchFamily="2" charset="0"/>
                <a:cs typeface="Helvetica Neue" panose="02000503000000020004" pitchFamily="2" charset="0"/>
              </a:rPr>
              <a:t> Maria </a:t>
            </a: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Mossenberg</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Director Corporate Affairs and Engagement, L’Oréal Sverige</a:t>
            </a:r>
            <a:br>
              <a:rPr lang="en-GB" sz="4000">
                <a:latin typeface="Helvetica Neue Thin" panose="020B0403020202020204" pitchFamily="34" charset="0"/>
                <a:ea typeface="Helvetica Neue Thin" panose="020B0403020202020204" pitchFamily="34" charset="0"/>
                <a:cs typeface="Helvetica Neue" panose="02000503000000020004" pitchFamily="2" charset="0"/>
              </a:rPr>
            </a:br>
            <a:r>
              <a:rPr lang="en-GB" sz="4000">
                <a:latin typeface="Helvetica Neue Light" panose="02000403000000020004" pitchFamily="2" charset="0"/>
                <a:ea typeface="Helvetica Neue Light" panose="02000403000000020004" pitchFamily="2" charset="0"/>
                <a:cs typeface="Helvetica Neue" panose="02000503000000020004" pitchFamily="2" charset="0"/>
              </a:rPr>
              <a:t>Henrik </a:t>
            </a: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Blomqvist</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tf</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Generalsekreterare</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br>
              <a:rPr lang="en-GB" sz="4000">
                <a:latin typeface="Helvetica Neue Thin" panose="020B0403020202020204" pitchFamily="34" charset="0"/>
                <a:ea typeface="Helvetica Neue Thin" panose="020B0403020202020204" pitchFamily="34" charset="0"/>
                <a:cs typeface="Helvetica Neue" panose="02000503000000020004" pitchFamily="2" charset="0"/>
              </a:rPr>
            </a:br>
            <a:r>
              <a:rPr lang="en-GB" sz="4000">
                <a:latin typeface="Helvetica Neue Thin" panose="020B0403020202020204" pitchFamily="34" charset="0"/>
                <a:ea typeface="Helvetica Neue Thin" panose="020B0403020202020204" pitchFamily="34" charset="0"/>
                <a:cs typeface="Helvetica Neue" panose="02000503000000020004" pitchFamily="2" charset="0"/>
              </a:rPr>
              <a:t>ICC Sverige</a:t>
            </a:r>
            <a:br>
              <a:rPr lang="en-GB" sz="4000">
                <a:latin typeface="Helvetica Neue" panose="02000503000000020004" pitchFamily="2" charset="0"/>
                <a:ea typeface="Helvetica Neue" panose="02000503000000020004" pitchFamily="2" charset="0"/>
                <a:cs typeface="Helvetica Neue" panose="02000503000000020004" pitchFamily="2" charset="0"/>
              </a:rPr>
            </a:br>
            <a:br>
              <a:rPr lang="en-GB" sz="4000">
                <a:latin typeface="Helvetica Neue" panose="02000503000000020004" pitchFamily="2" charset="0"/>
                <a:ea typeface="Helvetica Neue" panose="02000503000000020004" pitchFamily="2" charset="0"/>
                <a:cs typeface="Helvetica Neue" panose="02000503000000020004" pitchFamily="2" charset="0"/>
              </a:rPr>
            </a:br>
            <a:r>
              <a:rPr lang="en-GB" sz="4000" err="1">
                <a:latin typeface="Helvetica Neue" panose="02000503000000020004" pitchFamily="2" charset="0"/>
                <a:ea typeface="Helvetica Neue" panose="02000503000000020004" pitchFamily="2" charset="0"/>
                <a:cs typeface="Helvetica Neue" panose="02000503000000020004" pitchFamily="2" charset="0"/>
              </a:rPr>
              <a:t>Nästa</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möte</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och</a:t>
            </a:r>
            <a:r>
              <a:rPr lang="en-GB" sz="4000">
                <a:latin typeface="Helvetica Neue" panose="02000503000000020004" pitchFamily="2" charset="0"/>
                <a:ea typeface="Helvetica Neue" panose="02000503000000020004" pitchFamily="2" charset="0"/>
                <a:cs typeface="Helvetica Neue" panose="02000503000000020004" pitchFamily="2" charset="0"/>
              </a:rPr>
              <a:t> </a:t>
            </a:r>
            <a:r>
              <a:rPr lang="en-GB" sz="4000" err="1">
                <a:latin typeface="Helvetica Neue" panose="02000503000000020004" pitchFamily="2" charset="0"/>
                <a:ea typeface="Helvetica Neue" panose="02000503000000020004" pitchFamily="2" charset="0"/>
                <a:cs typeface="Helvetica Neue" panose="02000503000000020004" pitchFamily="2" charset="0"/>
              </a:rPr>
              <a:t>avslut</a:t>
            </a:r>
            <a:br>
              <a:rPr lang="en-GB" sz="3600">
                <a:latin typeface="Helvetica Neue" panose="02000503000000020004" pitchFamily="2" charset="0"/>
                <a:ea typeface="Helvetica Neue" panose="02000503000000020004" pitchFamily="2" charset="0"/>
                <a:cs typeface="Helvetica Neue" panose="02000503000000020004" pitchFamily="2" charset="0"/>
              </a:rPr>
            </a:br>
            <a:endParaRPr lang="en-GB" sz="36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ruta 1">
            <a:extLst>
              <a:ext uri="{FF2B5EF4-FFF2-40B4-BE49-F238E27FC236}">
                <a16:creationId xmlns:a16="http://schemas.microsoft.com/office/drawing/2014/main" id="{6B26398E-200E-0E12-FB0D-33A8814C0679}"/>
              </a:ext>
            </a:extLst>
          </p:cNvPr>
          <p:cNvSpPr txBox="1"/>
          <p:nvPr/>
        </p:nvSpPr>
        <p:spPr>
          <a:xfrm>
            <a:off x="10419907" y="765544"/>
            <a:ext cx="0" cy="0"/>
          </a:xfrm>
          <a:prstGeom prst="rect">
            <a:avLst/>
          </a:prstGeom>
        </p:spPr>
        <p:txBody>
          <a:bodyPr wrap="none" rtlCol="0">
            <a:normAutofit fontScale="25000" lnSpcReduction="20000"/>
          </a:bodyPr>
          <a:lstStyle/>
          <a:p>
            <a:pPr algn="l">
              <a:lnSpc>
                <a:spcPct val="100000"/>
              </a:lnSpc>
            </a:pPr>
            <a:endParaRPr lang="sv-SE">
              <a:latin typeface="Gotham Medium" pitchFamily="2" charset="0"/>
            </a:endParaRPr>
          </a:p>
        </p:txBody>
      </p:sp>
    </p:spTree>
    <p:extLst>
      <p:ext uri="{BB962C8B-B14F-4D97-AF65-F5344CB8AC3E}">
        <p14:creationId xmlns:p14="http://schemas.microsoft.com/office/powerpoint/2010/main" val="2578066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Kommlogga_kort.png" descr="Kommlogga_kort.png"/>
          <p:cNvPicPr>
            <a:picLocks noChangeAspect="1"/>
          </p:cNvPicPr>
          <p:nvPr/>
        </p:nvPicPr>
        <p:blipFill>
          <a:blip r:embed="rId3"/>
          <a:stretch>
            <a:fillRect/>
          </a:stretch>
        </p:blipFill>
        <p:spPr>
          <a:xfrm>
            <a:off x="818385" y="12682647"/>
            <a:ext cx="1456959" cy="450657"/>
          </a:xfrm>
          <a:prstGeom prst="rect">
            <a:avLst/>
          </a:prstGeom>
          <a:ln w="12700">
            <a:miter lim="400000"/>
          </a:ln>
        </p:spPr>
      </p:pic>
      <p:sp>
        <p:nvSpPr>
          <p:cNvPr id="167" name="Guldäggskampanj"/>
          <p:cNvSpPr txBox="1">
            <a:spLocks noGrp="1"/>
          </p:cNvSpPr>
          <p:nvPr>
            <p:ph type="title"/>
          </p:nvPr>
        </p:nvSpPr>
        <p:spPr>
          <a:xfrm>
            <a:off x="6808989" y="1077735"/>
            <a:ext cx="10764435" cy="1433071"/>
          </a:xfrm>
          <a:prstGeom prst="rect">
            <a:avLst/>
          </a:prstGeom>
        </p:spPr>
        <p:txBody>
          <a:bodyPr/>
          <a:lstStyle>
            <a:lvl1pPr defTabSz="2121354">
              <a:defRPr sz="8700" spc="-174">
                <a:solidFill>
                  <a:srgbClr val="D1332B"/>
                </a:solidFill>
                <a:latin typeface="Helvetica"/>
                <a:ea typeface="Helvetica"/>
                <a:cs typeface="Helvetica"/>
                <a:sym typeface="Helvetica"/>
              </a:defRPr>
            </a:lvl1pPr>
          </a:lstStyle>
          <a:p>
            <a:r>
              <a:t>Guldäggskampanj</a:t>
            </a:r>
          </a:p>
        </p:txBody>
      </p:sp>
      <p:sp>
        <p:nvSpPr>
          <p:cNvPr id="168" name="2015"/>
          <p:cNvSpPr txBox="1">
            <a:spLocks noGrp="1"/>
          </p:cNvSpPr>
          <p:nvPr>
            <p:ph type="body" idx="21"/>
          </p:nvPr>
        </p:nvSpPr>
        <p:spPr>
          <a:xfrm>
            <a:off x="11270962" y="2750161"/>
            <a:ext cx="1840488" cy="93471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lnSpcReduction="10000"/>
          </a:bodyPr>
          <a:lstStyle>
            <a:lvl1pPr defTabSz="660400">
              <a:defRPr sz="5600" b="0">
                <a:solidFill>
                  <a:srgbClr val="D1332B"/>
                </a:solidFill>
                <a:latin typeface="Helvetica"/>
                <a:ea typeface="Helvetica"/>
                <a:cs typeface="Helvetica"/>
                <a:sym typeface="Helvetica"/>
              </a:defRPr>
            </a:lvl1pPr>
          </a:lstStyle>
          <a:p>
            <a:r>
              <a:t>2015</a:t>
            </a:r>
          </a:p>
        </p:txBody>
      </p:sp>
      <p:pic>
        <p:nvPicPr>
          <p:cNvPr id="169" name="Bild" descr="Bild"/>
          <p:cNvPicPr>
            <a:picLocks noChangeAspect="1"/>
          </p:cNvPicPr>
          <p:nvPr/>
        </p:nvPicPr>
        <p:blipFill>
          <a:blip r:embed="rId4"/>
          <a:stretch>
            <a:fillRect/>
          </a:stretch>
        </p:blipFill>
        <p:spPr>
          <a:xfrm>
            <a:off x="915893" y="3924235"/>
            <a:ext cx="11200569" cy="8400428"/>
          </a:xfrm>
          <a:prstGeom prst="rect">
            <a:avLst/>
          </a:prstGeom>
          <a:ln w="12700">
            <a:miter lim="400000"/>
          </a:ln>
        </p:spPr>
      </p:pic>
      <p:pic>
        <p:nvPicPr>
          <p:cNvPr id="170" name="Bild" descr="Bild"/>
          <p:cNvPicPr>
            <a:picLocks noChangeAspect="1"/>
          </p:cNvPicPr>
          <p:nvPr/>
        </p:nvPicPr>
        <p:blipFill>
          <a:blip r:embed="rId5"/>
          <a:stretch>
            <a:fillRect/>
          </a:stretch>
        </p:blipFill>
        <p:spPr>
          <a:xfrm>
            <a:off x="12761900" y="3924235"/>
            <a:ext cx="11200569" cy="840042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Diabildstitel"/>
          <p:cNvSpPr txBox="1">
            <a:spLocks noGrp="1"/>
          </p:cNvSpPr>
          <p:nvPr>
            <p:ph type="title"/>
          </p:nvPr>
        </p:nvSpPr>
        <p:spPr>
          <a:prstGeom prst="rect">
            <a:avLst/>
          </a:prstGeom>
        </p:spPr>
        <p:txBody>
          <a:bodyPr/>
          <a:lstStyle/>
          <a:p>
            <a:endParaRPr/>
          </a:p>
        </p:txBody>
      </p:sp>
      <p:sp>
        <p:nvSpPr>
          <p:cNvPr id="175" name="Diabildsundertitel"/>
          <p:cNvSpPr txBox="1">
            <a:spLocks noGrp="1"/>
          </p:cNvSpPr>
          <p:nvPr>
            <p:ph type="body" idx="21"/>
          </p:nvPr>
        </p:nvSpPr>
        <p:spPr>
          <a:prstGeom prst="rect">
            <a:avLst/>
          </a:prstGeom>
        </p:spPr>
        <p:txBody>
          <a:bodyPr/>
          <a:lstStyle/>
          <a:p>
            <a:endParaRPr/>
          </a:p>
        </p:txBody>
      </p:sp>
      <p:sp>
        <p:nvSpPr>
          <p:cNvPr id="176" name="Diabildspunkttext"/>
          <p:cNvSpPr txBox="1">
            <a:spLocks noGrp="1"/>
          </p:cNvSpPr>
          <p:nvPr>
            <p:ph type="body" idx="1"/>
          </p:nvPr>
        </p:nvSpPr>
        <p:spPr>
          <a:prstGeom prst="rect">
            <a:avLst/>
          </a:prstGeom>
        </p:spPr>
        <p:txBody>
          <a:bodyPr/>
          <a:lstStyle/>
          <a:p>
            <a:endParaRPr/>
          </a:p>
        </p:txBody>
      </p:sp>
      <p:pic>
        <p:nvPicPr>
          <p:cNvPr id="177" name="Svart_på_Vitt.png" descr="Svart_på_Vitt.png"/>
          <p:cNvPicPr>
            <a:picLocks noChangeAspect="1"/>
          </p:cNvPicPr>
          <p:nvPr/>
        </p:nvPicPr>
        <p:blipFill>
          <a:blip r:embed="rId3"/>
          <a:stretch>
            <a:fillRect/>
          </a:stretch>
        </p:blipFill>
        <p:spPr>
          <a:xfrm>
            <a:off x="-1" y="447"/>
            <a:ext cx="24382413" cy="13715108"/>
          </a:xfrm>
          <a:prstGeom prst="rect">
            <a:avLst/>
          </a:prstGeom>
          <a:ln w="12700">
            <a:miter lim="400000"/>
          </a:ln>
        </p:spPr>
      </p:pic>
      <p:pic>
        <p:nvPicPr>
          <p:cNvPr id="178" name="Kommlogga_kort.png" descr="Kommlogga_kort.png"/>
          <p:cNvPicPr>
            <a:picLocks noChangeAspect="1"/>
          </p:cNvPicPr>
          <p:nvPr/>
        </p:nvPicPr>
        <p:blipFill>
          <a:blip r:embed="rId4"/>
          <a:stretch>
            <a:fillRect/>
          </a:stretch>
        </p:blipFill>
        <p:spPr>
          <a:xfrm>
            <a:off x="793628" y="12462233"/>
            <a:ext cx="1665592" cy="51518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ktangel"/>
          <p:cNvSpPr/>
          <p:nvPr/>
        </p:nvSpPr>
        <p:spPr>
          <a:xfrm>
            <a:off x="12183631" y="-55478"/>
            <a:ext cx="12265756" cy="13826956"/>
          </a:xfrm>
          <a:prstGeom prst="rect">
            <a:avLst/>
          </a:prstGeom>
          <a:solidFill>
            <a:srgbClr val="D1332B"/>
          </a:solidFill>
          <a:ln w="12700">
            <a:miter lim="400000"/>
          </a:ln>
        </p:spPr>
        <p:txBody>
          <a:bodyPr lIns="50797" tIns="50797" rIns="50797" bIns="50797" anchor="ctr"/>
          <a:lstStyle/>
          <a:p>
            <a:pPr algn="ctr" defTabSz="825417" hangingPunct="0">
              <a:defRPr sz="3200">
                <a:solidFill>
                  <a:srgbClr val="D1332B"/>
                </a:solidFill>
                <a:latin typeface="Helvetica Neue Medium"/>
                <a:ea typeface="Helvetica Neue Medium"/>
                <a:cs typeface="Helvetica Neue Medium"/>
                <a:sym typeface="Helvetica Neue Medium"/>
              </a:defRPr>
            </a:pPr>
            <a:endParaRPr sz="3200" kern="0">
              <a:solidFill>
                <a:srgbClr val="D1332B"/>
              </a:solidFill>
              <a:latin typeface="Helvetica Neue Medium"/>
              <a:ea typeface="Helvetica Neue Medium"/>
              <a:cs typeface="Helvetica Neue Medium"/>
              <a:sym typeface="Helvetica Neue Medium"/>
            </a:endParaRPr>
          </a:p>
        </p:txBody>
      </p:sp>
      <p:sp>
        <p:nvSpPr>
          <p:cNvPr id="183" name="AUTOMATISERAD…"/>
          <p:cNvSpPr txBox="1">
            <a:spLocks noGrp="1"/>
          </p:cNvSpPr>
          <p:nvPr>
            <p:ph type="title"/>
          </p:nvPr>
        </p:nvSpPr>
        <p:spPr>
          <a:xfrm>
            <a:off x="1627282" y="5242179"/>
            <a:ext cx="9606594" cy="2864306"/>
          </a:xfrm>
          <a:prstGeom prst="rect">
            <a:avLst/>
          </a:prstGeom>
        </p:spPr>
        <p:txBody>
          <a:bodyPr/>
          <a:lstStyle/>
          <a:p>
            <a:pPr algn="ctr">
              <a:defRPr>
                <a:solidFill>
                  <a:srgbClr val="D1332B"/>
                </a:solidFill>
                <a:latin typeface="Helvetica"/>
                <a:ea typeface="Helvetica"/>
                <a:cs typeface="Helvetica"/>
                <a:sym typeface="Helvetica"/>
              </a:defRPr>
            </a:pPr>
            <a:r>
              <a:t>AUTOMATISERAD</a:t>
            </a:r>
          </a:p>
          <a:p>
            <a:pPr algn="ctr">
              <a:defRPr>
                <a:solidFill>
                  <a:srgbClr val="D1332B"/>
                </a:solidFill>
                <a:latin typeface="Helvetica"/>
                <a:ea typeface="Helvetica"/>
                <a:cs typeface="Helvetica"/>
                <a:sym typeface="Helvetica"/>
              </a:defRPr>
            </a:pPr>
            <a:r>
              <a:t>Analys</a:t>
            </a:r>
          </a:p>
        </p:txBody>
      </p:sp>
      <p:sp>
        <p:nvSpPr>
          <p:cNvPr id="184" name="Manuell…"/>
          <p:cNvSpPr txBox="1"/>
          <p:nvPr/>
        </p:nvSpPr>
        <p:spPr>
          <a:xfrm>
            <a:off x="13830888" y="5366905"/>
            <a:ext cx="9560660" cy="29821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97" tIns="50797" rIns="50797" bIns="50797">
            <a:normAutofit/>
          </a:bodyPr>
          <a:lstStyle/>
          <a:p>
            <a:pPr algn="ctr" defTabSz="2047999" hangingPunct="0">
              <a:lnSpc>
                <a:spcPct val="80000"/>
              </a:lnSpc>
              <a:defRPr sz="7140" b="1" spc="-142">
                <a:solidFill>
                  <a:srgbClr val="FFFFFF"/>
                </a:solidFill>
                <a:latin typeface="Helvetica"/>
                <a:ea typeface="Helvetica"/>
                <a:cs typeface="Helvetica"/>
                <a:sym typeface="Helvetica"/>
              </a:defRPr>
            </a:pPr>
            <a:r>
              <a:rPr sz="7139" b="1" kern="0" spc="-142">
                <a:solidFill>
                  <a:srgbClr val="FFFFFF"/>
                </a:solidFill>
                <a:latin typeface="Helvetica"/>
                <a:sym typeface="Helvetica"/>
              </a:rPr>
              <a:t>Manuell </a:t>
            </a:r>
          </a:p>
          <a:p>
            <a:pPr algn="ctr" defTabSz="2047999" hangingPunct="0">
              <a:lnSpc>
                <a:spcPct val="80000"/>
              </a:lnSpc>
              <a:defRPr sz="7140" b="1" spc="-142">
                <a:solidFill>
                  <a:srgbClr val="FFFFFF"/>
                </a:solidFill>
                <a:latin typeface="Helvetica"/>
                <a:ea typeface="Helvetica"/>
                <a:cs typeface="Helvetica"/>
                <a:sym typeface="Helvetica"/>
              </a:defRPr>
            </a:pPr>
            <a:r>
              <a:rPr sz="7139" b="1" kern="0" spc="-142">
                <a:solidFill>
                  <a:srgbClr val="FFFFFF"/>
                </a:solidFill>
                <a:latin typeface="Helvetica"/>
                <a:sym typeface="Helvetica"/>
              </a:rPr>
              <a:t>INNEHÅLLSANALYS</a:t>
            </a:r>
          </a:p>
        </p:txBody>
      </p:sp>
      <p:pic>
        <p:nvPicPr>
          <p:cNvPr id="185" name="Kommlogga_kort.png" descr="Kommlogga_kort.png"/>
          <p:cNvPicPr>
            <a:picLocks noChangeAspect="1"/>
          </p:cNvPicPr>
          <p:nvPr/>
        </p:nvPicPr>
        <p:blipFill>
          <a:blip r:embed="rId3"/>
          <a:stretch>
            <a:fillRect/>
          </a:stretch>
        </p:blipFill>
        <p:spPr>
          <a:xfrm>
            <a:off x="793628" y="12462233"/>
            <a:ext cx="1665592" cy="51518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Genus"/>
          <p:cNvSpPr txBox="1">
            <a:spLocks noGrp="1"/>
          </p:cNvSpPr>
          <p:nvPr>
            <p:ph type="title"/>
          </p:nvPr>
        </p:nvSpPr>
        <p:spPr>
          <a:xfrm>
            <a:off x="2790837" y="2106302"/>
            <a:ext cx="3974489" cy="1433071"/>
          </a:xfrm>
          <a:prstGeom prst="rect">
            <a:avLst/>
          </a:prstGeom>
        </p:spPr>
        <p:txBody>
          <a:bodyPr/>
          <a:lstStyle>
            <a:lvl1pPr>
              <a:defRPr b="0">
                <a:solidFill>
                  <a:srgbClr val="D1332B"/>
                </a:solidFill>
                <a:latin typeface="Helvetica"/>
                <a:ea typeface="Helvetica"/>
                <a:cs typeface="Helvetica"/>
                <a:sym typeface="Helvetica"/>
              </a:defRPr>
            </a:lvl1pPr>
          </a:lstStyle>
          <a:p>
            <a:r>
              <a:t>Genus</a:t>
            </a:r>
          </a:p>
        </p:txBody>
      </p:sp>
      <p:sp>
        <p:nvSpPr>
          <p:cNvPr id="190" name="Etnicitet"/>
          <p:cNvSpPr txBox="1"/>
          <p:nvPr/>
        </p:nvSpPr>
        <p:spPr>
          <a:xfrm>
            <a:off x="15048521" y="3206796"/>
            <a:ext cx="3974488" cy="14330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97" tIns="50797" rIns="50797" bIns="50797">
            <a:normAutofit/>
          </a:bodyPr>
          <a:lstStyle>
            <a:lvl1pPr algn="l">
              <a:lnSpc>
                <a:spcPct val="80000"/>
              </a:lnSpc>
              <a:defRPr sz="8500" spc="-170">
                <a:solidFill>
                  <a:srgbClr val="D1332B"/>
                </a:solidFill>
                <a:latin typeface="Helvetica"/>
                <a:ea typeface="Helvetica"/>
                <a:cs typeface="Helvetica"/>
                <a:sym typeface="Helvetica"/>
              </a:defRPr>
            </a:lvl1pPr>
          </a:lstStyle>
          <a:p>
            <a:pPr defTabSz="2438094" hangingPunct="0"/>
            <a:r>
              <a:rPr sz="8499" kern="0"/>
              <a:t>Etnicitet</a:t>
            </a:r>
          </a:p>
        </p:txBody>
      </p:sp>
      <p:sp>
        <p:nvSpPr>
          <p:cNvPr id="191" name="HBTQi+"/>
          <p:cNvSpPr txBox="1"/>
          <p:nvPr/>
        </p:nvSpPr>
        <p:spPr>
          <a:xfrm>
            <a:off x="8466480" y="4672780"/>
            <a:ext cx="3974488" cy="14330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97" tIns="50797" rIns="50797" bIns="50797">
            <a:normAutofit/>
          </a:bodyPr>
          <a:lstStyle>
            <a:lvl1pPr algn="l">
              <a:lnSpc>
                <a:spcPct val="80000"/>
              </a:lnSpc>
              <a:defRPr sz="8500" spc="-170">
                <a:solidFill>
                  <a:srgbClr val="D1332B"/>
                </a:solidFill>
                <a:latin typeface="Helvetica"/>
                <a:ea typeface="Helvetica"/>
                <a:cs typeface="Helvetica"/>
                <a:sym typeface="Helvetica"/>
              </a:defRPr>
            </a:lvl1pPr>
          </a:lstStyle>
          <a:p>
            <a:pPr defTabSz="2438094" hangingPunct="0"/>
            <a:r>
              <a:rPr sz="8499" kern="0"/>
              <a:t>HBTQi+</a:t>
            </a:r>
          </a:p>
        </p:txBody>
      </p:sp>
      <p:sp>
        <p:nvSpPr>
          <p:cNvPr id="192" name="Funtionsvariation"/>
          <p:cNvSpPr txBox="1"/>
          <p:nvPr/>
        </p:nvSpPr>
        <p:spPr>
          <a:xfrm>
            <a:off x="2298916" y="7080580"/>
            <a:ext cx="9575843" cy="14330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97" tIns="50797" rIns="50797" bIns="50797">
            <a:normAutofit/>
          </a:bodyPr>
          <a:lstStyle>
            <a:lvl1pPr algn="l">
              <a:lnSpc>
                <a:spcPct val="80000"/>
              </a:lnSpc>
              <a:defRPr sz="8500" spc="-170">
                <a:solidFill>
                  <a:srgbClr val="D1332B"/>
                </a:solidFill>
                <a:latin typeface="Helvetica"/>
                <a:ea typeface="Helvetica"/>
                <a:cs typeface="Helvetica"/>
                <a:sym typeface="Helvetica"/>
              </a:defRPr>
            </a:lvl1pPr>
          </a:lstStyle>
          <a:p>
            <a:pPr defTabSz="2438094" hangingPunct="0"/>
            <a:r>
              <a:rPr sz="8499" kern="0"/>
              <a:t>Funtionsvariation</a:t>
            </a:r>
          </a:p>
        </p:txBody>
      </p:sp>
      <p:sp>
        <p:nvSpPr>
          <p:cNvPr id="193" name="Ålder"/>
          <p:cNvSpPr txBox="1"/>
          <p:nvPr/>
        </p:nvSpPr>
        <p:spPr>
          <a:xfrm>
            <a:off x="13300526" y="6062887"/>
            <a:ext cx="3974488" cy="14330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97" tIns="50797" rIns="50797" bIns="50797">
            <a:normAutofit/>
          </a:bodyPr>
          <a:lstStyle>
            <a:lvl1pPr algn="l">
              <a:lnSpc>
                <a:spcPct val="80000"/>
              </a:lnSpc>
              <a:defRPr sz="8500" spc="-170">
                <a:solidFill>
                  <a:srgbClr val="D1332B"/>
                </a:solidFill>
                <a:latin typeface="Helvetica"/>
                <a:ea typeface="Helvetica"/>
                <a:cs typeface="Helvetica"/>
                <a:sym typeface="Helvetica"/>
              </a:defRPr>
            </a:lvl1pPr>
          </a:lstStyle>
          <a:p>
            <a:pPr defTabSz="2438094" hangingPunct="0"/>
            <a:r>
              <a:rPr sz="8499" kern="0"/>
              <a:t>Ålder</a:t>
            </a:r>
          </a:p>
        </p:txBody>
      </p:sp>
      <p:sp>
        <p:nvSpPr>
          <p:cNvPr id="194" name="Kraftig kroppsbyggnad"/>
          <p:cNvSpPr txBox="1"/>
          <p:nvPr/>
        </p:nvSpPr>
        <p:spPr>
          <a:xfrm>
            <a:off x="9552574" y="9488379"/>
            <a:ext cx="12658705" cy="14330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97" tIns="50797" rIns="50797" bIns="50797">
            <a:normAutofit/>
          </a:bodyPr>
          <a:lstStyle>
            <a:lvl1pPr algn="l">
              <a:lnSpc>
                <a:spcPct val="80000"/>
              </a:lnSpc>
              <a:defRPr sz="8500" spc="-170">
                <a:solidFill>
                  <a:srgbClr val="D1332B"/>
                </a:solidFill>
                <a:latin typeface="Helvetica"/>
                <a:ea typeface="Helvetica"/>
                <a:cs typeface="Helvetica"/>
                <a:sym typeface="Helvetica"/>
              </a:defRPr>
            </a:lvl1pPr>
          </a:lstStyle>
          <a:p>
            <a:pPr defTabSz="2438094" hangingPunct="0"/>
            <a:r>
              <a:rPr sz="8499" kern="0"/>
              <a:t>Kraftig kroppsbyggnad</a:t>
            </a:r>
          </a:p>
        </p:txBody>
      </p:sp>
      <p:pic>
        <p:nvPicPr>
          <p:cNvPr id="195" name="Kommlogga_kort.png" descr="Kommlogga_kort.png"/>
          <p:cNvPicPr>
            <a:picLocks noChangeAspect="1"/>
          </p:cNvPicPr>
          <p:nvPr/>
        </p:nvPicPr>
        <p:blipFill>
          <a:blip r:embed="rId3"/>
          <a:stretch>
            <a:fillRect/>
          </a:stretch>
        </p:blipFill>
        <p:spPr>
          <a:xfrm>
            <a:off x="793628" y="12462233"/>
            <a:ext cx="1665592" cy="51518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Jämn fördelning representativt…"/>
          <p:cNvSpPr txBox="1">
            <a:spLocks noGrp="1"/>
          </p:cNvSpPr>
          <p:nvPr>
            <p:ph type="body" sz="half" idx="1"/>
          </p:nvPr>
        </p:nvSpPr>
        <p:spPr>
          <a:xfrm>
            <a:off x="13040034" y="2358521"/>
            <a:ext cx="10918399" cy="10564986"/>
          </a:xfrm>
          <a:prstGeom prst="rect">
            <a:avLst/>
          </a:prstGeom>
        </p:spPr>
        <p:txBody>
          <a:bodyPr/>
          <a:lstStyle/>
          <a:p>
            <a:pPr marL="524203" indent="-524203" defTabSz="2096761">
              <a:spcBef>
                <a:spcPts val="3800"/>
              </a:spcBef>
              <a:defRPr sz="4128">
                <a:solidFill>
                  <a:srgbClr val="3A3939"/>
                </a:solidFill>
              </a:defRPr>
            </a:pPr>
            <a:r>
              <a:t>Jämn fördelning representativt</a:t>
            </a:r>
          </a:p>
          <a:p>
            <a:pPr marL="524203" indent="-524203" defTabSz="2096761">
              <a:spcBef>
                <a:spcPts val="3800"/>
              </a:spcBef>
              <a:defRPr sz="4128">
                <a:solidFill>
                  <a:srgbClr val="3A3939"/>
                </a:solidFill>
              </a:defRPr>
            </a:pPr>
            <a:r>
              <a:t>Mellan 2016 och 2020 en gradvis minskad representation, främst åldrarna 50+</a:t>
            </a:r>
          </a:p>
          <a:p>
            <a:pPr marL="524203" indent="-524203" defTabSz="2096761">
              <a:spcBef>
                <a:spcPts val="3800"/>
              </a:spcBef>
              <a:defRPr sz="4128">
                <a:solidFill>
                  <a:srgbClr val="3A3939"/>
                </a:solidFill>
              </a:defRPr>
            </a:pPr>
            <a:r>
              <a:t>Kvinnor objektifieras i högre utsträckning än män, </a:t>
            </a:r>
          </a:p>
          <a:p>
            <a:pPr marL="524203" indent="-524203" defTabSz="2096761">
              <a:spcBef>
                <a:spcPts val="3800"/>
              </a:spcBef>
              <a:defRPr sz="4128">
                <a:solidFill>
                  <a:srgbClr val="3A3939"/>
                </a:solidFill>
              </a:defRPr>
            </a:pPr>
            <a:r>
              <a:t>Kvinnor har mer avslöjande klädsel än män</a:t>
            </a:r>
          </a:p>
          <a:p>
            <a:pPr marL="524203" indent="-524203" defTabSz="2096761">
              <a:spcBef>
                <a:spcPts val="3800"/>
              </a:spcBef>
              <a:defRPr sz="4128">
                <a:solidFill>
                  <a:srgbClr val="3A3939"/>
                </a:solidFill>
              </a:defRPr>
            </a:pPr>
            <a:r>
              <a:t>Kvinnor som objekt och med mer avslöjande klädsel ökade 2019 men minskade drastiskt under 2020</a:t>
            </a:r>
          </a:p>
          <a:p>
            <a:pPr marL="524203" indent="-524203" defTabSz="2096761">
              <a:spcBef>
                <a:spcPts val="3800"/>
              </a:spcBef>
              <a:defRPr sz="4128">
                <a:solidFill>
                  <a:srgbClr val="3A3939"/>
                </a:solidFill>
              </a:defRPr>
            </a:pPr>
            <a:r>
              <a:t>Karaktärsdraget rolig återfinns vanligast hos män </a:t>
            </a:r>
          </a:p>
          <a:p>
            <a:pPr marL="524203" indent="-524203" defTabSz="2096761">
              <a:spcBef>
                <a:spcPts val="3800"/>
              </a:spcBef>
              <a:defRPr sz="4128">
                <a:solidFill>
                  <a:srgbClr val="3A3939"/>
                </a:solidFill>
              </a:defRPr>
            </a:pPr>
            <a:r>
              <a:t>Gapet mellan män och kvinnor minskar med åren i de allra flesta tabeller</a:t>
            </a:r>
          </a:p>
        </p:txBody>
      </p:sp>
      <p:sp>
        <p:nvSpPr>
          <p:cNvPr id="200" name="Rektangel"/>
          <p:cNvSpPr/>
          <p:nvPr/>
        </p:nvSpPr>
        <p:spPr>
          <a:xfrm>
            <a:off x="3428" y="-55478"/>
            <a:ext cx="12265756" cy="13826956"/>
          </a:xfrm>
          <a:prstGeom prst="rect">
            <a:avLst/>
          </a:prstGeom>
          <a:solidFill>
            <a:srgbClr val="D1332B"/>
          </a:solidFill>
          <a:ln w="12700">
            <a:miter lim="400000"/>
          </a:ln>
        </p:spPr>
        <p:txBody>
          <a:bodyPr lIns="50797" tIns="50797" rIns="50797" bIns="50797" anchor="ctr"/>
          <a:lstStyle/>
          <a:p>
            <a:pPr algn="ctr" defTabSz="825417" hangingPunct="0">
              <a:defRPr sz="3200">
                <a:solidFill>
                  <a:srgbClr val="D1332B"/>
                </a:solidFill>
                <a:latin typeface="Helvetica Neue Medium"/>
                <a:ea typeface="Helvetica Neue Medium"/>
                <a:cs typeface="Helvetica Neue Medium"/>
                <a:sym typeface="Helvetica Neue Medium"/>
              </a:defRPr>
            </a:pPr>
            <a:endParaRPr sz="3200" kern="0">
              <a:solidFill>
                <a:srgbClr val="D1332B"/>
              </a:solidFill>
              <a:latin typeface="Helvetica Neue Medium"/>
              <a:ea typeface="Helvetica Neue Medium"/>
              <a:cs typeface="Helvetica Neue Medium"/>
              <a:sym typeface="Helvetica Neue Medium"/>
            </a:endParaRPr>
          </a:p>
        </p:txBody>
      </p:sp>
      <p:sp>
        <p:nvSpPr>
          <p:cNvPr id="201" name="Genus"/>
          <p:cNvSpPr txBox="1">
            <a:spLocks noGrp="1"/>
          </p:cNvSpPr>
          <p:nvPr>
            <p:ph type="title"/>
          </p:nvPr>
        </p:nvSpPr>
        <p:spPr>
          <a:xfrm>
            <a:off x="3285968" y="5533908"/>
            <a:ext cx="5926674" cy="3160127"/>
          </a:xfrm>
          <a:prstGeom prst="rect">
            <a:avLst/>
          </a:prstGeom>
        </p:spPr>
        <p:txBody>
          <a:bodyPr/>
          <a:lstStyle>
            <a:lvl1pPr>
              <a:defRPr sz="14600" spc="-291">
                <a:solidFill>
                  <a:srgbClr val="FFFFFF"/>
                </a:solidFill>
                <a:latin typeface="Helvetica"/>
                <a:ea typeface="Helvetica"/>
                <a:cs typeface="Helvetica"/>
                <a:sym typeface="Helvetica"/>
              </a:defRPr>
            </a:lvl1pPr>
          </a:lstStyle>
          <a:p>
            <a:r>
              <a:t>Genus</a:t>
            </a:r>
          </a:p>
        </p:txBody>
      </p:sp>
      <p:sp>
        <p:nvSpPr>
          <p:cNvPr id="202" name="Vad såg vi?"/>
          <p:cNvSpPr txBox="1">
            <a:spLocks noGrp="1"/>
          </p:cNvSpPr>
          <p:nvPr>
            <p:ph type="body" idx="21"/>
          </p:nvPr>
        </p:nvSpPr>
        <p:spPr>
          <a:xfrm>
            <a:off x="13199694" y="838352"/>
            <a:ext cx="9976298" cy="934718"/>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a:solidFill>
                  <a:srgbClr val="3A3939"/>
                </a:solidFill>
              </a:defRPr>
            </a:lvl1pPr>
          </a:lstStyle>
          <a:p>
            <a:r>
              <a:t>Vad såg vi?</a:t>
            </a:r>
          </a:p>
        </p:txBody>
      </p:sp>
      <p:pic>
        <p:nvPicPr>
          <p:cNvPr id="203" name="Kommlogga_kort VIT.png" descr="Kommlogga_kort VIT.png"/>
          <p:cNvPicPr>
            <a:picLocks noChangeAspect="1"/>
          </p:cNvPicPr>
          <p:nvPr/>
        </p:nvPicPr>
        <p:blipFill>
          <a:blip r:embed="rId3"/>
          <a:stretch>
            <a:fillRect/>
          </a:stretch>
        </p:blipFill>
        <p:spPr>
          <a:xfrm>
            <a:off x="825059" y="12498204"/>
            <a:ext cx="1550134" cy="47947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Ungefär 1/4 av alla karaktärer är icke-vita…"/>
          <p:cNvSpPr txBox="1">
            <a:spLocks noGrp="1"/>
          </p:cNvSpPr>
          <p:nvPr>
            <p:ph type="body" sz="half" idx="1"/>
          </p:nvPr>
        </p:nvSpPr>
        <p:spPr>
          <a:xfrm>
            <a:off x="1033126" y="2441448"/>
            <a:ext cx="10795100" cy="10265974"/>
          </a:xfrm>
          <a:prstGeom prst="rect">
            <a:avLst/>
          </a:prstGeom>
        </p:spPr>
        <p:txBody>
          <a:bodyPr/>
          <a:lstStyle/>
          <a:p>
            <a:pPr marL="548584" indent="-548584" defTabSz="2194286">
              <a:spcBef>
                <a:spcPts val="4000"/>
              </a:spcBef>
              <a:defRPr sz="4319">
                <a:solidFill>
                  <a:srgbClr val="3A3939"/>
                </a:solidFill>
              </a:defRPr>
            </a:pPr>
            <a:r>
              <a:t>Ungefär 1/4 av alla karaktärer är icke-vita </a:t>
            </a:r>
          </a:p>
          <a:p>
            <a:pPr marL="548584" indent="-548584" defTabSz="2194286">
              <a:spcBef>
                <a:spcPts val="4000"/>
              </a:spcBef>
              <a:defRPr sz="4319">
                <a:solidFill>
                  <a:srgbClr val="3A3939"/>
                </a:solidFill>
              </a:defRPr>
            </a:pPr>
            <a:r>
              <a:t>Men hur fjärdedelen fördelas varierar </a:t>
            </a:r>
          </a:p>
          <a:p>
            <a:pPr marL="548584" indent="-548584" defTabSz="2194286">
              <a:spcBef>
                <a:spcPts val="4000"/>
              </a:spcBef>
              <a:defRPr sz="4319">
                <a:solidFill>
                  <a:srgbClr val="3A3939"/>
                </a:solidFill>
              </a:defRPr>
            </a:pPr>
            <a:r>
              <a:t>Vanligast av underrepresenterade icke-vita är svarta </a:t>
            </a:r>
          </a:p>
          <a:p>
            <a:pPr marL="548584" indent="-548584" defTabSz="2194286">
              <a:spcBef>
                <a:spcPts val="4000"/>
              </a:spcBef>
              <a:defRPr sz="4319">
                <a:solidFill>
                  <a:srgbClr val="3A3939"/>
                </a:solidFill>
              </a:defRPr>
            </a:pPr>
            <a:r>
              <a:t>Gapet minskar inte för icke-vita karaktärer jämfört med vita</a:t>
            </a:r>
          </a:p>
          <a:p>
            <a:pPr marL="548584" indent="-548584" defTabSz="2194286">
              <a:spcBef>
                <a:spcPts val="4000"/>
              </a:spcBef>
              <a:defRPr sz="4319">
                <a:solidFill>
                  <a:srgbClr val="3A3939"/>
                </a:solidFill>
              </a:defRPr>
            </a:pPr>
            <a:r>
              <a:t>Däremot en förbättring gällande representation av:</a:t>
            </a:r>
          </a:p>
          <a:p>
            <a:pPr marL="1097169" lvl="1" indent="-548584" defTabSz="2194286">
              <a:spcBef>
                <a:spcPts val="4000"/>
              </a:spcBef>
              <a:defRPr sz="4319">
                <a:solidFill>
                  <a:srgbClr val="3A3939"/>
                </a:solidFill>
              </a:defRPr>
            </a:pPr>
            <a:r>
              <a:t>icke-vita HBTQi+personer (de senaste tre åren)</a:t>
            </a:r>
          </a:p>
          <a:p>
            <a:pPr marL="1097169" lvl="1" indent="-548584" defTabSz="2194286">
              <a:spcBef>
                <a:spcPts val="4000"/>
              </a:spcBef>
              <a:defRPr sz="4319">
                <a:solidFill>
                  <a:srgbClr val="3A3939"/>
                </a:solidFill>
              </a:defRPr>
            </a:pPr>
            <a:r>
              <a:t>som framställs som intelligenta </a:t>
            </a:r>
          </a:p>
        </p:txBody>
      </p:sp>
      <p:sp>
        <p:nvSpPr>
          <p:cNvPr id="208" name="Rektangel"/>
          <p:cNvSpPr/>
          <p:nvPr/>
        </p:nvSpPr>
        <p:spPr>
          <a:xfrm>
            <a:off x="12134118" y="-55478"/>
            <a:ext cx="12265756" cy="13826956"/>
          </a:xfrm>
          <a:prstGeom prst="rect">
            <a:avLst/>
          </a:prstGeom>
          <a:solidFill>
            <a:srgbClr val="D1332B"/>
          </a:solidFill>
          <a:ln w="12700">
            <a:miter lim="400000"/>
          </a:ln>
        </p:spPr>
        <p:txBody>
          <a:bodyPr lIns="50797" tIns="50797" rIns="50797" bIns="50797" anchor="ctr"/>
          <a:lstStyle/>
          <a:p>
            <a:pPr algn="ctr" defTabSz="825417" hangingPunct="0">
              <a:defRPr sz="3200">
                <a:solidFill>
                  <a:srgbClr val="D1332B"/>
                </a:solidFill>
                <a:latin typeface="Helvetica Neue Medium"/>
                <a:ea typeface="Helvetica Neue Medium"/>
                <a:cs typeface="Helvetica Neue Medium"/>
                <a:sym typeface="Helvetica Neue Medium"/>
              </a:defRPr>
            </a:pPr>
            <a:endParaRPr sz="3200" kern="0">
              <a:solidFill>
                <a:srgbClr val="D1332B"/>
              </a:solidFill>
              <a:latin typeface="Helvetica Neue Medium"/>
              <a:ea typeface="Helvetica Neue Medium"/>
              <a:cs typeface="Helvetica Neue Medium"/>
              <a:sym typeface="Helvetica Neue Medium"/>
            </a:endParaRPr>
          </a:p>
        </p:txBody>
      </p:sp>
      <p:sp>
        <p:nvSpPr>
          <p:cNvPr id="209" name="Etnicitet"/>
          <p:cNvSpPr txBox="1">
            <a:spLocks noGrp="1"/>
          </p:cNvSpPr>
          <p:nvPr>
            <p:ph type="title"/>
          </p:nvPr>
        </p:nvSpPr>
        <p:spPr>
          <a:xfrm>
            <a:off x="15466171" y="5533908"/>
            <a:ext cx="7198056" cy="3160127"/>
          </a:xfrm>
          <a:prstGeom prst="rect">
            <a:avLst/>
          </a:prstGeom>
        </p:spPr>
        <p:txBody>
          <a:bodyPr/>
          <a:lstStyle>
            <a:lvl1pPr>
              <a:defRPr sz="14600" spc="-291">
                <a:solidFill>
                  <a:srgbClr val="FFFFFF"/>
                </a:solidFill>
                <a:latin typeface="Helvetica"/>
                <a:ea typeface="Helvetica"/>
                <a:cs typeface="Helvetica"/>
                <a:sym typeface="Helvetica"/>
              </a:defRPr>
            </a:lvl1pPr>
          </a:lstStyle>
          <a:p>
            <a:r>
              <a:t>Etnicitet</a:t>
            </a:r>
          </a:p>
        </p:txBody>
      </p:sp>
      <p:sp>
        <p:nvSpPr>
          <p:cNvPr id="210" name="Vad såg vi?"/>
          <p:cNvSpPr txBox="1"/>
          <p:nvPr/>
        </p:nvSpPr>
        <p:spPr>
          <a:xfrm>
            <a:off x="1191916" y="863108"/>
            <a:ext cx="9976297" cy="9347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6" rIns="45716">
            <a:normAutofit/>
          </a:bodyPr>
          <a:lstStyle>
            <a:lvl1pPr algn="l" defTabSz="825500">
              <a:defRPr sz="5500" b="1">
                <a:solidFill>
                  <a:srgbClr val="3A3939"/>
                </a:solidFill>
              </a:defRPr>
            </a:lvl1pPr>
          </a:lstStyle>
          <a:p>
            <a:pPr defTabSz="825417" hangingPunct="0"/>
            <a:r>
              <a:rPr sz="5499" kern="0">
                <a:latin typeface="Helvetica Neue"/>
                <a:ea typeface="Helvetica Neue"/>
                <a:cs typeface="Helvetica Neue"/>
                <a:sym typeface="Helvetica Neue"/>
              </a:rPr>
              <a:t>Vad såg vi?</a:t>
            </a:r>
          </a:p>
        </p:txBody>
      </p:sp>
      <p:pic>
        <p:nvPicPr>
          <p:cNvPr id="211" name="Kommlogga_kort.png" descr="Kommlogga_kort.png"/>
          <p:cNvPicPr>
            <a:picLocks noChangeAspect="1"/>
          </p:cNvPicPr>
          <p:nvPr/>
        </p:nvPicPr>
        <p:blipFill>
          <a:blip r:embed="rId3"/>
          <a:stretch>
            <a:fillRect/>
          </a:stretch>
        </p:blipFill>
        <p:spPr>
          <a:xfrm>
            <a:off x="793628" y="12462233"/>
            <a:ext cx="1665592" cy="515188"/>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Högre representation av kvinnliga HBTQi++ personer än manliga (mellan 2016 och 2020)…"/>
          <p:cNvSpPr txBox="1">
            <a:spLocks noGrp="1"/>
          </p:cNvSpPr>
          <p:nvPr>
            <p:ph type="body" sz="half" idx="1"/>
          </p:nvPr>
        </p:nvSpPr>
        <p:spPr>
          <a:xfrm>
            <a:off x="13213328" y="2730263"/>
            <a:ext cx="10706906" cy="8255474"/>
          </a:xfrm>
          <a:prstGeom prst="rect">
            <a:avLst/>
          </a:prstGeom>
        </p:spPr>
        <p:txBody>
          <a:bodyPr/>
          <a:lstStyle/>
          <a:p>
            <a:pPr marL="597348" indent="-597348" defTabSz="2389333">
              <a:spcBef>
                <a:spcPts val="4400"/>
              </a:spcBef>
              <a:defRPr sz="4704">
                <a:solidFill>
                  <a:srgbClr val="3A3939"/>
                </a:solidFill>
              </a:defRPr>
            </a:pPr>
            <a:r>
              <a:t>Högre representation av kvinnliga HBTQi++ personer än manliga (mellan 2016 och 2020)</a:t>
            </a:r>
          </a:p>
          <a:p>
            <a:pPr marL="597348" indent="-597348" defTabSz="2389333">
              <a:spcBef>
                <a:spcPts val="4400"/>
              </a:spcBef>
              <a:defRPr sz="4704">
                <a:solidFill>
                  <a:srgbClr val="3A3939"/>
                </a:solidFill>
              </a:defRPr>
            </a:pPr>
            <a:r>
              <a:t>Under 2016 och 2017 framställdes ingen HBTQi+man</a:t>
            </a:r>
          </a:p>
          <a:p>
            <a:pPr marL="597348" indent="-597348" defTabSz="2389333">
              <a:spcBef>
                <a:spcPts val="4400"/>
              </a:spcBef>
              <a:defRPr sz="4704">
                <a:solidFill>
                  <a:srgbClr val="3A3939"/>
                </a:solidFill>
              </a:defRPr>
            </a:pPr>
            <a:r>
              <a:t>Positiv utveckling om vi kollar på icke-vita HBTQi+personer, de senaste tre åren</a:t>
            </a:r>
          </a:p>
          <a:p>
            <a:pPr marL="1194697" lvl="1" indent="-597348" defTabSz="2389333">
              <a:spcBef>
                <a:spcPts val="4400"/>
              </a:spcBef>
              <a:defRPr sz="4704">
                <a:solidFill>
                  <a:srgbClr val="3A3939"/>
                </a:solidFill>
              </a:defRPr>
            </a:pPr>
            <a:r>
              <a:t>Mellan 2016 och 2018 fanns ingen icke-vit HBTQi+person alls</a:t>
            </a:r>
          </a:p>
        </p:txBody>
      </p:sp>
      <p:sp>
        <p:nvSpPr>
          <p:cNvPr id="216" name="Rektangel"/>
          <p:cNvSpPr/>
          <p:nvPr/>
        </p:nvSpPr>
        <p:spPr>
          <a:xfrm>
            <a:off x="3427" y="-55478"/>
            <a:ext cx="12265757" cy="13826956"/>
          </a:xfrm>
          <a:prstGeom prst="rect">
            <a:avLst/>
          </a:prstGeom>
          <a:solidFill>
            <a:srgbClr val="D1332B"/>
          </a:solidFill>
          <a:ln w="12700">
            <a:miter lim="400000"/>
          </a:ln>
        </p:spPr>
        <p:txBody>
          <a:bodyPr lIns="50797" tIns="50797" rIns="50797" bIns="50797" anchor="ctr"/>
          <a:lstStyle/>
          <a:p>
            <a:pPr algn="ctr" defTabSz="825417" hangingPunct="0">
              <a:defRPr sz="3200">
                <a:solidFill>
                  <a:srgbClr val="D1332B"/>
                </a:solidFill>
                <a:latin typeface="Helvetica Neue Medium"/>
                <a:ea typeface="Helvetica Neue Medium"/>
                <a:cs typeface="Helvetica Neue Medium"/>
                <a:sym typeface="Helvetica Neue Medium"/>
              </a:defRPr>
            </a:pPr>
            <a:endParaRPr sz="3200" kern="0">
              <a:solidFill>
                <a:srgbClr val="D1332B"/>
              </a:solidFill>
              <a:latin typeface="Helvetica Neue Medium"/>
              <a:ea typeface="Helvetica Neue Medium"/>
              <a:cs typeface="Helvetica Neue Medium"/>
              <a:sym typeface="Helvetica Neue Medium"/>
            </a:endParaRPr>
          </a:p>
        </p:txBody>
      </p:sp>
      <p:sp>
        <p:nvSpPr>
          <p:cNvPr id="217" name="HBTQi+"/>
          <p:cNvSpPr txBox="1">
            <a:spLocks noGrp="1"/>
          </p:cNvSpPr>
          <p:nvPr>
            <p:ph type="title"/>
          </p:nvPr>
        </p:nvSpPr>
        <p:spPr>
          <a:xfrm>
            <a:off x="2537278" y="5277937"/>
            <a:ext cx="7198056" cy="3160126"/>
          </a:xfrm>
          <a:prstGeom prst="rect">
            <a:avLst/>
          </a:prstGeom>
        </p:spPr>
        <p:txBody>
          <a:bodyPr/>
          <a:lstStyle>
            <a:lvl1pPr>
              <a:defRPr sz="14600" spc="-291">
                <a:solidFill>
                  <a:srgbClr val="FFFFFF"/>
                </a:solidFill>
                <a:latin typeface="Helvetica"/>
                <a:ea typeface="Helvetica"/>
                <a:cs typeface="Helvetica"/>
                <a:sym typeface="Helvetica"/>
              </a:defRPr>
            </a:lvl1pPr>
          </a:lstStyle>
          <a:p>
            <a:r>
              <a:t>HBTQi+</a:t>
            </a:r>
          </a:p>
        </p:txBody>
      </p:sp>
      <p:sp>
        <p:nvSpPr>
          <p:cNvPr id="218" name="Vad såg vi?"/>
          <p:cNvSpPr txBox="1"/>
          <p:nvPr/>
        </p:nvSpPr>
        <p:spPr>
          <a:xfrm>
            <a:off x="13199694" y="838352"/>
            <a:ext cx="9976298" cy="9347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6" rIns="45716">
            <a:normAutofit/>
          </a:bodyPr>
          <a:lstStyle>
            <a:lvl1pPr algn="l" defTabSz="825500">
              <a:defRPr sz="5500" b="1">
                <a:solidFill>
                  <a:srgbClr val="3A3939"/>
                </a:solidFill>
              </a:defRPr>
            </a:lvl1pPr>
          </a:lstStyle>
          <a:p>
            <a:pPr defTabSz="825417" hangingPunct="0"/>
            <a:r>
              <a:rPr sz="5499" kern="0">
                <a:latin typeface="Helvetica Neue"/>
                <a:ea typeface="Helvetica Neue"/>
                <a:cs typeface="Helvetica Neue"/>
                <a:sym typeface="Helvetica Neue"/>
              </a:rPr>
              <a:t>Vad såg vi?</a:t>
            </a:r>
          </a:p>
        </p:txBody>
      </p:sp>
      <p:pic>
        <p:nvPicPr>
          <p:cNvPr id="219" name="Kommlogga_kort VIT.png" descr="Kommlogga_kort VIT.png"/>
          <p:cNvPicPr>
            <a:picLocks noChangeAspect="1"/>
          </p:cNvPicPr>
          <p:nvPr/>
        </p:nvPicPr>
        <p:blipFill>
          <a:blip r:embed="rId3"/>
          <a:stretch>
            <a:fillRect/>
          </a:stretch>
        </p:blipFill>
        <p:spPr>
          <a:xfrm>
            <a:off x="825059" y="12498204"/>
            <a:ext cx="1550134" cy="479477"/>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Minskad representation mellan personer i åldrarna 50+…"/>
          <p:cNvSpPr txBox="1">
            <a:spLocks noGrp="1"/>
          </p:cNvSpPr>
          <p:nvPr>
            <p:ph type="body" sz="half" idx="1"/>
          </p:nvPr>
        </p:nvSpPr>
        <p:spPr>
          <a:xfrm>
            <a:off x="1033126" y="2441448"/>
            <a:ext cx="10293877" cy="10265974"/>
          </a:xfrm>
          <a:prstGeom prst="rect">
            <a:avLst/>
          </a:prstGeom>
        </p:spPr>
        <p:txBody>
          <a:bodyPr/>
          <a:lstStyle/>
          <a:p>
            <a:pPr>
              <a:defRPr>
                <a:solidFill>
                  <a:srgbClr val="3A3939"/>
                </a:solidFill>
              </a:defRPr>
            </a:pPr>
            <a:r>
              <a:t>Minskad representation mellan personer i åldrarna 50+</a:t>
            </a:r>
          </a:p>
          <a:p>
            <a:pPr>
              <a:defRPr>
                <a:solidFill>
                  <a:srgbClr val="3A3939"/>
                </a:solidFill>
              </a:defRPr>
            </a:pPr>
            <a:r>
              <a:t>Vanligare med manliga än kvinnliga äldre karaktärer</a:t>
            </a:r>
          </a:p>
          <a:p>
            <a:pPr>
              <a:defRPr>
                <a:solidFill>
                  <a:srgbClr val="3A3939"/>
                </a:solidFill>
              </a:defRPr>
            </a:pPr>
            <a:r>
              <a:t>Otroligt få äldre icke-vita karaktärer </a:t>
            </a:r>
          </a:p>
        </p:txBody>
      </p:sp>
      <p:sp>
        <p:nvSpPr>
          <p:cNvPr id="224" name="Rektangel"/>
          <p:cNvSpPr/>
          <p:nvPr/>
        </p:nvSpPr>
        <p:spPr>
          <a:xfrm>
            <a:off x="12134118" y="-55478"/>
            <a:ext cx="12265756" cy="13826956"/>
          </a:xfrm>
          <a:prstGeom prst="rect">
            <a:avLst/>
          </a:prstGeom>
          <a:solidFill>
            <a:srgbClr val="D1332B"/>
          </a:solidFill>
          <a:ln w="12700">
            <a:miter lim="400000"/>
          </a:ln>
        </p:spPr>
        <p:txBody>
          <a:bodyPr lIns="50797" tIns="50797" rIns="50797" bIns="50797" anchor="ctr"/>
          <a:lstStyle/>
          <a:p>
            <a:pPr algn="ctr" defTabSz="825417" hangingPunct="0">
              <a:defRPr sz="3200">
                <a:solidFill>
                  <a:srgbClr val="D1332B"/>
                </a:solidFill>
                <a:latin typeface="Helvetica Neue Medium"/>
                <a:ea typeface="Helvetica Neue Medium"/>
                <a:cs typeface="Helvetica Neue Medium"/>
                <a:sym typeface="Helvetica Neue Medium"/>
              </a:defRPr>
            </a:pPr>
            <a:endParaRPr sz="3200" kern="0">
              <a:solidFill>
                <a:srgbClr val="D1332B"/>
              </a:solidFill>
              <a:latin typeface="Helvetica Neue Medium"/>
              <a:ea typeface="Helvetica Neue Medium"/>
              <a:cs typeface="Helvetica Neue Medium"/>
              <a:sym typeface="Helvetica Neue Medium"/>
            </a:endParaRPr>
          </a:p>
        </p:txBody>
      </p:sp>
      <p:sp>
        <p:nvSpPr>
          <p:cNvPr id="225" name="ÅLDER"/>
          <p:cNvSpPr txBox="1">
            <a:spLocks noGrp="1"/>
          </p:cNvSpPr>
          <p:nvPr>
            <p:ph type="title"/>
          </p:nvPr>
        </p:nvSpPr>
        <p:spPr>
          <a:xfrm>
            <a:off x="15466171" y="5533908"/>
            <a:ext cx="7198056" cy="3160127"/>
          </a:xfrm>
          <a:prstGeom prst="rect">
            <a:avLst/>
          </a:prstGeom>
        </p:spPr>
        <p:txBody>
          <a:bodyPr/>
          <a:lstStyle>
            <a:lvl1pPr>
              <a:defRPr sz="14600" spc="-291">
                <a:solidFill>
                  <a:srgbClr val="FFFFFF"/>
                </a:solidFill>
                <a:latin typeface="Helvetica"/>
                <a:ea typeface="Helvetica"/>
                <a:cs typeface="Helvetica"/>
                <a:sym typeface="Helvetica"/>
              </a:defRPr>
            </a:lvl1pPr>
          </a:lstStyle>
          <a:p>
            <a:r>
              <a:t>ÅLDER</a:t>
            </a:r>
          </a:p>
        </p:txBody>
      </p:sp>
      <p:sp>
        <p:nvSpPr>
          <p:cNvPr id="226" name="Vad såg vi?"/>
          <p:cNvSpPr txBox="1"/>
          <p:nvPr/>
        </p:nvSpPr>
        <p:spPr>
          <a:xfrm>
            <a:off x="1191916" y="863108"/>
            <a:ext cx="9976297" cy="9347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6" rIns="45716">
            <a:normAutofit/>
          </a:bodyPr>
          <a:lstStyle>
            <a:lvl1pPr algn="l" defTabSz="825500">
              <a:defRPr sz="5500" b="1">
                <a:solidFill>
                  <a:srgbClr val="3A3939"/>
                </a:solidFill>
              </a:defRPr>
            </a:lvl1pPr>
          </a:lstStyle>
          <a:p>
            <a:pPr defTabSz="825417" hangingPunct="0"/>
            <a:r>
              <a:rPr sz="5499" kern="0">
                <a:latin typeface="Helvetica Neue"/>
                <a:ea typeface="Helvetica Neue"/>
                <a:cs typeface="Helvetica Neue"/>
                <a:sym typeface="Helvetica Neue"/>
              </a:rPr>
              <a:t>Vad såg vi?</a:t>
            </a:r>
          </a:p>
        </p:txBody>
      </p:sp>
      <p:pic>
        <p:nvPicPr>
          <p:cNvPr id="227" name="Kommlogga_kort.png" descr="Kommlogga_kort.png"/>
          <p:cNvPicPr>
            <a:picLocks noChangeAspect="1"/>
          </p:cNvPicPr>
          <p:nvPr/>
        </p:nvPicPr>
        <p:blipFill>
          <a:blip r:embed="rId3"/>
          <a:stretch>
            <a:fillRect/>
          </a:stretch>
        </p:blipFill>
        <p:spPr>
          <a:xfrm>
            <a:off x="793628" y="12462233"/>
            <a:ext cx="1665592" cy="515188"/>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ositiv trend: från 0,5% till 2,3% ökning mellan 2015 och 2020…"/>
          <p:cNvSpPr txBox="1">
            <a:spLocks noGrp="1"/>
          </p:cNvSpPr>
          <p:nvPr>
            <p:ph type="body" sz="half" idx="1"/>
          </p:nvPr>
        </p:nvSpPr>
        <p:spPr>
          <a:xfrm>
            <a:off x="13213328" y="2730263"/>
            <a:ext cx="10744427" cy="10514409"/>
          </a:xfrm>
          <a:prstGeom prst="rect">
            <a:avLst/>
          </a:prstGeom>
        </p:spPr>
        <p:txBody>
          <a:bodyPr/>
          <a:lstStyle/>
          <a:p>
            <a:pPr>
              <a:defRPr>
                <a:solidFill>
                  <a:srgbClr val="3A3939"/>
                </a:solidFill>
              </a:defRPr>
            </a:pPr>
            <a:r>
              <a:t>Positiv trend: från 0,5% till 2,3% ökning mellan 2015 och 2020</a:t>
            </a:r>
          </a:p>
          <a:p>
            <a:pPr>
              <a:defRPr>
                <a:solidFill>
                  <a:srgbClr val="3A3939"/>
                </a:solidFill>
              </a:defRPr>
            </a:pPr>
            <a:r>
              <a:t>Högre utsträckning manliga karaktärer än kvinnliga</a:t>
            </a:r>
          </a:p>
          <a:p>
            <a:pPr>
              <a:defRPr>
                <a:solidFill>
                  <a:srgbClr val="3A3939"/>
                </a:solidFill>
              </a:defRPr>
            </a:pPr>
            <a:r>
              <a:t>Mönstret bröts 2020 - fler kvinnor men ingen man med funktionsvariation representerades </a:t>
            </a:r>
          </a:p>
          <a:p>
            <a:pPr>
              <a:defRPr>
                <a:solidFill>
                  <a:srgbClr val="3A3939"/>
                </a:solidFill>
              </a:defRPr>
            </a:pPr>
            <a:r>
              <a:t>Ingen icke-vit med funktionsvariation</a:t>
            </a:r>
          </a:p>
        </p:txBody>
      </p:sp>
      <p:sp>
        <p:nvSpPr>
          <p:cNvPr id="232" name="Rektangel"/>
          <p:cNvSpPr/>
          <p:nvPr/>
        </p:nvSpPr>
        <p:spPr>
          <a:xfrm>
            <a:off x="3427" y="-55478"/>
            <a:ext cx="12265757" cy="13826956"/>
          </a:xfrm>
          <a:prstGeom prst="rect">
            <a:avLst/>
          </a:prstGeom>
          <a:solidFill>
            <a:srgbClr val="D1332B"/>
          </a:solidFill>
          <a:ln w="12700">
            <a:miter lim="400000"/>
          </a:ln>
        </p:spPr>
        <p:txBody>
          <a:bodyPr lIns="50797" tIns="50797" rIns="50797" bIns="50797" anchor="ctr"/>
          <a:lstStyle/>
          <a:p>
            <a:pPr algn="ctr" defTabSz="825417" hangingPunct="0">
              <a:defRPr sz="3200">
                <a:solidFill>
                  <a:srgbClr val="D1332B"/>
                </a:solidFill>
                <a:latin typeface="Helvetica Neue Medium"/>
                <a:ea typeface="Helvetica Neue Medium"/>
                <a:cs typeface="Helvetica Neue Medium"/>
                <a:sym typeface="Helvetica Neue Medium"/>
              </a:defRPr>
            </a:pPr>
            <a:endParaRPr sz="3200" kern="0">
              <a:solidFill>
                <a:srgbClr val="D1332B"/>
              </a:solidFill>
              <a:latin typeface="Helvetica Neue Medium"/>
              <a:ea typeface="Helvetica Neue Medium"/>
              <a:cs typeface="Helvetica Neue Medium"/>
              <a:sym typeface="Helvetica Neue Medium"/>
            </a:endParaRPr>
          </a:p>
        </p:txBody>
      </p:sp>
      <p:sp>
        <p:nvSpPr>
          <p:cNvPr id="233" name="FUNKTIONS-VARIATION"/>
          <p:cNvSpPr txBox="1">
            <a:spLocks noGrp="1"/>
          </p:cNvSpPr>
          <p:nvPr>
            <p:ph type="title"/>
          </p:nvPr>
        </p:nvSpPr>
        <p:spPr>
          <a:xfrm>
            <a:off x="1824512" y="5277937"/>
            <a:ext cx="8623587" cy="3160126"/>
          </a:xfrm>
          <a:prstGeom prst="rect">
            <a:avLst/>
          </a:prstGeom>
        </p:spPr>
        <p:txBody>
          <a:bodyPr/>
          <a:lstStyle>
            <a:lvl1pPr defTabSz="1853137">
              <a:defRPr sz="11096" spc="-221">
                <a:solidFill>
                  <a:srgbClr val="FFFFFF"/>
                </a:solidFill>
                <a:latin typeface="Helvetica"/>
                <a:ea typeface="Helvetica"/>
                <a:cs typeface="Helvetica"/>
                <a:sym typeface="Helvetica"/>
              </a:defRPr>
            </a:lvl1pPr>
          </a:lstStyle>
          <a:p>
            <a:r>
              <a:t>FUNKTIONS-VARIATION</a:t>
            </a:r>
          </a:p>
        </p:txBody>
      </p:sp>
      <p:sp>
        <p:nvSpPr>
          <p:cNvPr id="234" name="Vad såg vi?"/>
          <p:cNvSpPr txBox="1"/>
          <p:nvPr/>
        </p:nvSpPr>
        <p:spPr>
          <a:xfrm>
            <a:off x="13199694" y="838352"/>
            <a:ext cx="9976298" cy="9347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6" rIns="45716">
            <a:normAutofit/>
          </a:bodyPr>
          <a:lstStyle>
            <a:lvl1pPr algn="l" defTabSz="825500">
              <a:defRPr sz="5500" b="1">
                <a:solidFill>
                  <a:srgbClr val="3A3939"/>
                </a:solidFill>
              </a:defRPr>
            </a:lvl1pPr>
          </a:lstStyle>
          <a:p>
            <a:pPr defTabSz="825417" hangingPunct="0"/>
            <a:r>
              <a:rPr sz="5499" kern="0">
                <a:latin typeface="Helvetica Neue"/>
                <a:ea typeface="Helvetica Neue"/>
                <a:cs typeface="Helvetica Neue"/>
                <a:sym typeface="Helvetica Neue"/>
              </a:rPr>
              <a:t>Vad såg vi?</a:t>
            </a:r>
          </a:p>
        </p:txBody>
      </p:sp>
      <p:pic>
        <p:nvPicPr>
          <p:cNvPr id="235" name="Kommlogga_kort VIT.png" descr="Kommlogga_kort VIT.png"/>
          <p:cNvPicPr>
            <a:picLocks noChangeAspect="1"/>
          </p:cNvPicPr>
          <p:nvPr/>
        </p:nvPicPr>
        <p:blipFill>
          <a:blip r:embed="rId3"/>
          <a:stretch>
            <a:fillRect/>
          </a:stretch>
        </p:blipFill>
        <p:spPr>
          <a:xfrm>
            <a:off x="825059" y="12498204"/>
            <a:ext cx="1550134" cy="479477"/>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tor underrepresentation av karaktärer med kraftig kroppsbyggnad mellan 2017 och 2020…"/>
          <p:cNvSpPr txBox="1">
            <a:spLocks noGrp="1"/>
          </p:cNvSpPr>
          <p:nvPr>
            <p:ph type="body" sz="half" idx="1"/>
          </p:nvPr>
        </p:nvSpPr>
        <p:spPr>
          <a:xfrm>
            <a:off x="513238" y="2441448"/>
            <a:ext cx="11130957" cy="10265974"/>
          </a:xfrm>
          <a:prstGeom prst="rect">
            <a:avLst/>
          </a:prstGeom>
        </p:spPr>
        <p:txBody>
          <a:bodyPr/>
          <a:lstStyle/>
          <a:p>
            <a:pPr>
              <a:defRPr>
                <a:solidFill>
                  <a:srgbClr val="3A3939"/>
                </a:solidFill>
              </a:defRPr>
            </a:pPr>
            <a:r>
              <a:t>Stor underrepresentation av karaktärer med kraftig kroppsbyggnad mellan 2017 och 2020</a:t>
            </a:r>
          </a:p>
          <a:p>
            <a:pPr>
              <a:defRPr>
                <a:solidFill>
                  <a:srgbClr val="3A3939"/>
                </a:solidFill>
              </a:defRPr>
            </a:pPr>
            <a:r>
              <a:t>Vi ser fler män än kvinnor med kraftig kroppsbyggnad i kommunikation</a:t>
            </a:r>
          </a:p>
          <a:p>
            <a:pPr>
              <a:defRPr>
                <a:solidFill>
                  <a:srgbClr val="3A3939"/>
                </a:solidFill>
              </a:defRPr>
            </a:pPr>
            <a:r>
              <a:t>Generellt ser vi inte icke-vita personer med kraftig kroppsbyggnad</a:t>
            </a:r>
          </a:p>
        </p:txBody>
      </p:sp>
      <p:sp>
        <p:nvSpPr>
          <p:cNvPr id="240" name="Rektangel"/>
          <p:cNvSpPr/>
          <p:nvPr/>
        </p:nvSpPr>
        <p:spPr>
          <a:xfrm>
            <a:off x="12134118" y="-55478"/>
            <a:ext cx="12265756" cy="13826956"/>
          </a:xfrm>
          <a:prstGeom prst="rect">
            <a:avLst/>
          </a:prstGeom>
          <a:solidFill>
            <a:srgbClr val="D1332B"/>
          </a:solidFill>
          <a:ln w="12700">
            <a:miter lim="400000"/>
          </a:ln>
        </p:spPr>
        <p:txBody>
          <a:bodyPr lIns="50797" tIns="50797" rIns="50797" bIns="50797" anchor="ctr"/>
          <a:lstStyle/>
          <a:p>
            <a:pPr algn="ctr" defTabSz="825417" hangingPunct="0">
              <a:defRPr sz="3200">
                <a:solidFill>
                  <a:srgbClr val="D1332B"/>
                </a:solidFill>
                <a:latin typeface="Helvetica Neue Medium"/>
                <a:ea typeface="Helvetica Neue Medium"/>
                <a:cs typeface="Helvetica Neue Medium"/>
                <a:sym typeface="Helvetica Neue Medium"/>
              </a:defRPr>
            </a:pPr>
            <a:endParaRPr sz="3200" kern="0">
              <a:solidFill>
                <a:srgbClr val="D1332B"/>
              </a:solidFill>
              <a:latin typeface="Helvetica Neue Medium"/>
              <a:ea typeface="Helvetica Neue Medium"/>
              <a:cs typeface="Helvetica Neue Medium"/>
              <a:sym typeface="Helvetica Neue Medium"/>
            </a:endParaRPr>
          </a:p>
        </p:txBody>
      </p:sp>
      <p:sp>
        <p:nvSpPr>
          <p:cNvPr id="241" name="KRAFTIG KROPPSBYGGNAD"/>
          <p:cNvSpPr txBox="1">
            <a:spLocks noGrp="1"/>
          </p:cNvSpPr>
          <p:nvPr>
            <p:ph type="title"/>
          </p:nvPr>
        </p:nvSpPr>
        <p:spPr>
          <a:xfrm>
            <a:off x="13761212" y="5277937"/>
            <a:ext cx="9011567" cy="3160126"/>
          </a:xfrm>
          <a:prstGeom prst="rect">
            <a:avLst/>
          </a:prstGeom>
        </p:spPr>
        <p:txBody>
          <a:bodyPr/>
          <a:lstStyle>
            <a:lvl1pPr algn="ctr" defTabSz="1267936">
              <a:defRPr sz="7592" spc="-151">
                <a:solidFill>
                  <a:srgbClr val="FFFFFF"/>
                </a:solidFill>
                <a:latin typeface="Helvetica"/>
                <a:ea typeface="Helvetica"/>
                <a:cs typeface="Helvetica"/>
                <a:sym typeface="Helvetica"/>
              </a:defRPr>
            </a:lvl1pPr>
          </a:lstStyle>
          <a:p>
            <a:r>
              <a:t>KRAFTIG KROPPSBYGGNAD</a:t>
            </a:r>
          </a:p>
        </p:txBody>
      </p:sp>
      <p:sp>
        <p:nvSpPr>
          <p:cNvPr id="242" name="Vad såg vi?"/>
          <p:cNvSpPr txBox="1"/>
          <p:nvPr/>
        </p:nvSpPr>
        <p:spPr>
          <a:xfrm>
            <a:off x="1191916" y="863108"/>
            <a:ext cx="9976297" cy="9347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6" rIns="45716">
            <a:normAutofit/>
          </a:bodyPr>
          <a:lstStyle>
            <a:lvl1pPr algn="l" defTabSz="825500">
              <a:defRPr sz="5500" b="1">
                <a:solidFill>
                  <a:srgbClr val="3A3939"/>
                </a:solidFill>
              </a:defRPr>
            </a:lvl1pPr>
          </a:lstStyle>
          <a:p>
            <a:pPr defTabSz="825417" hangingPunct="0"/>
            <a:r>
              <a:rPr sz="5499" kern="0">
                <a:latin typeface="Helvetica Neue"/>
                <a:ea typeface="Helvetica Neue"/>
                <a:cs typeface="Helvetica Neue"/>
                <a:sym typeface="Helvetica Neue"/>
              </a:rPr>
              <a:t>Vad såg vi?</a:t>
            </a:r>
          </a:p>
        </p:txBody>
      </p:sp>
      <p:pic>
        <p:nvPicPr>
          <p:cNvPr id="243" name="Kommlogga_kort.png" descr="Kommlogga_kort.png"/>
          <p:cNvPicPr>
            <a:picLocks noChangeAspect="1"/>
          </p:cNvPicPr>
          <p:nvPr/>
        </p:nvPicPr>
        <p:blipFill>
          <a:blip r:embed="rId3"/>
          <a:stretch>
            <a:fillRect/>
          </a:stretch>
        </p:blipFill>
        <p:spPr>
          <a:xfrm>
            <a:off x="793628" y="12462233"/>
            <a:ext cx="1665592" cy="51518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653670" y="5695121"/>
            <a:ext cx="12462129" cy="2325758"/>
          </a:xfrm>
        </p:spPr>
        <p:txBody>
          <a:bodyPr>
            <a:normAutofit fontScale="90000"/>
          </a:bodyPr>
          <a:lstStyle/>
          <a:p>
            <a:r>
              <a:rPr lang="en-GB" sz="6700">
                <a:latin typeface="Helvetica Neue" panose="02000503000000020004" pitchFamily="2" charset="0"/>
                <a:ea typeface="Helvetica Neue" panose="02000503000000020004" pitchFamily="2" charset="0"/>
                <a:cs typeface="Helvetica Neue" panose="02000503000000020004" pitchFamily="2" charset="0"/>
              </a:rPr>
              <a:t>Rapport </a:t>
            </a:r>
            <a:r>
              <a:rPr lang="en-GB" sz="6700" err="1">
                <a:latin typeface="Helvetica Neue" panose="02000503000000020004" pitchFamily="2" charset="0"/>
                <a:ea typeface="Helvetica Neue" panose="02000503000000020004" pitchFamily="2" charset="0"/>
                <a:cs typeface="Helvetica Neue" panose="02000503000000020004" pitchFamily="2" charset="0"/>
              </a:rPr>
              <a:t>från</a:t>
            </a:r>
            <a:r>
              <a:rPr lang="en-GB" sz="6700">
                <a:latin typeface="Helvetica Neue" panose="02000503000000020004" pitchFamily="2" charset="0"/>
                <a:ea typeface="Helvetica Neue" panose="02000503000000020004" pitchFamily="2" charset="0"/>
                <a:cs typeface="Helvetica Neue" panose="02000503000000020004" pitchFamily="2" charset="0"/>
              </a:rPr>
              <a:t> ICC </a:t>
            </a:r>
            <a:r>
              <a:rPr lang="en-GB" sz="6700" err="1">
                <a:latin typeface="Helvetica Neue" panose="02000503000000020004" pitchFamily="2" charset="0"/>
                <a:ea typeface="Helvetica Neue" panose="02000503000000020004" pitchFamily="2" charset="0"/>
                <a:cs typeface="Helvetica Neue" panose="02000503000000020004" pitchFamily="2" charset="0"/>
              </a:rPr>
              <a:t>internationellt</a:t>
            </a:r>
            <a:r>
              <a:rPr lang="en-GB" sz="6700">
                <a:latin typeface="Helvetica Neue" panose="02000503000000020004" pitchFamily="2" charset="0"/>
                <a:ea typeface="Helvetica Neue" panose="02000503000000020004" pitchFamily="2" charset="0"/>
                <a:cs typeface="Helvetica Neue" panose="02000503000000020004" pitchFamily="2" charset="0"/>
              </a:rPr>
              <a:t> </a:t>
            </a:r>
            <a:br>
              <a:rPr lang="en-GB" sz="8800">
                <a:latin typeface="Helvetica Neue" panose="02000503000000020004" pitchFamily="2" charset="0"/>
                <a:ea typeface="Helvetica Neue" panose="02000503000000020004" pitchFamily="2" charset="0"/>
                <a:cs typeface="Helvetica Neue" panose="02000503000000020004" pitchFamily="2" charset="0"/>
              </a:rPr>
            </a:b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Ordförande</a:t>
            </a:r>
            <a:r>
              <a:rPr lang="en-GB" sz="4000">
                <a:latin typeface="Helvetica Neue Light" panose="02000403000000020004" pitchFamily="2" charset="0"/>
                <a:ea typeface="Helvetica Neue Light" panose="02000403000000020004" pitchFamily="2" charset="0"/>
                <a:cs typeface="Helvetica Neue" panose="02000503000000020004" pitchFamily="2" charset="0"/>
              </a:rPr>
              <a:t> Maria </a:t>
            </a: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Mossenberg</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Director Corporate Affairs and Engagement, L’Oréal Sverige</a:t>
            </a:r>
            <a:br>
              <a:rPr lang="en-GB" sz="4000">
                <a:latin typeface="Helvetica Neue Thin" panose="020B0403020202020204" pitchFamily="34" charset="0"/>
                <a:ea typeface="Helvetica Neue Thin" panose="020B0403020202020204" pitchFamily="34" charset="0"/>
                <a:cs typeface="Helvetica Neue" panose="02000503000000020004" pitchFamily="2" charset="0"/>
              </a:rPr>
            </a:br>
            <a:r>
              <a:rPr lang="en-GB" sz="4000">
                <a:latin typeface="Helvetica Neue Light" panose="02000403000000020004" pitchFamily="2" charset="0"/>
                <a:ea typeface="Helvetica Neue Light" panose="02000403000000020004" pitchFamily="2" charset="0"/>
                <a:cs typeface="Helvetica Neue" panose="02000503000000020004" pitchFamily="2" charset="0"/>
              </a:rPr>
              <a:t>Henrik </a:t>
            </a: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Blomqvist</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tf</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Generalsekreterare</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ICC Sverige</a:t>
            </a:r>
            <a:endParaRPr lang="sv-SE" sz="4000">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1671820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Vad kom vi faktiskt fram till?"/>
          <p:cNvSpPr txBox="1">
            <a:spLocks noGrp="1"/>
          </p:cNvSpPr>
          <p:nvPr>
            <p:ph type="title"/>
          </p:nvPr>
        </p:nvSpPr>
        <p:spPr>
          <a:prstGeom prst="rect">
            <a:avLst/>
          </a:prstGeom>
        </p:spPr>
        <p:txBody>
          <a:bodyPr/>
          <a:lstStyle>
            <a:lvl1pPr>
              <a:defRPr>
                <a:solidFill>
                  <a:srgbClr val="D1332B"/>
                </a:solidFill>
                <a:latin typeface="Helvetica"/>
                <a:ea typeface="Helvetica"/>
                <a:cs typeface="Helvetica"/>
                <a:sym typeface="Helvetica"/>
              </a:defRPr>
            </a:lvl1pPr>
          </a:lstStyle>
          <a:p>
            <a:r>
              <a:t>Vad kom vi faktiskt fram till?</a:t>
            </a:r>
          </a:p>
        </p:txBody>
      </p:sp>
      <p:sp>
        <p:nvSpPr>
          <p:cNvPr id="248" name="Kan inte dra långtgående slutsatser eftersom det är en kort tidsaspekt, syftet är att lyfta frågan och vara en nollmätning mot framtida studier…"/>
          <p:cNvSpPr txBox="1">
            <a:spLocks noGrp="1"/>
          </p:cNvSpPr>
          <p:nvPr>
            <p:ph type="body" idx="1"/>
          </p:nvPr>
        </p:nvSpPr>
        <p:spPr>
          <a:xfrm>
            <a:off x="1206421" y="2911823"/>
            <a:ext cx="21969570" cy="10030400"/>
          </a:xfrm>
          <a:prstGeom prst="rect">
            <a:avLst/>
          </a:prstGeom>
        </p:spPr>
        <p:txBody>
          <a:bodyPr/>
          <a:lstStyle/>
          <a:p>
            <a:pPr>
              <a:defRPr>
                <a:solidFill>
                  <a:srgbClr val="5C5B59"/>
                </a:solidFill>
                <a:latin typeface="Helvetica"/>
                <a:ea typeface="Helvetica"/>
                <a:cs typeface="Helvetica"/>
                <a:sym typeface="Helvetica"/>
              </a:defRPr>
            </a:pPr>
            <a:r>
              <a:t>Kan inte dra långtgående slutsatser eftersom det är en kort tidsaspekt, syftet är att lyfta frågan och vara en nollmätning mot framtida studier </a:t>
            </a:r>
          </a:p>
          <a:p>
            <a:pPr>
              <a:defRPr>
                <a:solidFill>
                  <a:srgbClr val="5C5B59"/>
                </a:solidFill>
                <a:latin typeface="Helvetica"/>
                <a:ea typeface="Helvetica"/>
                <a:cs typeface="Helvetica"/>
                <a:sym typeface="Helvetica"/>
              </a:defRPr>
            </a:pPr>
            <a:r>
              <a:t>Åren 2016 och 2017 sticker ut på ett positivt sätt, vi har högre närvaro av samtliga kriterier än övriga år</a:t>
            </a:r>
          </a:p>
          <a:p>
            <a:pPr>
              <a:defRPr>
                <a:solidFill>
                  <a:srgbClr val="5C5B59"/>
                </a:solidFill>
                <a:latin typeface="Helvetica"/>
                <a:ea typeface="Helvetica"/>
                <a:cs typeface="Helvetica"/>
                <a:sym typeface="Helvetica"/>
              </a:defRPr>
            </a:pPr>
            <a:r>
              <a:t>Äldre är genomgående underrepresenterade och den grupp av användning där utvecklingen går åt fel håll</a:t>
            </a:r>
          </a:p>
          <a:p>
            <a:pPr>
              <a:defRPr>
                <a:solidFill>
                  <a:srgbClr val="5C5B59"/>
                </a:solidFill>
                <a:latin typeface="Helvetica"/>
                <a:ea typeface="Helvetica"/>
                <a:cs typeface="Helvetica"/>
                <a:sym typeface="Helvetica"/>
              </a:defRPr>
            </a:pPr>
            <a:r>
              <a:t>Vi behöver jobba mer på vår intersektionella analys - fler får synas men hur får dem synas? Lång väg att gå, branschen vill men oftast faller det hur man ska göra det</a:t>
            </a:r>
          </a:p>
          <a:p>
            <a:pPr>
              <a:defRPr>
                <a:solidFill>
                  <a:srgbClr val="5C5B59"/>
                </a:solidFill>
                <a:latin typeface="Helvetica"/>
                <a:ea typeface="Helvetica"/>
                <a:cs typeface="Helvetica"/>
                <a:sym typeface="Helvetica"/>
              </a:defRPr>
            </a:pPr>
            <a:r>
              <a:t>Vi har fortfarande stort fokus på unga, snygga, smala tjejer eller äldre, vita, snygga män i maktpositioner</a:t>
            </a:r>
          </a:p>
        </p:txBody>
      </p:sp>
      <p:pic>
        <p:nvPicPr>
          <p:cNvPr id="249" name="Kommlogga_kort.png" descr="Kommlogga_kort.png"/>
          <p:cNvPicPr>
            <a:picLocks noChangeAspect="1"/>
          </p:cNvPicPr>
          <p:nvPr/>
        </p:nvPicPr>
        <p:blipFill>
          <a:blip r:embed="rId3"/>
          <a:stretch>
            <a:fillRect/>
          </a:stretch>
        </p:blipFill>
        <p:spPr>
          <a:xfrm>
            <a:off x="20846403" y="12199321"/>
            <a:ext cx="2755690" cy="85237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ektangel"/>
          <p:cNvSpPr/>
          <p:nvPr/>
        </p:nvSpPr>
        <p:spPr>
          <a:xfrm>
            <a:off x="1779029" y="3411740"/>
            <a:ext cx="20824354" cy="6892521"/>
          </a:xfrm>
          <a:prstGeom prst="rect">
            <a:avLst/>
          </a:prstGeom>
          <a:solidFill>
            <a:srgbClr val="D1332B"/>
          </a:solidFill>
          <a:ln w="12700">
            <a:miter lim="400000"/>
          </a:ln>
        </p:spPr>
        <p:txBody>
          <a:bodyPr lIns="50797" tIns="50797" rIns="50797" bIns="50797" anchor="ctr"/>
          <a:lstStyle/>
          <a:p>
            <a:pPr algn="ctr" defTabSz="825417" hangingPunct="0">
              <a:defRPr sz="3200">
                <a:solidFill>
                  <a:srgbClr val="D1332B"/>
                </a:solidFill>
                <a:latin typeface="Helvetica Neue Medium"/>
                <a:ea typeface="Helvetica Neue Medium"/>
                <a:cs typeface="Helvetica Neue Medium"/>
                <a:sym typeface="Helvetica Neue Medium"/>
              </a:defRPr>
            </a:pPr>
            <a:endParaRPr sz="3200" kern="0">
              <a:solidFill>
                <a:srgbClr val="D1332B"/>
              </a:solidFill>
              <a:latin typeface="Helvetica Neue Medium"/>
              <a:ea typeface="Helvetica Neue Medium"/>
              <a:cs typeface="Helvetica Neue Medium"/>
              <a:sym typeface="Helvetica Neue Medium"/>
            </a:endParaRPr>
          </a:p>
        </p:txBody>
      </p:sp>
      <p:sp>
        <p:nvSpPr>
          <p:cNvPr id="254" name="”Det som stör mig allra mest är bristen på intersektionalitet. När vi väl befolkar reklamen med individer som normalt syns minst, så är deras närvaro oftast endimensionell och symbolisk”"/>
          <p:cNvSpPr txBox="1">
            <a:spLocks noGrp="1"/>
          </p:cNvSpPr>
          <p:nvPr>
            <p:ph type="title"/>
          </p:nvPr>
        </p:nvSpPr>
        <p:spPr>
          <a:xfrm>
            <a:off x="2525963" y="4420984"/>
            <a:ext cx="19330487" cy="3698195"/>
          </a:xfrm>
          <a:prstGeom prst="rect">
            <a:avLst/>
          </a:prstGeom>
        </p:spPr>
        <p:txBody>
          <a:bodyPr/>
          <a:lstStyle>
            <a:lvl1pPr algn="ctr" defTabSz="1975054">
              <a:defRPr sz="6885" b="0" spc="-137">
                <a:solidFill>
                  <a:srgbClr val="FFFFFF"/>
                </a:solidFill>
                <a:latin typeface="Helvetica"/>
                <a:ea typeface="Helvetica"/>
                <a:cs typeface="Helvetica"/>
                <a:sym typeface="Helvetica"/>
              </a:defRPr>
            </a:lvl1pPr>
          </a:lstStyle>
          <a:p>
            <a:r>
              <a:t>”Det som stör mig allra mest är bristen på intersektionalitet. När vi väl befolkar reklamen med individer som normalt syns minst, så är deras närvaro oftast endimensionell och symbolisk”</a:t>
            </a:r>
          </a:p>
        </p:txBody>
      </p:sp>
      <p:sp>
        <p:nvSpPr>
          <p:cNvPr id="255" name="- Christina Knight"/>
          <p:cNvSpPr txBox="1"/>
          <p:nvPr/>
        </p:nvSpPr>
        <p:spPr>
          <a:xfrm>
            <a:off x="10046951" y="8568989"/>
            <a:ext cx="3408204" cy="594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97" tIns="50797" rIns="50797" bIns="50797" anchor="ctr">
            <a:spAutoFit/>
          </a:bodyPr>
          <a:lstStyle>
            <a:lvl1pPr>
              <a:defRPr sz="3200">
                <a:solidFill>
                  <a:srgbClr val="FFFFFF"/>
                </a:solidFill>
                <a:latin typeface="Helvetica"/>
                <a:ea typeface="Helvetica"/>
                <a:cs typeface="Helvetica"/>
                <a:sym typeface="Helvetica"/>
              </a:defRPr>
            </a:lvl1pPr>
          </a:lstStyle>
          <a:p>
            <a:pPr algn="ctr" defTabSz="2438094" hangingPunct="0"/>
            <a:r>
              <a:rPr kern="0"/>
              <a:t>- Christina Knight</a:t>
            </a:r>
          </a:p>
        </p:txBody>
      </p:sp>
      <p:pic>
        <p:nvPicPr>
          <p:cNvPr id="256" name="Kommlogga_kort.png" descr="Kommlogga_kort.png"/>
          <p:cNvPicPr>
            <a:picLocks noChangeAspect="1"/>
          </p:cNvPicPr>
          <p:nvPr/>
        </p:nvPicPr>
        <p:blipFill>
          <a:blip r:embed="rId3"/>
          <a:stretch>
            <a:fillRect/>
          </a:stretch>
        </p:blipFill>
        <p:spPr>
          <a:xfrm>
            <a:off x="793628" y="12462233"/>
            <a:ext cx="1665592" cy="515188"/>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verige vs internationellt"/>
          <p:cNvSpPr txBox="1">
            <a:spLocks noGrp="1"/>
          </p:cNvSpPr>
          <p:nvPr>
            <p:ph type="title"/>
          </p:nvPr>
        </p:nvSpPr>
        <p:spPr>
          <a:prstGeom prst="rect">
            <a:avLst/>
          </a:prstGeom>
        </p:spPr>
        <p:txBody>
          <a:bodyPr/>
          <a:lstStyle>
            <a:lvl1pPr>
              <a:defRPr>
                <a:solidFill>
                  <a:srgbClr val="D1332B"/>
                </a:solidFill>
                <a:latin typeface="Helvetica"/>
                <a:ea typeface="Helvetica"/>
                <a:cs typeface="Helvetica"/>
                <a:sym typeface="Helvetica"/>
              </a:defRPr>
            </a:lvl1pPr>
          </a:lstStyle>
          <a:p>
            <a:r>
              <a:t>Sverige vs internationellt</a:t>
            </a:r>
          </a:p>
        </p:txBody>
      </p:sp>
      <p:sp>
        <p:nvSpPr>
          <p:cNvPr id="261" name="Baserat på år 2019"/>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a:solidFill>
                  <a:srgbClr val="D1332B"/>
                </a:solidFill>
                <a:latin typeface="Helvetica"/>
                <a:ea typeface="Helvetica"/>
                <a:cs typeface="Helvetica"/>
                <a:sym typeface="Helvetica"/>
              </a:defRPr>
            </a:lvl1pPr>
          </a:lstStyle>
          <a:p>
            <a:r>
              <a:t>Baserat på år 2019</a:t>
            </a:r>
          </a:p>
        </p:txBody>
      </p:sp>
      <p:pic>
        <p:nvPicPr>
          <p:cNvPr id="262" name="Bild" descr="Bild"/>
          <p:cNvPicPr>
            <a:picLocks noChangeAspect="1"/>
          </p:cNvPicPr>
          <p:nvPr/>
        </p:nvPicPr>
        <p:blipFill>
          <a:blip r:embed="rId3"/>
          <a:stretch>
            <a:fillRect/>
          </a:stretch>
        </p:blipFill>
        <p:spPr>
          <a:xfrm>
            <a:off x="4823600" y="3955881"/>
            <a:ext cx="15437987" cy="8513974"/>
          </a:xfrm>
          <a:prstGeom prst="rect">
            <a:avLst/>
          </a:prstGeom>
          <a:ln w="12700">
            <a:miter lim="400000"/>
          </a:ln>
        </p:spPr>
      </p:pic>
      <p:sp>
        <p:nvSpPr>
          <p:cNvPr id="263" name="Oval"/>
          <p:cNvSpPr/>
          <p:nvPr/>
        </p:nvSpPr>
        <p:spPr>
          <a:xfrm>
            <a:off x="4896747" y="8525397"/>
            <a:ext cx="2668757" cy="615515"/>
          </a:xfrm>
          <a:prstGeom prst="ellipse">
            <a:avLst/>
          </a:prstGeom>
          <a:ln w="63500">
            <a:solidFill>
              <a:srgbClr val="FFD479"/>
            </a:solidFill>
            <a:miter lim="400000"/>
          </a:ln>
        </p:spPr>
        <p:txBody>
          <a:bodyPr lIns="50797" tIns="50797" rIns="50797" bIns="50797" anchor="ctr"/>
          <a:lstStyle/>
          <a:p>
            <a:pPr algn="ctr" defTabSz="825417" hangingPunct="0">
              <a:defRPr sz="3200">
                <a:solidFill>
                  <a:srgbClr val="FFFFFF"/>
                </a:solidFill>
                <a:latin typeface="Helvetica Neue Medium"/>
                <a:ea typeface="Helvetica Neue Medium"/>
                <a:cs typeface="Helvetica Neue Medium"/>
                <a:sym typeface="Helvetica Neue Medium"/>
              </a:defRPr>
            </a:pPr>
            <a:endParaRPr sz="3200" kern="0">
              <a:solidFill>
                <a:srgbClr val="FFFFFF"/>
              </a:solidFill>
              <a:latin typeface="Helvetica Neue Medium"/>
              <a:ea typeface="Helvetica Neue Medium"/>
              <a:cs typeface="Helvetica Neue Medium"/>
              <a:sym typeface="Helvetica Neue Medium"/>
            </a:endParaRPr>
          </a:p>
        </p:txBody>
      </p:sp>
      <p:sp>
        <p:nvSpPr>
          <p:cNvPr id="264" name="Oval"/>
          <p:cNvSpPr/>
          <p:nvPr/>
        </p:nvSpPr>
        <p:spPr>
          <a:xfrm>
            <a:off x="4896747" y="9469353"/>
            <a:ext cx="2668757" cy="615515"/>
          </a:xfrm>
          <a:prstGeom prst="ellipse">
            <a:avLst/>
          </a:prstGeom>
          <a:ln w="63500">
            <a:solidFill>
              <a:srgbClr val="FFD479"/>
            </a:solidFill>
            <a:miter lim="400000"/>
          </a:ln>
        </p:spPr>
        <p:txBody>
          <a:bodyPr lIns="50797" tIns="50797" rIns="50797" bIns="50797" anchor="ctr"/>
          <a:lstStyle/>
          <a:p>
            <a:pPr algn="ctr" defTabSz="825417" hangingPunct="0">
              <a:defRPr sz="3200">
                <a:solidFill>
                  <a:srgbClr val="FFFFFF"/>
                </a:solidFill>
                <a:latin typeface="Helvetica Neue Medium"/>
                <a:ea typeface="Helvetica Neue Medium"/>
                <a:cs typeface="Helvetica Neue Medium"/>
                <a:sym typeface="Helvetica Neue Medium"/>
              </a:defRPr>
            </a:pPr>
            <a:endParaRPr sz="3200" kern="0">
              <a:solidFill>
                <a:srgbClr val="FFFFFF"/>
              </a:solidFill>
              <a:latin typeface="Helvetica Neue Medium"/>
              <a:ea typeface="Helvetica Neue Medium"/>
              <a:cs typeface="Helvetica Neue Medium"/>
              <a:sym typeface="Helvetica Neue Medium"/>
            </a:endParaRPr>
          </a:p>
        </p:txBody>
      </p:sp>
      <p:sp>
        <p:nvSpPr>
          <p:cNvPr id="265" name="Oval"/>
          <p:cNvSpPr/>
          <p:nvPr/>
        </p:nvSpPr>
        <p:spPr>
          <a:xfrm>
            <a:off x="5009113" y="10583396"/>
            <a:ext cx="2668758" cy="615515"/>
          </a:xfrm>
          <a:prstGeom prst="ellipse">
            <a:avLst/>
          </a:prstGeom>
          <a:ln w="63500">
            <a:solidFill>
              <a:srgbClr val="FFD479"/>
            </a:solidFill>
            <a:miter lim="400000"/>
          </a:ln>
        </p:spPr>
        <p:txBody>
          <a:bodyPr lIns="50797" tIns="50797" rIns="50797" bIns="50797" anchor="ctr"/>
          <a:lstStyle/>
          <a:p>
            <a:pPr algn="ctr" defTabSz="825417" hangingPunct="0">
              <a:defRPr sz="3200">
                <a:solidFill>
                  <a:srgbClr val="FFFFFF"/>
                </a:solidFill>
                <a:latin typeface="Helvetica Neue Medium"/>
                <a:ea typeface="Helvetica Neue Medium"/>
                <a:cs typeface="Helvetica Neue Medium"/>
                <a:sym typeface="Helvetica Neue Medium"/>
              </a:defRPr>
            </a:pPr>
            <a:endParaRPr sz="3200" kern="0">
              <a:solidFill>
                <a:srgbClr val="FFFFFF"/>
              </a:solidFill>
              <a:latin typeface="Helvetica Neue Medium"/>
              <a:ea typeface="Helvetica Neue Medium"/>
              <a:cs typeface="Helvetica Neue Medium"/>
              <a:sym typeface="Helvetica Neue Medium"/>
            </a:endParaRPr>
          </a:p>
        </p:txBody>
      </p:sp>
      <p:sp>
        <p:nvSpPr>
          <p:cNvPr id="266" name="Linje"/>
          <p:cNvSpPr/>
          <p:nvPr/>
        </p:nvSpPr>
        <p:spPr>
          <a:xfrm>
            <a:off x="3856972" y="6858000"/>
            <a:ext cx="1269918" cy="0"/>
          </a:xfrm>
          <a:prstGeom prst="line">
            <a:avLst/>
          </a:prstGeom>
          <a:ln w="88900">
            <a:solidFill>
              <a:srgbClr val="000000"/>
            </a:solidFill>
            <a:miter lim="400000"/>
            <a:tailEnd type="triangle"/>
          </a:ln>
        </p:spPr>
        <p:txBody>
          <a:bodyPr lIns="50797" tIns="50797" rIns="50797" bIns="50797" anchor="ctr"/>
          <a:lstStyle/>
          <a:p>
            <a:pPr algn="ctr" defTabSz="2438094" hangingPunct="0"/>
            <a:endParaRPr sz="2400" kern="0">
              <a:solidFill>
                <a:srgbClr val="5E5E5E"/>
              </a:solidFill>
              <a:latin typeface="Helvetica Neue"/>
              <a:ea typeface="Helvetica Neue"/>
              <a:cs typeface="Helvetica Neue"/>
              <a:sym typeface="Helvetica Neue"/>
            </a:endParaRPr>
          </a:p>
        </p:txBody>
      </p:sp>
      <p:sp>
        <p:nvSpPr>
          <p:cNvPr id="267" name="Oval"/>
          <p:cNvSpPr/>
          <p:nvPr/>
        </p:nvSpPr>
        <p:spPr>
          <a:xfrm>
            <a:off x="4630842" y="5593054"/>
            <a:ext cx="2356207" cy="451694"/>
          </a:xfrm>
          <a:prstGeom prst="ellipse">
            <a:avLst/>
          </a:prstGeom>
          <a:ln w="63500">
            <a:solidFill>
              <a:srgbClr val="009051"/>
            </a:solidFill>
            <a:miter lim="400000"/>
          </a:ln>
        </p:spPr>
        <p:txBody>
          <a:bodyPr lIns="50797" tIns="50797" rIns="50797" bIns="50797" anchor="ctr"/>
          <a:lstStyle/>
          <a:p>
            <a:pPr algn="ctr" defTabSz="825417" hangingPunct="0">
              <a:defRPr sz="3200">
                <a:solidFill>
                  <a:srgbClr val="FFFFFF"/>
                </a:solidFill>
                <a:latin typeface="Helvetica Neue Medium"/>
                <a:ea typeface="Helvetica Neue Medium"/>
                <a:cs typeface="Helvetica Neue Medium"/>
                <a:sym typeface="Helvetica Neue Medium"/>
              </a:defRPr>
            </a:pPr>
            <a:endParaRPr sz="3200" kern="0">
              <a:solidFill>
                <a:srgbClr val="FFFFFF"/>
              </a:solidFill>
              <a:latin typeface="Helvetica Neue Medium"/>
              <a:ea typeface="Helvetica Neue Medium"/>
              <a:cs typeface="Helvetica Neue Medium"/>
              <a:sym typeface="Helvetica Neue Medium"/>
            </a:endParaRPr>
          </a:p>
        </p:txBody>
      </p:sp>
      <p:pic>
        <p:nvPicPr>
          <p:cNvPr id="268" name="Kommlogga_kort.png" descr="Kommlogga_kort.png"/>
          <p:cNvPicPr>
            <a:picLocks noChangeAspect="1"/>
          </p:cNvPicPr>
          <p:nvPr/>
        </p:nvPicPr>
        <p:blipFill>
          <a:blip r:embed="rId4"/>
          <a:stretch>
            <a:fillRect/>
          </a:stretch>
        </p:blipFill>
        <p:spPr>
          <a:xfrm>
            <a:off x="793628" y="12462233"/>
            <a:ext cx="1665592" cy="515188"/>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Avslutningsvis"/>
          <p:cNvSpPr txBox="1">
            <a:spLocks noGrp="1"/>
          </p:cNvSpPr>
          <p:nvPr>
            <p:ph type="title"/>
          </p:nvPr>
        </p:nvSpPr>
        <p:spPr>
          <a:xfrm>
            <a:off x="5773804" y="5712046"/>
            <a:ext cx="12834804" cy="2291909"/>
          </a:xfrm>
          <a:prstGeom prst="rect">
            <a:avLst/>
          </a:prstGeom>
        </p:spPr>
        <p:txBody>
          <a:bodyPr/>
          <a:lstStyle>
            <a:lvl1pPr defTabSz="2316421">
              <a:defRPr sz="14345" spc="-286">
                <a:solidFill>
                  <a:srgbClr val="D1332B"/>
                </a:solidFill>
                <a:latin typeface="Helvetica"/>
                <a:ea typeface="Helvetica"/>
                <a:cs typeface="Helvetica"/>
                <a:sym typeface="Helvetica"/>
              </a:defRPr>
            </a:lvl1pPr>
          </a:lstStyle>
          <a:p>
            <a:r>
              <a:t>Avslutningsvis</a:t>
            </a:r>
          </a:p>
        </p:txBody>
      </p:sp>
      <p:pic>
        <p:nvPicPr>
          <p:cNvPr id="273" name="Kommlogga_kort.png" descr="Kommlogga_kort.png"/>
          <p:cNvPicPr>
            <a:picLocks noChangeAspect="1"/>
          </p:cNvPicPr>
          <p:nvPr/>
        </p:nvPicPr>
        <p:blipFill>
          <a:blip r:embed="rId3"/>
          <a:stretch>
            <a:fillRect/>
          </a:stretch>
        </p:blipFill>
        <p:spPr>
          <a:xfrm>
            <a:off x="793628" y="12462233"/>
            <a:ext cx="1665592" cy="515188"/>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676322" y="5606952"/>
            <a:ext cx="12462129" cy="2502096"/>
          </a:xfrm>
        </p:spPr>
        <p:txBody>
          <a:bodyPr>
            <a:normAutofit/>
          </a:bodyPr>
          <a:lstStyle/>
          <a:p>
            <a:r>
              <a:rPr lang="en-GB" sz="6700" err="1">
                <a:latin typeface="Helvetica Neue" panose="02000503000000020004" pitchFamily="2" charset="0"/>
                <a:ea typeface="Helvetica Neue" panose="02000503000000020004" pitchFamily="2" charset="0"/>
                <a:cs typeface="Helvetica Neue" panose="02000503000000020004" pitchFamily="2" charset="0"/>
              </a:rPr>
              <a:t>Kommande</a:t>
            </a:r>
            <a:r>
              <a:rPr lang="en-GB" sz="6700">
                <a:latin typeface="Helvetica Neue" panose="02000503000000020004" pitchFamily="2" charset="0"/>
                <a:ea typeface="Helvetica Neue" panose="02000503000000020004" pitchFamily="2" charset="0"/>
                <a:cs typeface="Helvetica Neue" panose="02000503000000020004" pitchFamily="2" charset="0"/>
              </a:rPr>
              <a:t> </a:t>
            </a:r>
            <a:r>
              <a:rPr lang="en-GB" sz="6700" err="1">
                <a:latin typeface="Helvetica Neue" panose="02000503000000020004" pitchFamily="2" charset="0"/>
                <a:ea typeface="Helvetica Neue" panose="02000503000000020004" pitchFamily="2" charset="0"/>
                <a:cs typeface="Helvetica Neue" panose="02000503000000020004" pitchFamily="2" charset="0"/>
              </a:rPr>
              <a:t>revidering</a:t>
            </a:r>
            <a:r>
              <a:rPr lang="en-GB" sz="6700">
                <a:latin typeface="Helvetica Neue" panose="02000503000000020004" pitchFamily="2" charset="0"/>
                <a:ea typeface="Helvetica Neue" panose="02000503000000020004" pitchFamily="2" charset="0"/>
                <a:cs typeface="Helvetica Neue" panose="02000503000000020004" pitchFamily="2" charset="0"/>
              </a:rPr>
              <a:t> </a:t>
            </a:r>
            <a:r>
              <a:rPr lang="en-GB" sz="6700" err="1">
                <a:latin typeface="Helvetica Neue" panose="02000503000000020004" pitchFamily="2" charset="0"/>
                <a:ea typeface="Helvetica Neue" panose="02000503000000020004" pitchFamily="2" charset="0"/>
                <a:cs typeface="Helvetica Neue" panose="02000503000000020004" pitchFamily="2" charset="0"/>
              </a:rPr>
              <a:t>av</a:t>
            </a:r>
            <a:r>
              <a:rPr lang="en-GB" sz="6700">
                <a:latin typeface="Helvetica Neue" panose="02000503000000020004" pitchFamily="2" charset="0"/>
                <a:ea typeface="Helvetica Neue" panose="02000503000000020004" pitchFamily="2" charset="0"/>
                <a:cs typeface="Helvetica Neue" panose="02000503000000020004" pitchFamily="2" charset="0"/>
              </a:rPr>
              <a:t> ICC:s </a:t>
            </a:r>
            <a:r>
              <a:rPr lang="en-GB" sz="6700" err="1">
                <a:latin typeface="Helvetica Neue" panose="02000503000000020004" pitchFamily="2" charset="0"/>
                <a:ea typeface="Helvetica Neue" panose="02000503000000020004" pitchFamily="2" charset="0"/>
                <a:cs typeface="Helvetica Neue" panose="02000503000000020004" pitchFamily="2" charset="0"/>
              </a:rPr>
              <a:t>Marknadsföringskod</a:t>
            </a:r>
            <a:br>
              <a:rPr lang="en-GB" sz="8800">
                <a:latin typeface="Helvetica Neue" panose="02000503000000020004" pitchFamily="2" charset="0"/>
                <a:ea typeface="Helvetica Neue" panose="02000503000000020004" pitchFamily="2" charset="0"/>
                <a:cs typeface="Helvetica Neue" panose="02000503000000020004" pitchFamily="2" charset="0"/>
              </a:rPr>
            </a:br>
            <a:r>
              <a:rPr lang="en-GB" sz="4000">
                <a:latin typeface="Helvetica Neue Light" panose="02000403000000020004" pitchFamily="2" charset="0"/>
                <a:ea typeface="Helvetica Neue Light" panose="02000403000000020004" pitchFamily="2" charset="0"/>
                <a:cs typeface="Helvetica Neue" panose="02000503000000020004" pitchFamily="2" charset="0"/>
              </a:rPr>
              <a:t>Henrik Blomqvist</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tf</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Generalsekreterare</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ICC Sverige</a:t>
            </a:r>
            <a:endParaRPr lang="sv-SE" sz="4000">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396088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E3C4E3-FCC7-53D1-6237-FB4B478FFADF}"/>
              </a:ext>
            </a:extLst>
          </p:cNvPr>
          <p:cNvSpPr/>
          <p:nvPr/>
        </p:nvSpPr>
        <p:spPr>
          <a:xfrm>
            <a:off x="16374140" y="8378456"/>
            <a:ext cx="7527851" cy="5018567"/>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ruta 4">
            <a:extLst>
              <a:ext uri="{FF2B5EF4-FFF2-40B4-BE49-F238E27FC236}">
                <a16:creationId xmlns:a16="http://schemas.microsoft.com/office/drawing/2014/main" id="{34B28381-CD23-C0B2-C7D3-D81716E848AE}"/>
              </a:ext>
            </a:extLst>
          </p:cNvPr>
          <p:cNvSpPr txBox="1"/>
          <p:nvPr/>
        </p:nvSpPr>
        <p:spPr>
          <a:xfrm>
            <a:off x="8250865" y="1754660"/>
            <a:ext cx="13991297" cy="10206680"/>
          </a:xfrm>
          <a:prstGeom prst="rect">
            <a:avLst/>
          </a:prstGeom>
        </p:spPr>
        <p:txBody>
          <a:bodyPr wrap="square" rtlCol="0">
            <a:normAutofit/>
          </a:bodyPr>
          <a:lstStyle/>
          <a:p>
            <a:pPr algn="l">
              <a:lnSpc>
                <a:spcPct val="100000"/>
              </a:lnSpc>
            </a:pPr>
            <a:endParaRPr lang="sv-SE" sz="4400" i="1">
              <a:solidFill>
                <a:schemeClr val="bg1"/>
              </a:solidFill>
              <a:latin typeface="Helvetica Neue Thin" panose="020B0403020202020204" pitchFamily="34" charset="0"/>
              <a:ea typeface="Helvetica Neue Thin" panose="020B0403020202020204" pitchFamily="34" charset="0"/>
            </a:endParaRPr>
          </a:p>
          <a:p>
            <a:pPr algn="l">
              <a:lnSpc>
                <a:spcPct val="100000"/>
              </a:lnSpc>
            </a:pPr>
            <a:r>
              <a:rPr lang="sv-SE" sz="44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Vilka är de tre främsta utmaningarna eller fenomenen på marknadsföringsområdet som du stöter på i din verksamhet? </a:t>
            </a:r>
          </a:p>
          <a:p>
            <a:pPr algn="l">
              <a:lnSpc>
                <a:spcPct val="100000"/>
              </a:lnSpc>
            </a:pPr>
            <a:endParaRPr lang="sv-SE" sz="4400" i="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lgn="l">
              <a:lnSpc>
                <a:spcPct val="100000"/>
              </a:lnSpc>
              <a:buFont typeface="Arial" panose="020B0604020202020204" pitchFamily="34" charset="0"/>
              <a:buChar char="•"/>
            </a:pPr>
            <a:r>
              <a:rPr lang="sv-SE" sz="4400" err="1">
                <a:solidFill>
                  <a:schemeClr val="bg1"/>
                </a:solidFill>
                <a:latin typeface="Helvetica Neue Thin" panose="020B0403020202020204" pitchFamily="34" charset="0"/>
                <a:ea typeface="Helvetica Neue Thin" panose="020B0403020202020204" pitchFamily="34" charset="0"/>
              </a:rPr>
              <a:t>Influencer</a:t>
            </a:r>
            <a:r>
              <a:rPr lang="sv-SE" sz="4400">
                <a:solidFill>
                  <a:schemeClr val="bg1"/>
                </a:solidFill>
                <a:latin typeface="Helvetica Neue Thin" panose="020B0403020202020204" pitchFamily="34" charset="0"/>
                <a:ea typeface="Helvetica Neue Thin" panose="020B0403020202020204" pitchFamily="34" charset="0"/>
              </a:rPr>
              <a:t> marketing</a:t>
            </a:r>
          </a:p>
          <a:p>
            <a:pPr marL="571500" indent="-571500">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Miljöpåståenden, inkl. föra ut och förklara nya riktlinjerna</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Nya regler kring konsumentskydd, miljö och GDPR</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Gränsdragning mellan marknadsföring och yttrandefrihet</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Otydlig koppling mellan självreglering och lagstiftning </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Otydligheter i Marknadsföringskoden</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Svårt att hitta balans i hur detaljer/övergripande koden bör vara</a:t>
            </a:r>
          </a:p>
          <a:p>
            <a:pPr marL="571500" indent="-571500" algn="l">
              <a:lnSpc>
                <a:spcPct val="100000"/>
              </a:lnSpc>
              <a:buFont typeface="Arial" panose="020B0604020202020204" pitchFamily="34" charset="0"/>
              <a:buChar char="•"/>
            </a:pPr>
            <a:endParaRPr lang="sv-SE" sz="4400">
              <a:solidFill>
                <a:schemeClr val="bg1"/>
              </a:solidFill>
              <a:latin typeface="Helvetica Neue Thin" panose="020B0403020202020204" pitchFamily="34" charset="0"/>
              <a:ea typeface="Helvetica Neue Thin" panose="020B0403020202020204" pitchFamily="34" charset="0"/>
            </a:endParaRPr>
          </a:p>
          <a:p>
            <a:pPr marL="571500" indent="-571500" algn="l">
              <a:lnSpc>
                <a:spcPct val="100000"/>
              </a:lnSpc>
              <a:buFont typeface="Arial" panose="020B0604020202020204" pitchFamily="34" charset="0"/>
              <a:buChar char="•"/>
            </a:pPr>
            <a:endParaRPr lang="sv-SE" sz="4400">
              <a:solidFill>
                <a:schemeClr val="bg1"/>
              </a:solidFill>
              <a:latin typeface="Helvetica Neue Thin" panose="020B0403020202020204" pitchFamily="34" charset="0"/>
              <a:ea typeface="Helvetica Neue Thin" panose="020B0403020202020204" pitchFamily="34" charset="0"/>
            </a:endParaRPr>
          </a:p>
          <a:p>
            <a:pPr algn="l">
              <a:lnSpc>
                <a:spcPct val="100000"/>
              </a:lnSpc>
            </a:pPr>
            <a:endParaRPr lang="sv-SE" sz="4400">
              <a:solidFill>
                <a:schemeClr val="bg1"/>
              </a:solidFill>
              <a:latin typeface="Helvetica Neue Thin" panose="020B0403020202020204" pitchFamily="34" charset="0"/>
              <a:ea typeface="Helvetica Neue Thin" panose="020B0403020202020204" pitchFamily="34" charset="0"/>
            </a:endParaRPr>
          </a:p>
          <a:p>
            <a:pPr algn="l">
              <a:lnSpc>
                <a:spcPct val="100000"/>
              </a:lnSpc>
            </a:pPr>
            <a:endParaRPr lang="sv-SE" sz="4400">
              <a:solidFill>
                <a:schemeClr val="bg1"/>
              </a:solidFill>
              <a:latin typeface="Helvetica Neue Thin" panose="020B0403020202020204" pitchFamily="34" charset="0"/>
              <a:ea typeface="Helvetica Neue Thin" panose="020B0403020202020204" pitchFamily="34" charset="0"/>
            </a:endParaRPr>
          </a:p>
          <a:p>
            <a:pPr algn="l">
              <a:lnSpc>
                <a:spcPct val="100000"/>
              </a:lnSpc>
            </a:pPr>
            <a:endParaRPr lang="sv-SE" sz="4400">
              <a:solidFill>
                <a:schemeClr val="bg1"/>
              </a:solidFill>
              <a:latin typeface="Helvetica Neue Thin" panose="020B0403020202020204" pitchFamily="34" charset="0"/>
              <a:ea typeface="Helvetica Neue Thin" panose="020B0403020202020204" pitchFamily="34" charset="0"/>
            </a:endParaRPr>
          </a:p>
          <a:p>
            <a:pPr algn="l">
              <a:lnSpc>
                <a:spcPct val="100000"/>
              </a:lnSpc>
            </a:pPr>
            <a:endParaRPr lang="sv-SE" sz="4400">
              <a:solidFill>
                <a:schemeClr val="bg1"/>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1733674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8C66CA3F-DCDD-64EA-57A9-0D906AECC103}"/>
              </a:ext>
            </a:extLst>
          </p:cNvPr>
          <p:cNvSpPr txBox="1"/>
          <p:nvPr/>
        </p:nvSpPr>
        <p:spPr>
          <a:xfrm>
            <a:off x="8831345" y="1339735"/>
            <a:ext cx="12792979" cy="11036531"/>
          </a:xfrm>
          <a:prstGeom prst="rect">
            <a:avLst/>
          </a:prstGeom>
        </p:spPr>
        <p:txBody>
          <a:bodyPr wrap="square" rtlCol="0">
            <a:normAutofit lnSpcReduction="10000"/>
          </a:bodyPr>
          <a:lstStyle/>
          <a:p>
            <a:pPr algn="l">
              <a:lnSpc>
                <a:spcPct val="100000"/>
              </a:lnSpc>
            </a:pPr>
            <a:r>
              <a:rPr lang="sv-SE" sz="44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Vilka ändringar eller komplement behövs?</a:t>
            </a:r>
          </a:p>
          <a:p>
            <a:pPr algn="l">
              <a:lnSpc>
                <a:spcPct val="100000"/>
              </a:lnSpc>
            </a:pPr>
            <a:endParaRPr lang="sv-SE" sz="4400" i="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l">
              <a:lnSpc>
                <a:spcPct val="100000"/>
              </a:lnSpc>
            </a:pPr>
            <a:r>
              <a:rPr lang="sv-SE"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Substantiella</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Koden är i nuläget produktfokuserad, behövs det kompletterande tjänstespår?</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Otydlighet mellan marknadskommunikation och PR/påverkan, inte minst i digitala kanaler</a:t>
            </a:r>
          </a:p>
          <a:p>
            <a:pPr marL="571500" indent="-571500">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Direkt/Indirekt påverkan – var går gränsen?</a:t>
            </a:r>
          </a:p>
          <a:p>
            <a:pPr marL="571500" indent="-571500">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Fortsätta utveckla Miljö- och klimatriktlinjerna</a:t>
            </a:r>
          </a:p>
          <a:p>
            <a:pPr marL="1485900" lvl="2" indent="-571500">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Tydligare definitioner kopplat till cirkulär ekonomi samt mer fokus på resurser/material</a:t>
            </a:r>
          </a:p>
          <a:p>
            <a:pPr marL="1485900" lvl="2" indent="-571500">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Likställandet av koldioxidutsläpp med GHG generellt.</a:t>
            </a:r>
          </a:p>
          <a:p>
            <a:pPr marL="571500" indent="-571500">
              <a:buFont typeface="Arial" panose="020B0604020202020204" pitchFamily="34" charset="0"/>
              <a:buChar char="•"/>
            </a:pPr>
            <a:endParaRPr lang="sv-SE" sz="4400">
              <a:solidFill>
                <a:schemeClr val="bg1"/>
              </a:solidFill>
              <a:latin typeface="Helvetica Neue Thin" panose="020B0403020202020204" pitchFamily="34" charset="0"/>
              <a:ea typeface="Helvetica Neue Thin" panose="020B0403020202020204" pitchFamily="34" charset="0"/>
            </a:endParaRPr>
          </a:p>
          <a:p>
            <a:r>
              <a:rPr lang="sv-SE"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Strukturella</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Öka tillgängligheten </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Checklistor</a:t>
            </a:r>
          </a:p>
          <a:p>
            <a:pPr marL="571500" indent="-571500" algn="l">
              <a:lnSpc>
                <a:spcPct val="100000"/>
              </a:lnSpc>
              <a:buFont typeface="Arial" panose="020B0604020202020204" pitchFamily="34" charset="0"/>
              <a:buChar char="•"/>
            </a:pPr>
            <a:r>
              <a:rPr lang="sv-SE" sz="4400">
                <a:solidFill>
                  <a:schemeClr val="bg1"/>
                </a:solidFill>
                <a:latin typeface="Helvetica Neue Thin" panose="020B0403020202020204" pitchFamily="34" charset="0"/>
                <a:ea typeface="Helvetica Neue Thin" panose="020B0403020202020204" pitchFamily="34" charset="0"/>
              </a:rPr>
              <a:t>Fler exempel/mer ”hands on”</a:t>
            </a:r>
            <a:endParaRPr lang="sv-SE"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lgn="l">
              <a:lnSpc>
                <a:spcPct val="100000"/>
              </a:lnSpc>
              <a:buFont typeface="Arial" panose="020B0604020202020204" pitchFamily="34" charset="0"/>
              <a:buChar char="•"/>
            </a:pPr>
            <a:endParaRPr lang="sv-SE" sz="4800">
              <a:solidFill>
                <a:schemeClr val="bg1"/>
              </a:solidFill>
              <a:latin typeface="Helvetica Neue Thin" panose="020B0403020202020204" pitchFamily="34" charset="0"/>
              <a:ea typeface="Helvetica Neue Thin" panose="020B0403020202020204" pitchFamily="34" charset="0"/>
            </a:endParaRPr>
          </a:p>
          <a:p>
            <a:pPr marL="571500" indent="-571500" algn="l">
              <a:lnSpc>
                <a:spcPct val="100000"/>
              </a:lnSpc>
              <a:buFont typeface="Arial" panose="020B0604020202020204" pitchFamily="34" charset="0"/>
              <a:buChar char="•"/>
            </a:pPr>
            <a:endParaRPr lang="sv-SE" sz="4800">
              <a:solidFill>
                <a:schemeClr val="bg1"/>
              </a:solidFill>
              <a:latin typeface="Helvetica Neue Thin" panose="020B0403020202020204" pitchFamily="34" charset="0"/>
              <a:ea typeface="Helvetica Neue Thin" panose="020B0403020202020204" pitchFamily="34" charset="0"/>
            </a:endParaRPr>
          </a:p>
          <a:p>
            <a:pPr marL="571500" indent="-571500" algn="l">
              <a:lnSpc>
                <a:spcPct val="100000"/>
              </a:lnSpc>
              <a:buFont typeface="Arial" panose="020B0604020202020204" pitchFamily="34" charset="0"/>
              <a:buChar char="•"/>
            </a:pPr>
            <a:endParaRPr lang="sv-SE" sz="3600">
              <a:solidFill>
                <a:schemeClr val="bg1"/>
              </a:solidFill>
              <a:latin typeface="Helvetica Neue Thin" panose="020B0403020202020204" pitchFamily="34" charset="0"/>
              <a:ea typeface="Helvetica Neue Thin" panose="020B0403020202020204" pitchFamily="34" charset="0"/>
            </a:endParaRPr>
          </a:p>
          <a:p>
            <a:pPr algn="l">
              <a:lnSpc>
                <a:spcPct val="100000"/>
              </a:lnSpc>
            </a:pPr>
            <a:endParaRPr lang="sv-SE" sz="3600">
              <a:solidFill>
                <a:schemeClr val="bg1"/>
              </a:solidFill>
              <a:latin typeface="Helvetica Neue Thin" panose="020B0403020202020204" pitchFamily="34" charset="0"/>
              <a:ea typeface="Helvetica Neue Thin" panose="020B0403020202020204" pitchFamily="34" charset="0"/>
            </a:endParaRPr>
          </a:p>
          <a:p>
            <a:pPr algn="l">
              <a:lnSpc>
                <a:spcPct val="100000"/>
              </a:lnSpc>
            </a:pPr>
            <a:endParaRPr lang="sv-SE" sz="3600">
              <a:solidFill>
                <a:schemeClr val="bg1"/>
              </a:solidFill>
              <a:latin typeface="Helvetica Neue Thin" panose="020B0403020202020204" pitchFamily="34" charset="0"/>
              <a:ea typeface="Helvetica Neue Thin" panose="020B0403020202020204" pitchFamily="34" charset="0"/>
            </a:endParaRPr>
          </a:p>
          <a:p>
            <a:pPr algn="l">
              <a:lnSpc>
                <a:spcPct val="100000"/>
              </a:lnSpc>
            </a:pPr>
            <a:endParaRPr lang="sv-SE" sz="3600">
              <a:solidFill>
                <a:schemeClr val="bg1"/>
              </a:solidFill>
              <a:latin typeface="Helvetica Neue Thin" panose="020B0403020202020204" pitchFamily="34" charset="0"/>
              <a:ea typeface="Helvetica Neue Thin" panose="020B0403020202020204" pitchFamily="34" charset="0"/>
            </a:endParaRPr>
          </a:p>
          <a:p>
            <a:pPr algn="l">
              <a:lnSpc>
                <a:spcPct val="100000"/>
              </a:lnSpc>
            </a:pPr>
            <a:endParaRPr lang="sv-SE" sz="3600">
              <a:solidFill>
                <a:schemeClr val="bg1"/>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1568511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653670" y="6420677"/>
            <a:ext cx="12462129" cy="874645"/>
          </a:xfrm>
        </p:spPr>
        <p:txBody>
          <a:bodyPr>
            <a:noAutofit/>
          </a:bodyPr>
          <a:lstStyle/>
          <a:p>
            <a:r>
              <a:rPr lang="sv-SE" sz="6000">
                <a:latin typeface="Helvetica Neue" panose="02000503000000020004" pitchFamily="2" charset="0"/>
                <a:ea typeface="Helvetica Neue" panose="02000503000000020004" pitchFamily="2" charset="0"/>
                <a:cs typeface="Helvetica Neue" panose="02000503000000020004" pitchFamily="2" charset="0"/>
              </a:rPr>
              <a:t>Nästa möte och avslut</a:t>
            </a:r>
            <a:endParaRPr lang="sv-SE" sz="6000">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115049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D45E0E9C-4F26-006F-BE47-411D479A4B78}"/>
              </a:ext>
            </a:extLst>
          </p:cNvPr>
          <p:cNvSpPr txBox="1"/>
          <p:nvPr/>
        </p:nvSpPr>
        <p:spPr>
          <a:xfrm>
            <a:off x="8720254" y="2765502"/>
            <a:ext cx="13537580" cy="7002966"/>
          </a:xfrm>
          <a:prstGeom prst="rect">
            <a:avLst/>
          </a:prstGeom>
        </p:spPr>
        <p:txBody>
          <a:bodyPr wrap="square" rtlCol="0">
            <a:normAutofit/>
          </a:bodyPr>
          <a:lstStyle/>
          <a:p>
            <a:pPr algn="l">
              <a:lnSpc>
                <a:spcPct val="100000"/>
              </a:lnSpc>
            </a:pPr>
            <a:endParaRPr lang="sv-SE">
              <a:latin typeface="Gotham Medium" pitchFamily="2" charset="0"/>
            </a:endParaRPr>
          </a:p>
        </p:txBody>
      </p:sp>
      <p:sp>
        <p:nvSpPr>
          <p:cNvPr id="6" name="Rektangel 5">
            <a:extLst>
              <a:ext uri="{FF2B5EF4-FFF2-40B4-BE49-F238E27FC236}">
                <a16:creationId xmlns:a16="http://schemas.microsoft.com/office/drawing/2014/main" id="{9B6C7868-CB4E-97ED-FC5D-B061FBABC9D6}"/>
              </a:ext>
            </a:extLst>
          </p:cNvPr>
          <p:cNvSpPr/>
          <p:nvPr/>
        </p:nvSpPr>
        <p:spPr>
          <a:xfrm>
            <a:off x="16374140" y="8378456"/>
            <a:ext cx="7527851" cy="5018567"/>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Bildobjekt 4" descr="En bild som visar text, person, skärmbild&#10;&#10;Automatiskt genererad beskrivning">
            <a:extLst>
              <a:ext uri="{FF2B5EF4-FFF2-40B4-BE49-F238E27FC236}">
                <a16:creationId xmlns:a16="http://schemas.microsoft.com/office/drawing/2014/main" id="{742EF007-19B5-AF74-F7C0-1DDC6FFF23E2}"/>
              </a:ext>
            </a:extLst>
          </p:cNvPr>
          <p:cNvPicPr>
            <a:picLocks noChangeAspect="1"/>
          </p:cNvPicPr>
          <p:nvPr/>
        </p:nvPicPr>
        <p:blipFill rotWithShape="1">
          <a:blip r:embed="rId2"/>
          <a:srcRect b="2172"/>
          <a:stretch/>
        </p:blipFill>
        <p:spPr>
          <a:xfrm>
            <a:off x="17447945" y="3638769"/>
            <a:ext cx="5631967" cy="4398770"/>
          </a:xfrm>
          <a:prstGeom prst="rect">
            <a:avLst/>
          </a:prstGeom>
        </p:spPr>
      </p:pic>
      <p:sp>
        <p:nvSpPr>
          <p:cNvPr id="8" name="textruta 7">
            <a:extLst>
              <a:ext uri="{FF2B5EF4-FFF2-40B4-BE49-F238E27FC236}">
                <a16:creationId xmlns:a16="http://schemas.microsoft.com/office/drawing/2014/main" id="{E549BCF5-29C3-A5AE-6F9E-DBD338D42506}"/>
              </a:ext>
            </a:extLst>
          </p:cNvPr>
          <p:cNvSpPr txBox="1"/>
          <p:nvPr/>
        </p:nvSpPr>
        <p:spPr>
          <a:xfrm>
            <a:off x="8274206" y="3297852"/>
            <a:ext cx="12491523" cy="7120296"/>
          </a:xfrm>
          <a:prstGeom prst="rect">
            <a:avLst/>
          </a:prstGeom>
        </p:spPr>
        <p:txBody>
          <a:bodyPr wrap="square" rtlCol="0">
            <a:noAutofit/>
          </a:bodyPr>
          <a:lstStyle/>
          <a:p>
            <a:pPr algn="l">
              <a:lnSpc>
                <a:spcPct val="100000"/>
              </a:lnSpc>
              <a:spcBef>
                <a:spcPts val="1200"/>
              </a:spcBef>
              <a:spcAft>
                <a:spcPts val="1200"/>
              </a:spcAft>
              <a:buSzPct val="50000"/>
            </a:pPr>
            <a:r>
              <a:rPr lang="sv-SE" sz="4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Nytt ordförandeskap i kommissionen</a:t>
            </a:r>
          </a:p>
          <a:p>
            <a:pPr algn="l">
              <a:lnSpc>
                <a:spcPct val="100000"/>
              </a:lnSpc>
              <a:spcBef>
                <a:spcPts val="1200"/>
              </a:spcBef>
              <a:spcAft>
                <a:spcPts val="1200"/>
              </a:spcAft>
              <a:buSzPct val="50000"/>
            </a:pPr>
            <a:r>
              <a:rPr lang="sv-SE" sz="4000">
                <a:solidFill>
                  <a:schemeClr val="bg1"/>
                </a:solidFill>
                <a:latin typeface="Helvetica Neue Thin" panose="020B0403020202020204" pitchFamily="34" charset="0"/>
                <a:ea typeface="Helvetica Neue Thin" panose="020B0403020202020204" pitchFamily="34" charset="0"/>
              </a:rPr>
              <a:t>Kristin Green (ordf.), Microsoft (USA)</a:t>
            </a:r>
          </a:p>
          <a:p>
            <a:pPr algn="l">
              <a:lnSpc>
                <a:spcPct val="100000"/>
              </a:lnSpc>
              <a:spcBef>
                <a:spcPts val="1200"/>
              </a:spcBef>
              <a:spcAft>
                <a:spcPts val="1200"/>
              </a:spcAft>
              <a:buSzPct val="50000"/>
            </a:pPr>
            <a:r>
              <a:rPr lang="sv-SE" sz="4000">
                <a:solidFill>
                  <a:schemeClr val="bg1"/>
                </a:solidFill>
                <a:latin typeface="Helvetica Neue Thin" panose="020B0403020202020204" pitchFamily="34" charset="0"/>
                <a:ea typeface="Helvetica Neue Thin" panose="020B0403020202020204" pitchFamily="34" charset="0"/>
              </a:rPr>
              <a:t>Lucas </a:t>
            </a:r>
            <a:r>
              <a:rPr lang="sv-SE" sz="4000" err="1">
                <a:solidFill>
                  <a:schemeClr val="bg1"/>
                </a:solidFill>
                <a:latin typeface="Helvetica Neue Thin" panose="020B0403020202020204" pitchFamily="34" charset="0"/>
                <a:ea typeface="Helvetica Neue Thin" panose="020B0403020202020204" pitchFamily="34" charset="0"/>
              </a:rPr>
              <a:t>Boudet</a:t>
            </a:r>
            <a:r>
              <a:rPr lang="sv-SE" sz="4000">
                <a:solidFill>
                  <a:schemeClr val="bg1"/>
                </a:solidFill>
                <a:latin typeface="Helvetica Neue Thin" panose="020B0403020202020204" pitchFamily="34" charset="0"/>
                <a:ea typeface="Helvetica Neue Thin" panose="020B0403020202020204" pitchFamily="34" charset="0"/>
              </a:rPr>
              <a:t>, EASA (Belgien)</a:t>
            </a:r>
          </a:p>
          <a:p>
            <a:pPr algn="l">
              <a:lnSpc>
                <a:spcPct val="100000"/>
              </a:lnSpc>
              <a:spcBef>
                <a:spcPts val="1200"/>
              </a:spcBef>
              <a:spcAft>
                <a:spcPts val="1200"/>
              </a:spcAft>
              <a:buSzPct val="50000"/>
            </a:pPr>
            <a:r>
              <a:rPr lang="sv-SE" sz="4000" err="1">
                <a:solidFill>
                  <a:schemeClr val="bg1"/>
                </a:solidFill>
                <a:latin typeface="Helvetica Neue Thin" panose="020B0403020202020204" pitchFamily="34" charset="0"/>
                <a:ea typeface="Helvetica Neue Thin" panose="020B0403020202020204" pitchFamily="34" charset="0"/>
              </a:rPr>
              <a:t>Jia</a:t>
            </a:r>
            <a:r>
              <a:rPr lang="sv-SE" sz="4000">
                <a:solidFill>
                  <a:schemeClr val="bg1"/>
                </a:solidFill>
                <a:latin typeface="Helvetica Neue Thin" panose="020B0403020202020204" pitchFamily="34" charset="0"/>
                <a:ea typeface="Helvetica Neue Thin" panose="020B0403020202020204" pitchFamily="34" charset="0"/>
              </a:rPr>
              <a:t> </a:t>
            </a:r>
            <a:r>
              <a:rPr lang="sv-SE" sz="4000" err="1">
                <a:solidFill>
                  <a:schemeClr val="bg1"/>
                </a:solidFill>
                <a:latin typeface="Helvetica Neue Thin" panose="020B0403020202020204" pitchFamily="34" charset="0"/>
                <a:ea typeface="Helvetica Neue Thin" panose="020B0403020202020204" pitchFamily="34" charset="0"/>
              </a:rPr>
              <a:t>Hongyi</a:t>
            </a:r>
            <a:r>
              <a:rPr lang="sv-SE" sz="4000">
                <a:solidFill>
                  <a:schemeClr val="bg1"/>
                </a:solidFill>
                <a:latin typeface="Helvetica Neue Thin" panose="020B0403020202020204" pitchFamily="34" charset="0"/>
                <a:ea typeface="Helvetica Neue Thin" panose="020B0403020202020204" pitchFamily="34" charset="0"/>
              </a:rPr>
              <a:t>, </a:t>
            </a:r>
            <a:r>
              <a:rPr lang="sv-SE" sz="4000" err="1">
                <a:solidFill>
                  <a:schemeClr val="bg1"/>
                </a:solidFill>
                <a:latin typeface="Helvetica Neue Thin" panose="020B0403020202020204" pitchFamily="34" charset="0"/>
                <a:ea typeface="Helvetica Neue Thin" panose="020B0403020202020204" pitchFamily="34" charset="0"/>
              </a:rPr>
              <a:t>Kuaishou</a:t>
            </a:r>
            <a:r>
              <a:rPr lang="sv-SE" sz="4000">
                <a:solidFill>
                  <a:schemeClr val="bg1"/>
                </a:solidFill>
                <a:latin typeface="Helvetica Neue Thin" panose="020B0403020202020204" pitchFamily="34" charset="0"/>
                <a:ea typeface="Helvetica Neue Thin" panose="020B0403020202020204" pitchFamily="34" charset="0"/>
              </a:rPr>
              <a:t> Group (Kina)</a:t>
            </a:r>
          </a:p>
          <a:p>
            <a:pPr algn="l">
              <a:lnSpc>
                <a:spcPct val="100000"/>
              </a:lnSpc>
              <a:spcBef>
                <a:spcPts val="1200"/>
              </a:spcBef>
              <a:spcAft>
                <a:spcPts val="1200"/>
              </a:spcAft>
              <a:buSzPct val="50000"/>
            </a:pPr>
            <a:r>
              <a:rPr lang="sv-SE" sz="4000">
                <a:solidFill>
                  <a:schemeClr val="bg1"/>
                </a:solidFill>
                <a:latin typeface="Helvetica Neue Thin" panose="020B0403020202020204" pitchFamily="34" charset="0"/>
                <a:ea typeface="Helvetica Neue Thin" panose="020B0403020202020204" pitchFamily="34" charset="0"/>
              </a:rPr>
              <a:t>Maria </a:t>
            </a:r>
            <a:r>
              <a:rPr lang="sv-SE" sz="4000" err="1">
                <a:solidFill>
                  <a:schemeClr val="bg1"/>
                </a:solidFill>
                <a:latin typeface="Helvetica Neue Thin" panose="020B0403020202020204" pitchFamily="34" charset="0"/>
                <a:ea typeface="Helvetica Neue Thin" panose="020B0403020202020204" pitchFamily="34" charset="0"/>
              </a:rPr>
              <a:t>Mossenberg</a:t>
            </a:r>
            <a:r>
              <a:rPr lang="sv-SE" sz="4000">
                <a:solidFill>
                  <a:schemeClr val="bg1"/>
                </a:solidFill>
                <a:latin typeface="Helvetica Neue Thin" panose="020B0403020202020204" pitchFamily="34" charset="0"/>
                <a:ea typeface="Helvetica Neue Thin" panose="020B0403020202020204" pitchFamily="34" charset="0"/>
              </a:rPr>
              <a:t>, L’Oréal (Sverige)</a:t>
            </a:r>
          </a:p>
          <a:p>
            <a:pPr algn="l">
              <a:lnSpc>
                <a:spcPct val="100000"/>
              </a:lnSpc>
              <a:spcBef>
                <a:spcPts val="1200"/>
              </a:spcBef>
              <a:spcAft>
                <a:spcPts val="1200"/>
              </a:spcAft>
              <a:buSzPct val="50000"/>
            </a:pPr>
            <a:r>
              <a:rPr lang="sv-SE" sz="4000">
                <a:solidFill>
                  <a:schemeClr val="bg1"/>
                </a:solidFill>
                <a:latin typeface="Helvetica Neue Thin" panose="020B0403020202020204" pitchFamily="34" charset="0"/>
                <a:ea typeface="Helvetica Neue Thin" panose="020B0403020202020204" pitchFamily="34" charset="0"/>
              </a:rPr>
              <a:t>Carla </a:t>
            </a:r>
            <a:r>
              <a:rPr lang="sv-SE" sz="4000" err="1">
                <a:solidFill>
                  <a:schemeClr val="bg1"/>
                </a:solidFill>
                <a:latin typeface="Helvetica Neue Thin" panose="020B0403020202020204" pitchFamily="34" charset="0"/>
                <a:ea typeface="Helvetica Neue Thin" panose="020B0403020202020204" pitchFamily="34" charset="0"/>
              </a:rPr>
              <a:t>Michelotti</a:t>
            </a:r>
            <a:r>
              <a:rPr lang="sv-SE" sz="4000">
                <a:solidFill>
                  <a:schemeClr val="bg1"/>
                </a:solidFill>
                <a:latin typeface="Helvetica Neue Thin" panose="020B0403020202020204" pitchFamily="34" charset="0"/>
                <a:ea typeface="Helvetica Neue Thin" panose="020B0403020202020204" pitchFamily="34" charset="0"/>
              </a:rPr>
              <a:t>, IAA (USA)</a:t>
            </a:r>
          </a:p>
          <a:p>
            <a:pPr algn="l">
              <a:lnSpc>
                <a:spcPct val="100000"/>
              </a:lnSpc>
              <a:spcBef>
                <a:spcPts val="1200"/>
              </a:spcBef>
              <a:spcAft>
                <a:spcPts val="1200"/>
              </a:spcAft>
              <a:buSzPct val="50000"/>
            </a:pPr>
            <a:r>
              <a:rPr lang="sv-SE" sz="4000" err="1">
                <a:solidFill>
                  <a:schemeClr val="bg1"/>
                </a:solidFill>
                <a:latin typeface="Helvetica Neue Thin" panose="020B0403020202020204" pitchFamily="34" charset="0"/>
                <a:ea typeface="Helvetica Neue Thin" panose="020B0403020202020204" pitchFamily="34" charset="0"/>
              </a:rPr>
              <a:t>Yelile</a:t>
            </a:r>
            <a:r>
              <a:rPr lang="sv-SE" sz="4000">
                <a:solidFill>
                  <a:schemeClr val="bg1"/>
                </a:solidFill>
                <a:latin typeface="Helvetica Neue Thin" panose="020B0403020202020204" pitchFamily="34" charset="0"/>
                <a:ea typeface="Helvetica Neue Thin" panose="020B0403020202020204" pitchFamily="34" charset="0"/>
              </a:rPr>
              <a:t> Habib Ramos, Mars Wrigley (Mexiko)</a:t>
            </a:r>
          </a:p>
          <a:p>
            <a:pPr algn="l">
              <a:lnSpc>
                <a:spcPct val="100000"/>
              </a:lnSpc>
              <a:spcBef>
                <a:spcPts val="1200"/>
              </a:spcBef>
              <a:spcAft>
                <a:spcPts val="1200"/>
              </a:spcAft>
              <a:buSzPct val="50000"/>
            </a:pPr>
            <a:r>
              <a:rPr lang="sv-SE" sz="4000">
                <a:solidFill>
                  <a:schemeClr val="bg1"/>
                </a:solidFill>
                <a:latin typeface="Helvetica Neue Thin" panose="020B0403020202020204" pitchFamily="34" charset="0"/>
                <a:ea typeface="Helvetica Neue Thin" panose="020B0403020202020204" pitchFamily="34" charset="0"/>
              </a:rPr>
              <a:t>Agnes </a:t>
            </a:r>
            <a:r>
              <a:rPr lang="sv-SE" sz="4000" err="1">
                <a:solidFill>
                  <a:schemeClr val="bg1"/>
                </a:solidFill>
                <a:latin typeface="Helvetica Neue Thin" panose="020B0403020202020204" pitchFamily="34" charset="0"/>
                <a:ea typeface="Helvetica Neue Thin" panose="020B0403020202020204" pitchFamily="34" charset="0"/>
              </a:rPr>
              <a:t>Yetunde</a:t>
            </a:r>
            <a:r>
              <a:rPr lang="sv-SE" sz="4000">
                <a:solidFill>
                  <a:schemeClr val="bg1"/>
                </a:solidFill>
                <a:latin typeface="Helvetica Neue Thin" panose="020B0403020202020204" pitchFamily="34" charset="0"/>
                <a:ea typeface="Helvetica Neue Thin" panose="020B0403020202020204" pitchFamily="34" charset="0"/>
              </a:rPr>
              <a:t> </a:t>
            </a:r>
            <a:r>
              <a:rPr lang="sv-SE" sz="4000" err="1">
                <a:solidFill>
                  <a:schemeClr val="bg1"/>
                </a:solidFill>
                <a:latin typeface="Helvetica Neue Thin" panose="020B0403020202020204" pitchFamily="34" charset="0"/>
                <a:ea typeface="Helvetica Neue Thin" panose="020B0403020202020204" pitchFamily="34" charset="0"/>
              </a:rPr>
              <a:t>Adesina</a:t>
            </a:r>
            <a:r>
              <a:rPr lang="sv-SE" sz="4000">
                <a:solidFill>
                  <a:schemeClr val="bg1"/>
                </a:solidFill>
                <a:latin typeface="Helvetica Neue Thin" panose="020B0403020202020204" pitchFamily="34" charset="0"/>
                <a:ea typeface="Helvetica Neue Thin" panose="020B0403020202020204" pitchFamily="34" charset="0"/>
              </a:rPr>
              <a:t>, Prima Garnet </a:t>
            </a:r>
            <a:r>
              <a:rPr lang="sv-SE" sz="4000" err="1">
                <a:solidFill>
                  <a:schemeClr val="bg1"/>
                </a:solidFill>
                <a:latin typeface="Helvetica Neue Thin" panose="020B0403020202020204" pitchFamily="34" charset="0"/>
                <a:ea typeface="Helvetica Neue Thin" panose="020B0403020202020204" pitchFamily="34" charset="0"/>
              </a:rPr>
              <a:t>Africa</a:t>
            </a:r>
            <a:r>
              <a:rPr lang="sv-SE" sz="4000">
                <a:solidFill>
                  <a:schemeClr val="bg1"/>
                </a:solidFill>
                <a:latin typeface="Helvetica Neue Thin" panose="020B0403020202020204" pitchFamily="34" charset="0"/>
                <a:ea typeface="Helvetica Neue Thin" panose="020B0403020202020204" pitchFamily="34" charset="0"/>
              </a:rPr>
              <a:t> (Nigeria)</a:t>
            </a:r>
          </a:p>
        </p:txBody>
      </p:sp>
    </p:spTree>
    <p:extLst>
      <p:ext uri="{BB962C8B-B14F-4D97-AF65-F5344CB8AC3E}">
        <p14:creationId xmlns:p14="http://schemas.microsoft.com/office/powerpoint/2010/main" val="1860125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9045E41-9C44-B015-00A6-3685080563F3}"/>
              </a:ext>
            </a:extLst>
          </p:cNvPr>
          <p:cNvSpPr txBox="1"/>
          <p:nvPr/>
        </p:nvSpPr>
        <p:spPr>
          <a:xfrm>
            <a:off x="8274205" y="4482415"/>
            <a:ext cx="13110956" cy="4751170"/>
          </a:xfrm>
          <a:prstGeom prst="rect">
            <a:avLst/>
          </a:prstGeom>
        </p:spPr>
        <p:txBody>
          <a:bodyPr wrap="square" rtlCol="0">
            <a:noAutofit/>
          </a:bodyPr>
          <a:lstStyle/>
          <a:p>
            <a:pPr algn="l">
              <a:lnSpc>
                <a:spcPct val="100000"/>
              </a:lnSpc>
              <a:spcBef>
                <a:spcPts val="1200"/>
              </a:spcBef>
              <a:spcAft>
                <a:spcPts val="1200"/>
              </a:spcAft>
              <a:buSzPct val="50000"/>
            </a:pPr>
            <a:r>
              <a:rPr lang="sv-SE"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Pågående arbetsprojekt inom ICC</a:t>
            </a:r>
          </a:p>
          <a:p>
            <a:pPr marL="571500" indent="-571500" algn="l">
              <a:lnSpc>
                <a:spcPct val="100000"/>
              </a:lnSpc>
              <a:spcBef>
                <a:spcPts val="1200"/>
              </a:spcBef>
              <a:spcAft>
                <a:spcPts val="1200"/>
              </a:spcAft>
              <a:buSzPct val="50000"/>
              <a:buFont typeface="Systemtypsnitt normalt"/>
              <a:buChar char="–"/>
            </a:pPr>
            <a:r>
              <a:rPr lang="sv-SE" sz="4400" err="1">
                <a:solidFill>
                  <a:schemeClr val="bg1"/>
                </a:solidFill>
                <a:latin typeface="Helvetica Neue Thin" panose="020B0403020202020204" pitchFamily="34" charset="0"/>
                <a:ea typeface="Helvetica Neue Thin" panose="020B0403020202020204" pitchFamily="34" charset="0"/>
              </a:rPr>
              <a:t>Diversity</a:t>
            </a:r>
            <a:r>
              <a:rPr lang="sv-SE" sz="4400">
                <a:solidFill>
                  <a:schemeClr val="bg1"/>
                </a:solidFill>
                <a:latin typeface="Helvetica Neue Thin" panose="020B0403020202020204" pitchFamily="34" charset="0"/>
                <a:ea typeface="Helvetica Neue Thin" panose="020B0403020202020204" pitchFamily="34" charset="0"/>
              </a:rPr>
              <a:t> and </a:t>
            </a:r>
            <a:r>
              <a:rPr lang="sv-SE" sz="4400" err="1">
                <a:solidFill>
                  <a:schemeClr val="bg1"/>
                </a:solidFill>
                <a:latin typeface="Helvetica Neue Thin" panose="020B0403020202020204" pitchFamily="34" charset="0"/>
                <a:ea typeface="Helvetica Neue Thin" panose="020B0403020202020204" pitchFamily="34" charset="0"/>
              </a:rPr>
              <a:t>Inclusion</a:t>
            </a:r>
            <a:endParaRPr lang="sv-SE" sz="4400">
              <a:solidFill>
                <a:schemeClr val="bg1"/>
              </a:solidFill>
              <a:latin typeface="Helvetica Neue Thin" panose="020B0403020202020204" pitchFamily="34" charset="0"/>
              <a:ea typeface="Helvetica Neue Thin" panose="020B0403020202020204" pitchFamily="34" charset="0"/>
            </a:endParaRPr>
          </a:p>
          <a:p>
            <a:pPr marL="571500" indent="-571500" algn="l">
              <a:lnSpc>
                <a:spcPct val="100000"/>
              </a:lnSpc>
              <a:spcBef>
                <a:spcPts val="1200"/>
              </a:spcBef>
              <a:spcAft>
                <a:spcPts val="1200"/>
              </a:spcAft>
              <a:buSzPct val="50000"/>
              <a:buFont typeface="Systemtypsnitt normalt"/>
              <a:buChar char="–"/>
            </a:pPr>
            <a:r>
              <a:rPr lang="sv-SE" sz="4400">
                <a:solidFill>
                  <a:schemeClr val="bg1"/>
                </a:solidFill>
                <a:latin typeface="Helvetica Neue Thin" panose="020B0403020202020204" pitchFamily="34" charset="0"/>
                <a:ea typeface="Helvetica Neue Thin" panose="020B0403020202020204" pitchFamily="34" charset="0"/>
              </a:rPr>
              <a:t>Dark Commercial </a:t>
            </a:r>
            <a:r>
              <a:rPr lang="sv-SE" sz="4400" err="1">
                <a:solidFill>
                  <a:schemeClr val="bg1"/>
                </a:solidFill>
                <a:latin typeface="Helvetica Neue Thin" panose="020B0403020202020204" pitchFamily="34" charset="0"/>
                <a:ea typeface="Helvetica Neue Thin" panose="020B0403020202020204" pitchFamily="34" charset="0"/>
              </a:rPr>
              <a:t>Patterns</a:t>
            </a:r>
            <a:endParaRPr lang="sv-SE" sz="4400">
              <a:solidFill>
                <a:schemeClr val="bg1"/>
              </a:solidFill>
              <a:latin typeface="Helvetica Neue Thin" panose="020B0403020202020204" pitchFamily="34" charset="0"/>
              <a:ea typeface="Helvetica Neue Thin" panose="020B0403020202020204" pitchFamily="34" charset="0"/>
            </a:endParaRPr>
          </a:p>
          <a:p>
            <a:pPr marL="571500" indent="-571500" algn="l">
              <a:lnSpc>
                <a:spcPct val="100000"/>
              </a:lnSpc>
              <a:spcBef>
                <a:spcPts val="1200"/>
              </a:spcBef>
              <a:spcAft>
                <a:spcPts val="1200"/>
              </a:spcAft>
              <a:buSzPct val="50000"/>
              <a:buFont typeface="Systemtypsnitt normalt"/>
              <a:buChar char="–"/>
            </a:pPr>
            <a:r>
              <a:rPr lang="sv-SE" sz="4400">
                <a:solidFill>
                  <a:schemeClr val="bg1"/>
                </a:solidFill>
                <a:latin typeface="Helvetica Neue Thin" panose="020B0403020202020204" pitchFamily="34" charset="0"/>
                <a:ea typeface="Helvetica Neue Thin" panose="020B0403020202020204" pitchFamily="34" charset="0"/>
              </a:rPr>
              <a:t>Revidering av Marknadsföringskoden</a:t>
            </a:r>
          </a:p>
          <a:p>
            <a:pPr marL="571500" indent="-571500" algn="l">
              <a:lnSpc>
                <a:spcPct val="100000"/>
              </a:lnSpc>
              <a:spcBef>
                <a:spcPts val="1200"/>
              </a:spcBef>
              <a:spcAft>
                <a:spcPts val="1200"/>
              </a:spcAft>
              <a:buSzPct val="50000"/>
              <a:buFont typeface="Systemtypsnitt normalt"/>
              <a:buChar char="–"/>
            </a:pPr>
            <a:r>
              <a:rPr lang="sv-SE" sz="4400">
                <a:solidFill>
                  <a:schemeClr val="bg1"/>
                </a:solidFill>
                <a:latin typeface="Helvetica Neue Thin" panose="020B0403020202020204" pitchFamily="34" charset="0"/>
                <a:ea typeface="Helvetica Neue Thin" panose="020B0403020202020204" pitchFamily="34" charset="0"/>
              </a:rPr>
              <a:t>Potentiell uppdatering av riktlinjerna för mat och dryck</a:t>
            </a:r>
          </a:p>
          <a:p>
            <a:pPr marL="571500" indent="-571500" algn="l">
              <a:lnSpc>
                <a:spcPct val="100000"/>
              </a:lnSpc>
              <a:spcBef>
                <a:spcPts val="1200"/>
              </a:spcBef>
              <a:spcAft>
                <a:spcPts val="1200"/>
              </a:spcAft>
              <a:buSzPct val="50000"/>
              <a:buFont typeface="Systemtypsnitt normalt"/>
              <a:buChar char="–"/>
            </a:pPr>
            <a:endParaRPr lang="sv-SE" sz="4400">
              <a:solidFill>
                <a:schemeClr val="bg1"/>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411771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D45E0E9C-4F26-006F-BE47-411D479A4B78}"/>
              </a:ext>
            </a:extLst>
          </p:cNvPr>
          <p:cNvSpPr txBox="1"/>
          <p:nvPr/>
        </p:nvSpPr>
        <p:spPr>
          <a:xfrm>
            <a:off x="8720254" y="2765502"/>
            <a:ext cx="13537580" cy="7002966"/>
          </a:xfrm>
          <a:prstGeom prst="rect">
            <a:avLst/>
          </a:prstGeom>
        </p:spPr>
        <p:txBody>
          <a:bodyPr wrap="square" rtlCol="0">
            <a:normAutofit/>
          </a:bodyPr>
          <a:lstStyle/>
          <a:p>
            <a:pPr algn="l">
              <a:lnSpc>
                <a:spcPct val="100000"/>
              </a:lnSpc>
            </a:pPr>
            <a:endParaRPr lang="sv-SE">
              <a:latin typeface="Gotham Medium" pitchFamily="2" charset="0"/>
            </a:endParaRPr>
          </a:p>
        </p:txBody>
      </p:sp>
      <p:sp>
        <p:nvSpPr>
          <p:cNvPr id="4" name="Rektangel 3">
            <a:extLst>
              <a:ext uri="{FF2B5EF4-FFF2-40B4-BE49-F238E27FC236}">
                <a16:creationId xmlns:a16="http://schemas.microsoft.com/office/drawing/2014/main" id="{BBA571C9-2395-ED2A-F5D6-64D10FB9D0F4}"/>
              </a:ext>
            </a:extLst>
          </p:cNvPr>
          <p:cNvSpPr/>
          <p:nvPr/>
        </p:nvSpPr>
        <p:spPr>
          <a:xfrm>
            <a:off x="16374140" y="8378456"/>
            <a:ext cx="7527851" cy="5018567"/>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ruta 2">
            <a:extLst>
              <a:ext uri="{FF2B5EF4-FFF2-40B4-BE49-F238E27FC236}">
                <a16:creationId xmlns:a16="http://schemas.microsoft.com/office/drawing/2014/main" id="{69045E41-9C44-B015-00A6-3685080563F3}"/>
              </a:ext>
            </a:extLst>
          </p:cNvPr>
          <p:cNvSpPr txBox="1"/>
          <p:nvPr/>
        </p:nvSpPr>
        <p:spPr>
          <a:xfrm>
            <a:off x="8274206" y="1599927"/>
            <a:ext cx="13537580" cy="10516147"/>
          </a:xfrm>
          <a:prstGeom prst="rect">
            <a:avLst/>
          </a:prstGeom>
        </p:spPr>
        <p:txBody>
          <a:bodyPr wrap="square" rtlCol="0">
            <a:noAutofit/>
          </a:bodyPr>
          <a:lstStyle/>
          <a:p>
            <a:pPr algn="l">
              <a:lnSpc>
                <a:spcPct val="100000"/>
              </a:lnSpc>
              <a:spcBef>
                <a:spcPts val="1200"/>
              </a:spcBef>
              <a:spcAft>
                <a:spcPts val="1200"/>
              </a:spcAft>
              <a:buSzPct val="50000"/>
            </a:pPr>
            <a:r>
              <a:rPr lang="sv-SE"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Övriga punkter under kommissionsmötet</a:t>
            </a:r>
          </a:p>
          <a:p>
            <a:pPr marL="571500" indent="-571500" algn="l">
              <a:lnSpc>
                <a:spcPct val="100000"/>
              </a:lnSpc>
              <a:spcBef>
                <a:spcPts val="1200"/>
              </a:spcBef>
              <a:spcAft>
                <a:spcPts val="1200"/>
              </a:spcAft>
              <a:buSzPct val="50000"/>
              <a:buFont typeface="Systemtypsnitt normalt"/>
              <a:buChar char="–"/>
            </a:pPr>
            <a:r>
              <a:rPr lang="sv-SE" sz="4400">
                <a:solidFill>
                  <a:schemeClr val="bg1"/>
                </a:solidFill>
                <a:latin typeface="Helvetica Neue Thin" panose="020B0403020202020204" pitchFamily="34" charset="0"/>
                <a:ea typeface="Helvetica Neue Thin" panose="020B0403020202020204" pitchFamily="34" charset="0"/>
              </a:rPr>
              <a:t>Externa presentationer</a:t>
            </a:r>
          </a:p>
          <a:p>
            <a:pPr algn="l">
              <a:lnSpc>
                <a:spcPct val="100000"/>
              </a:lnSpc>
              <a:spcBef>
                <a:spcPts val="1200"/>
              </a:spcBef>
              <a:spcAft>
                <a:spcPts val="1200"/>
              </a:spcAft>
              <a:buSzPct val="50000"/>
            </a:pPr>
            <a:r>
              <a:rPr lang="sv-SE" sz="4400">
                <a:solidFill>
                  <a:schemeClr val="bg1"/>
                </a:solidFill>
                <a:latin typeface="Helvetica Neue Thin" panose="020B0403020202020204" pitchFamily="34" charset="0"/>
                <a:ea typeface="Helvetica Neue Thin" panose="020B0403020202020204" pitchFamily="34" charset="0"/>
              </a:rPr>
              <a:t>		</a:t>
            </a:r>
            <a:r>
              <a:rPr lang="sv-SE" sz="4400" i="1">
                <a:solidFill>
                  <a:schemeClr val="bg1"/>
                </a:solidFill>
                <a:latin typeface="Helvetica Neue Thin" panose="020B0403020202020204" pitchFamily="34" charset="0"/>
                <a:ea typeface="Helvetica Neue Thin" panose="020B0403020202020204" pitchFamily="34" charset="0"/>
              </a:rPr>
              <a:t>UNICEF </a:t>
            </a:r>
            <a:r>
              <a:rPr lang="sv-SE" sz="4400" i="1" err="1">
                <a:solidFill>
                  <a:schemeClr val="bg1"/>
                </a:solidFill>
                <a:latin typeface="Helvetica Neue Thin" panose="020B0403020202020204" pitchFamily="34" charset="0"/>
                <a:ea typeface="Helvetica Neue Thin" panose="020B0403020202020204" pitchFamily="34" charset="0"/>
              </a:rPr>
              <a:t>Playbook</a:t>
            </a:r>
            <a:r>
              <a:rPr lang="sv-SE" sz="4400" i="1">
                <a:solidFill>
                  <a:schemeClr val="bg1"/>
                </a:solidFill>
                <a:latin typeface="Helvetica Neue Thin" panose="020B0403020202020204" pitchFamily="34" charset="0"/>
                <a:ea typeface="Helvetica Neue Thin" panose="020B0403020202020204" pitchFamily="34" charset="0"/>
              </a:rPr>
              <a:t>: </a:t>
            </a:r>
            <a:r>
              <a:rPr lang="sv-SE" sz="4400" i="1" err="1">
                <a:solidFill>
                  <a:schemeClr val="bg1"/>
                </a:solidFill>
                <a:latin typeface="Helvetica Neue Thin" panose="020B0403020202020204" pitchFamily="34" charset="0"/>
                <a:ea typeface="Helvetica Neue Thin" panose="020B0403020202020204" pitchFamily="34" charset="0"/>
              </a:rPr>
              <a:t>Promoting</a:t>
            </a:r>
            <a:r>
              <a:rPr lang="sv-SE" sz="4400" i="1">
                <a:solidFill>
                  <a:schemeClr val="bg1"/>
                </a:solidFill>
                <a:latin typeface="Helvetica Neue Thin" panose="020B0403020202020204" pitchFamily="34" charset="0"/>
                <a:ea typeface="Helvetica Neue Thin" panose="020B0403020202020204" pitchFamily="34" charset="0"/>
              </a:rPr>
              <a:t> </a:t>
            </a:r>
            <a:r>
              <a:rPr lang="sv-SE" sz="4400" i="1" err="1">
                <a:solidFill>
                  <a:schemeClr val="bg1"/>
                </a:solidFill>
                <a:latin typeface="Helvetica Neue Thin" panose="020B0403020202020204" pitchFamily="34" charset="0"/>
                <a:ea typeface="Helvetica Neue Thin" panose="020B0403020202020204" pitchFamily="34" charset="0"/>
              </a:rPr>
              <a:t>Diversity</a:t>
            </a:r>
            <a:r>
              <a:rPr lang="sv-SE" sz="4400" i="1">
                <a:solidFill>
                  <a:schemeClr val="bg1"/>
                </a:solidFill>
                <a:latin typeface="Helvetica Neue Thin" panose="020B0403020202020204" pitchFamily="34" charset="0"/>
                <a:ea typeface="Helvetica Neue Thin" panose="020B0403020202020204" pitchFamily="34" charset="0"/>
              </a:rPr>
              <a:t> &amp; </a:t>
            </a:r>
            <a:r>
              <a:rPr lang="sv-SE" sz="4400" i="1" err="1">
                <a:solidFill>
                  <a:schemeClr val="bg1"/>
                </a:solidFill>
                <a:latin typeface="Helvetica Neue Thin" panose="020B0403020202020204" pitchFamily="34" charset="0"/>
                <a:ea typeface="Helvetica Neue Thin" panose="020B0403020202020204" pitchFamily="34" charset="0"/>
              </a:rPr>
              <a:t>Inclusion</a:t>
            </a:r>
            <a:r>
              <a:rPr lang="sv-SE" sz="4400" i="1">
                <a:solidFill>
                  <a:schemeClr val="bg1"/>
                </a:solidFill>
                <a:latin typeface="Helvetica Neue Thin" panose="020B0403020202020204" pitchFamily="34" charset="0"/>
                <a:ea typeface="Helvetica Neue Thin" panose="020B0403020202020204" pitchFamily="34" charset="0"/>
              </a:rPr>
              <a:t> in 			</a:t>
            </a:r>
            <a:r>
              <a:rPr lang="sv-SE" sz="4400" i="1" err="1">
                <a:solidFill>
                  <a:schemeClr val="bg1"/>
                </a:solidFill>
                <a:latin typeface="Helvetica Neue Thin" panose="020B0403020202020204" pitchFamily="34" charset="0"/>
                <a:ea typeface="Helvetica Neue Thin" panose="020B0403020202020204" pitchFamily="34" charset="0"/>
              </a:rPr>
              <a:t>Advertising</a:t>
            </a:r>
            <a:endParaRPr lang="sv-SE" sz="4400" i="1">
              <a:solidFill>
                <a:schemeClr val="bg1"/>
              </a:solidFill>
              <a:latin typeface="Helvetica Neue Thin" panose="020B0403020202020204" pitchFamily="34" charset="0"/>
              <a:ea typeface="Helvetica Neue Thin" panose="020B0403020202020204" pitchFamily="34" charset="0"/>
            </a:endParaRPr>
          </a:p>
          <a:p>
            <a:pPr>
              <a:spcBef>
                <a:spcPts val="1200"/>
              </a:spcBef>
              <a:spcAft>
                <a:spcPts val="1200"/>
              </a:spcAft>
              <a:buSzPct val="50000"/>
            </a:pPr>
            <a:r>
              <a:rPr lang="sv-SE" sz="4400">
                <a:solidFill>
                  <a:schemeClr val="bg1"/>
                </a:solidFill>
                <a:latin typeface="Helvetica Neue Thin" panose="020B0403020202020204" pitchFamily="34" charset="0"/>
                <a:ea typeface="Helvetica Neue Thin" panose="020B0403020202020204" pitchFamily="34" charset="0"/>
              </a:rPr>
              <a:t>		WFA-vägledningar om mångfald och inkludering</a:t>
            </a:r>
          </a:p>
          <a:p>
            <a:pPr>
              <a:spcBef>
                <a:spcPts val="1200"/>
              </a:spcBef>
              <a:spcAft>
                <a:spcPts val="1200"/>
              </a:spcAft>
              <a:buSzPct val="50000"/>
            </a:pPr>
            <a:r>
              <a:rPr lang="sv-SE" sz="4400">
                <a:solidFill>
                  <a:schemeClr val="bg1"/>
                </a:solidFill>
                <a:latin typeface="Helvetica Neue Thin" panose="020B0403020202020204" pitchFamily="34" charset="0"/>
                <a:ea typeface="Helvetica Neue Thin" panose="020B0403020202020204" pitchFamily="34" charset="0"/>
              </a:rPr>
              <a:t>		Meta – </a:t>
            </a:r>
            <a:r>
              <a:rPr lang="sv-SE" sz="4400" i="1" err="1">
                <a:solidFill>
                  <a:schemeClr val="bg1"/>
                </a:solidFill>
                <a:latin typeface="Helvetica Neue Thin" panose="020B0403020202020204" pitchFamily="34" charset="0"/>
                <a:ea typeface="Helvetica Neue Thin" panose="020B0403020202020204" pitchFamily="34" charset="0"/>
              </a:rPr>
              <a:t>building</a:t>
            </a:r>
            <a:r>
              <a:rPr lang="sv-SE" sz="4400" i="1">
                <a:solidFill>
                  <a:schemeClr val="bg1"/>
                </a:solidFill>
                <a:latin typeface="Helvetica Neue Thin" panose="020B0403020202020204" pitchFamily="34" charset="0"/>
                <a:ea typeface="Helvetica Neue Thin" panose="020B0403020202020204" pitchFamily="34" charset="0"/>
              </a:rPr>
              <a:t> </a:t>
            </a:r>
            <a:r>
              <a:rPr lang="sv-SE" sz="4400" i="1" err="1">
                <a:solidFill>
                  <a:schemeClr val="bg1"/>
                </a:solidFill>
                <a:latin typeface="Helvetica Neue Thin" panose="020B0403020202020204" pitchFamily="34" charset="0"/>
                <a:ea typeface="Helvetica Neue Thin" panose="020B0403020202020204" pitchFamily="34" charset="0"/>
              </a:rPr>
              <a:t>consumer</a:t>
            </a:r>
            <a:r>
              <a:rPr lang="sv-SE" sz="4400" i="1">
                <a:solidFill>
                  <a:schemeClr val="bg1"/>
                </a:solidFill>
                <a:latin typeface="Helvetica Neue Thin" panose="020B0403020202020204" pitchFamily="34" charset="0"/>
                <a:ea typeface="Helvetica Neue Thin" panose="020B0403020202020204" pitchFamily="34" charset="0"/>
              </a:rPr>
              <a:t> trust in the online 							</a:t>
            </a:r>
            <a:r>
              <a:rPr lang="sv-SE" sz="4400" i="1" err="1">
                <a:solidFill>
                  <a:schemeClr val="bg1"/>
                </a:solidFill>
                <a:latin typeface="Helvetica Neue Thin" panose="020B0403020202020204" pitchFamily="34" charset="0"/>
                <a:ea typeface="Helvetica Neue Thin" panose="020B0403020202020204" pitchFamily="34" charset="0"/>
              </a:rPr>
              <a:t>environment</a:t>
            </a:r>
            <a:endParaRPr lang="sv-SE" sz="4400" i="1">
              <a:solidFill>
                <a:schemeClr val="bg1"/>
              </a:solidFill>
              <a:latin typeface="Helvetica Neue Thin" panose="020B0403020202020204" pitchFamily="34" charset="0"/>
              <a:ea typeface="Helvetica Neue Thin" panose="020B0403020202020204" pitchFamily="34" charset="0"/>
            </a:endParaRPr>
          </a:p>
          <a:p>
            <a:pPr marL="571500" indent="-571500" algn="l">
              <a:lnSpc>
                <a:spcPct val="100000"/>
              </a:lnSpc>
              <a:spcBef>
                <a:spcPts val="1200"/>
              </a:spcBef>
              <a:spcAft>
                <a:spcPts val="1200"/>
              </a:spcAft>
              <a:buSzPct val="50000"/>
              <a:buFont typeface="Systemtypsnitt normalt"/>
              <a:buChar char="–"/>
            </a:pPr>
            <a:endParaRPr lang="sv-SE" sz="4400">
              <a:solidFill>
                <a:schemeClr val="bg1"/>
              </a:solidFill>
              <a:latin typeface="Helvetica Neue Thin" panose="020B0403020202020204" pitchFamily="34" charset="0"/>
              <a:ea typeface="Helvetica Neue Thin" panose="020B0403020202020204" pitchFamily="34" charset="0"/>
            </a:endParaRPr>
          </a:p>
          <a:p>
            <a:pPr marL="571500" indent="-571500" algn="l">
              <a:lnSpc>
                <a:spcPct val="100000"/>
              </a:lnSpc>
              <a:spcBef>
                <a:spcPts val="1200"/>
              </a:spcBef>
              <a:spcAft>
                <a:spcPts val="1200"/>
              </a:spcAft>
              <a:buSzPct val="50000"/>
              <a:buFont typeface="Systemtypsnitt normalt"/>
              <a:buChar char="–"/>
            </a:pPr>
            <a:r>
              <a:rPr lang="sv-SE" sz="4400">
                <a:solidFill>
                  <a:schemeClr val="bg1"/>
                </a:solidFill>
                <a:latin typeface="Helvetica Neue Thin" panose="020B0403020202020204" pitchFamily="34" charset="0"/>
                <a:ea typeface="Helvetica Neue Thin" panose="020B0403020202020204" pitchFamily="34" charset="0"/>
              </a:rPr>
              <a:t>Översikt över internationella och regionala policyutvecklingar, se ”</a:t>
            </a:r>
            <a:r>
              <a:rPr lang="sv-SE" sz="4400" i="1" err="1">
                <a:solidFill>
                  <a:schemeClr val="bg1"/>
                </a:solidFill>
                <a:latin typeface="Helvetica Neue Thin" panose="020B0403020202020204" pitchFamily="34" charset="0"/>
                <a:ea typeface="Helvetica Neue Thin" panose="020B0403020202020204" pitchFamily="34" charset="0"/>
              </a:rPr>
              <a:t>Overview</a:t>
            </a:r>
            <a:r>
              <a:rPr lang="sv-SE" sz="4400" i="1">
                <a:solidFill>
                  <a:schemeClr val="bg1"/>
                </a:solidFill>
                <a:latin typeface="Helvetica Neue Thin" panose="020B0403020202020204" pitchFamily="34" charset="0"/>
                <a:ea typeface="Helvetica Neue Thin" panose="020B0403020202020204" pitchFamily="34" charset="0"/>
              </a:rPr>
              <a:t> </a:t>
            </a:r>
            <a:r>
              <a:rPr lang="sv-SE" sz="4400" i="1" err="1">
                <a:solidFill>
                  <a:schemeClr val="bg1"/>
                </a:solidFill>
                <a:latin typeface="Helvetica Neue Thin" panose="020B0403020202020204" pitchFamily="34" charset="0"/>
                <a:ea typeface="Helvetica Neue Thin" panose="020B0403020202020204" pitchFamily="34" charset="0"/>
              </a:rPr>
              <a:t>of</a:t>
            </a:r>
            <a:r>
              <a:rPr lang="sv-SE" sz="4400" i="1">
                <a:solidFill>
                  <a:schemeClr val="bg1"/>
                </a:solidFill>
                <a:latin typeface="Helvetica Neue Thin" panose="020B0403020202020204" pitchFamily="34" charset="0"/>
                <a:ea typeface="Helvetica Neue Thin" panose="020B0403020202020204" pitchFamily="34" charset="0"/>
              </a:rPr>
              <a:t> </a:t>
            </a:r>
            <a:r>
              <a:rPr lang="sv-SE" sz="4400" i="1" err="1">
                <a:solidFill>
                  <a:schemeClr val="bg1"/>
                </a:solidFill>
                <a:latin typeface="Helvetica Neue Thin" panose="020B0403020202020204" pitchFamily="34" charset="0"/>
                <a:ea typeface="Helvetica Neue Thin" panose="020B0403020202020204" pitchFamily="34" charset="0"/>
              </a:rPr>
              <a:t>Developments</a:t>
            </a:r>
            <a:r>
              <a:rPr lang="sv-SE" sz="4400" i="1">
                <a:solidFill>
                  <a:schemeClr val="bg1"/>
                </a:solidFill>
                <a:latin typeface="Helvetica Neue Thin" panose="020B0403020202020204" pitchFamily="34" charset="0"/>
                <a:ea typeface="Helvetica Neue Thin" panose="020B0403020202020204" pitchFamily="34" charset="0"/>
              </a:rPr>
              <a:t> in </a:t>
            </a:r>
            <a:r>
              <a:rPr lang="sv-SE" sz="4400" i="1" err="1">
                <a:solidFill>
                  <a:schemeClr val="bg1"/>
                </a:solidFill>
                <a:latin typeface="Helvetica Neue Thin" panose="020B0403020202020204" pitchFamily="34" charset="0"/>
                <a:ea typeface="Helvetica Neue Thin" panose="020B0403020202020204" pitchFamily="34" charset="0"/>
              </a:rPr>
              <a:t>Intergovernmental</a:t>
            </a:r>
            <a:r>
              <a:rPr lang="sv-SE" sz="4400" i="1">
                <a:solidFill>
                  <a:schemeClr val="bg1"/>
                </a:solidFill>
                <a:latin typeface="Helvetica Neue Thin" panose="020B0403020202020204" pitchFamily="34" charset="0"/>
                <a:ea typeface="Helvetica Neue Thin" panose="020B0403020202020204" pitchFamily="34" charset="0"/>
              </a:rPr>
              <a:t> </a:t>
            </a:r>
            <a:r>
              <a:rPr lang="sv-SE" sz="4400" i="1" err="1">
                <a:solidFill>
                  <a:schemeClr val="bg1"/>
                </a:solidFill>
                <a:latin typeface="Helvetica Neue Thin" panose="020B0403020202020204" pitchFamily="34" charset="0"/>
                <a:ea typeface="Helvetica Neue Thin" panose="020B0403020202020204" pitchFamily="34" charset="0"/>
              </a:rPr>
              <a:t>Organizations</a:t>
            </a:r>
            <a:r>
              <a:rPr lang="sv-SE" sz="4400">
                <a:solidFill>
                  <a:schemeClr val="bg1"/>
                </a:solidFill>
                <a:latin typeface="Helvetica Neue Thin" panose="020B0403020202020204" pitchFamily="34" charset="0"/>
                <a:ea typeface="Helvetica Neue Thin" panose="020B0403020202020204" pitchFamily="34" charset="0"/>
              </a:rPr>
              <a:t>” i dagens agenda</a:t>
            </a:r>
          </a:p>
          <a:p>
            <a:pPr marL="571500" indent="-571500" algn="l">
              <a:lnSpc>
                <a:spcPct val="100000"/>
              </a:lnSpc>
              <a:spcBef>
                <a:spcPts val="1200"/>
              </a:spcBef>
              <a:spcAft>
                <a:spcPts val="1200"/>
              </a:spcAft>
              <a:buSzPct val="50000"/>
              <a:buFont typeface="Systemtypsnitt normalt"/>
              <a:buChar char="–"/>
            </a:pPr>
            <a:r>
              <a:rPr lang="sv-SE" sz="4400">
                <a:solidFill>
                  <a:schemeClr val="bg1"/>
                </a:solidFill>
                <a:latin typeface="Helvetica Neue Thin" panose="020B0403020202020204" pitchFamily="34" charset="0"/>
                <a:ea typeface="Helvetica Neue Thin" panose="020B0403020202020204" pitchFamily="34" charset="0"/>
              </a:rPr>
              <a:t>Presentation från nationalkommittéer</a:t>
            </a:r>
          </a:p>
          <a:p>
            <a:pPr marL="571500" indent="-571500" algn="l">
              <a:lnSpc>
                <a:spcPct val="100000"/>
              </a:lnSpc>
              <a:spcBef>
                <a:spcPts val="1200"/>
              </a:spcBef>
              <a:spcAft>
                <a:spcPts val="1200"/>
              </a:spcAft>
              <a:buSzPct val="50000"/>
              <a:buFont typeface="Systemtypsnitt normalt"/>
              <a:buChar char="–"/>
            </a:pPr>
            <a:endParaRPr lang="sv-SE" sz="4000">
              <a:solidFill>
                <a:schemeClr val="bg1"/>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3145672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4501FF75-E125-EA2C-1264-367C7A6A7C33}"/>
              </a:ext>
            </a:extLst>
          </p:cNvPr>
          <p:cNvSpPr/>
          <p:nvPr/>
        </p:nvSpPr>
        <p:spPr>
          <a:xfrm>
            <a:off x="16374140" y="8378456"/>
            <a:ext cx="7527851" cy="5018567"/>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ruta 1">
            <a:extLst>
              <a:ext uri="{FF2B5EF4-FFF2-40B4-BE49-F238E27FC236}">
                <a16:creationId xmlns:a16="http://schemas.microsoft.com/office/drawing/2014/main" id="{D45E0E9C-4F26-006F-BE47-411D479A4B78}"/>
              </a:ext>
            </a:extLst>
          </p:cNvPr>
          <p:cNvSpPr txBox="1"/>
          <p:nvPr/>
        </p:nvSpPr>
        <p:spPr>
          <a:xfrm>
            <a:off x="8720254" y="2765502"/>
            <a:ext cx="13537580" cy="7002966"/>
          </a:xfrm>
          <a:prstGeom prst="rect">
            <a:avLst/>
          </a:prstGeom>
        </p:spPr>
        <p:txBody>
          <a:bodyPr wrap="square" rtlCol="0">
            <a:normAutofit/>
          </a:bodyPr>
          <a:lstStyle/>
          <a:p>
            <a:pPr algn="l">
              <a:lnSpc>
                <a:spcPct val="100000"/>
              </a:lnSpc>
            </a:pPr>
            <a:endParaRPr lang="sv-SE">
              <a:latin typeface="Gotham Medium" pitchFamily="2" charset="0"/>
            </a:endParaRPr>
          </a:p>
        </p:txBody>
      </p:sp>
      <p:sp>
        <p:nvSpPr>
          <p:cNvPr id="3" name="textruta 2">
            <a:extLst>
              <a:ext uri="{FF2B5EF4-FFF2-40B4-BE49-F238E27FC236}">
                <a16:creationId xmlns:a16="http://schemas.microsoft.com/office/drawing/2014/main" id="{69045E41-9C44-B015-00A6-3685080563F3}"/>
              </a:ext>
            </a:extLst>
          </p:cNvPr>
          <p:cNvSpPr txBox="1"/>
          <p:nvPr/>
        </p:nvSpPr>
        <p:spPr>
          <a:xfrm>
            <a:off x="8159733" y="2897412"/>
            <a:ext cx="8774930" cy="7002966"/>
          </a:xfrm>
          <a:prstGeom prst="rect">
            <a:avLst/>
          </a:prstGeom>
        </p:spPr>
        <p:txBody>
          <a:bodyPr wrap="square" rtlCol="0">
            <a:noAutofit/>
          </a:bodyPr>
          <a:lstStyle/>
          <a:p>
            <a:pPr algn="l">
              <a:lnSpc>
                <a:spcPct val="100000"/>
              </a:lnSpc>
              <a:spcBef>
                <a:spcPts val="1200"/>
              </a:spcBef>
              <a:spcAft>
                <a:spcPts val="1200"/>
              </a:spcAft>
              <a:buSzPct val="50000"/>
            </a:pPr>
            <a:r>
              <a:rPr lang="sv-SE" sz="4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Kommande nationella händelser</a:t>
            </a:r>
          </a:p>
          <a:p>
            <a:pPr marL="571500" indent="-571500">
              <a:spcBef>
                <a:spcPts val="1200"/>
              </a:spcBef>
              <a:spcAft>
                <a:spcPts val="1200"/>
              </a:spcAft>
              <a:buSzPct val="50000"/>
              <a:buFont typeface="Systemtypsnitt normalt"/>
              <a:buChar char="–"/>
            </a:pPr>
            <a:r>
              <a:rPr lang="sv-SE" sz="4000">
                <a:solidFill>
                  <a:schemeClr val="bg1"/>
                </a:solidFill>
                <a:latin typeface="Helvetica Neue Thin" panose="020B0403020202020204" pitchFamily="34" charset="0"/>
                <a:ea typeface="Helvetica Neue Thin" panose="020B0403020202020204" pitchFamily="34" charset="0"/>
              </a:rPr>
              <a:t>Medlemsmingel och lansering av boken </a:t>
            </a:r>
            <a:r>
              <a:rPr lang="sv-SE" sz="4000" i="1" err="1">
                <a:solidFill>
                  <a:schemeClr val="bg1"/>
                </a:solidFill>
                <a:latin typeface="Helvetica Neue Thin" panose="020B0403020202020204" pitchFamily="34" charset="0"/>
                <a:ea typeface="Helvetica Neue Thin" panose="020B0403020202020204" pitchFamily="34" charset="0"/>
              </a:rPr>
              <a:t>Trade</a:t>
            </a:r>
            <a:r>
              <a:rPr lang="sv-SE" sz="4000" i="1">
                <a:solidFill>
                  <a:schemeClr val="bg1"/>
                </a:solidFill>
                <a:latin typeface="Helvetica Neue Thin" panose="020B0403020202020204" pitchFamily="34" charset="0"/>
                <a:ea typeface="Helvetica Neue Thin" panose="020B0403020202020204" pitchFamily="34" charset="0"/>
              </a:rPr>
              <a:t> and the Global </a:t>
            </a:r>
            <a:r>
              <a:rPr lang="sv-SE" sz="4000" i="1" err="1">
                <a:solidFill>
                  <a:schemeClr val="bg1"/>
                </a:solidFill>
                <a:latin typeface="Helvetica Neue Thin" panose="020B0403020202020204" pitchFamily="34" charset="0"/>
                <a:ea typeface="Helvetica Neue Thin" panose="020B0403020202020204" pitchFamily="34" charset="0"/>
              </a:rPr>
              <a:t>Goals</a:t>
            </a:r>
            <a:br>
              <a:rPr lang="sv-SE" sz="4000" i="1">
                <a:solidFill>
                  <a:schemeClr val="bg1"/>
                </a:solidFill>
                <a:latin typeface="Helvetica Neue Thin" panose="020B0403020202020204" pitchFamily="34" charset="0"/>
                <a:ea typeface="Helvetica Neue Thin" panose="020B0403020202020204" pitchFamily="34" charset="0"/>
              </a:rPr>
            </a:br>
            <a:r>
              <a:rPr lang="sv-SE" sz="4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Den 5 oktober, kl. 17.00–19.00</a:t>
            </a:r>
          </a:p>
          <a:p>
            <a:pPr marL="571500" indent="-571500">
              <a:spcBef>
                <a:spcPts val="1200"/>
              </a:spcBef>
              <a:spcAft>
                <a:spcPts val="1200"/>
              </a:spcAft>
              <a:buSzPct val="50000"/>
              <a:buFont typeface="Systemtypsnitt normalt"/>
              <a:buChar char="–"/>
            </a:pPr>
            <a:endParaRPr lang="sv-SE" sz="40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lgn="l">
              <a:lnSpc>
                <a:spcPct val="100000"/>
              </a:lnSpc>
              <a:spcBef>
                <a:spcPts val="1200"/>
              </a:spcBef>
              <a:spcAft>
                <a:spcPts val="1200"/>
              </a:spcAft>
              <a:buSzPct val="50000"/>
              <a:buFont typeface="Systemtypsnitt normalt"/>
              <a:buChar char="–"/>
            </a:pPr>
            <a:r>
              <a:rPr lang="sv-SE" sz="4000">
                <a:solidFill>
                  <a:schemeClr val="bg1"/>
                </a:solidFill>
                <a:latin typeface="Helvetica Neue Thin" panose="020B0403020202020204" pitchFamily="34" charset="0"/>
                <a:ea typeface="Helvetica Neue Thin" panose="020B0403020202020204" pitchFamily="34" charset="0"/>
              </a:rPr>
              <a:t>Undersökning om kommitté-verksamheten</a:t>
            </a:r>
            <a:br>
              <a:rPr lang="sv-SE" sz="4000">
                <a:solidFill>
                  <a:schemeClr val="bg1"/>
                </a:solidFill>
                <a:latin typeface="Helvetica Neue Thin" panose="020B0403020202020204" pitchFamily="34" charset="0"/>
                <a:ea typeface="Helvetica Neue Thin" panose="020B0403020202020204" pitchFamily="34" charset="0"/>
              </a:rPr>
            </a:br>
            <a:r>
              <a:rPr lang="sv-SE" sz="4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DL den 29 sep</a:t>
            </a:r>
          </a:p>
          <a:p>
            <a:pPr marL="571500" indent="-571500" algn="l">
              <a:lnSpc>
                <a:spcPct val="100000"/>
              </a:lnSpc>
              <a:spcBef>
                <a:spcPts val="1200"/>
              </a:spcBef>
              <a:spcAft>
                <a:spcPts val="1200"/>
              </a:spcAft>
              <a:buSzPct val="50000"/>
              <a:buFont typeface="Systemtypsnitt normalt"/>
              <a:buChar char="–"/>
            </a:pPr>
            <a:endParaRPr lang="sv-SE" sz="4000">
              <a:solidFill>
                <a:schemeClr val="bg1"/>
              </a:solidFill>
              <a:latin typeface="Helvetica Neue Thin" panose="020B0403020202020204" pitchFamily="34" charset="0"/>
              <a:ea typeface="Helvetica Neue Thin" panose="020B0403020202020204" pitchFamily="34" charset="0"/>
            </a:endParaRPr>
          </a:p>
          <a:p>
            <a:pPr marL="571500" indent="-571500" algn="l">
              <a:lnSpc>
                <a:spcPct val="100000"/>
              </a:lnSpc>
              <a:spcBef>
                <a:spcPts val="1200"/>
              </a:spcBef>
              <a:spcAft>
                <a:spcPts val="1200"/>
              </a:spcAft>
              <a:buSzPct val="50000"/>
              <a:buFont typeface="Systemtypsnitt normalt"/>
              <a:buChar char="–"/>
            </a:pPr>
            <a:endParaRPr lang="sv-SE" sz="4000" i="1">
              <a:solidFill>
                <a:schemeClr val="bg1"/>
              </a:solidFill>
              <a:latin typeface="Helvetica Neue Thin" panose="020B0403020202020204" pitchFamily="34" charset="0"/>
              <a:ea typeface="Helvetica Neue Thin" panose="020B0403020202020204" pitchFamily="34" charset="0"/>
            </a:endParaRPr>
          </a:p>
        </p:txBody>
      </p:sp>
      <p:pic>
        <p:nvPicPr>
          <p:cNvPr id="8" name="Bildobjekt 7">
            <a:extLst>
              <a:ext uri="{FF2B5EF4-FFF2-40B4-BE49-F238E27FC236}">
                <a16:creationId xmlns:a16="http://schemas.microsoft.com/office/drawing/2014/main" id="{20AB5149-6823-3958-340E-11D616E669DF}"/>
              </a:ext>
            </a:extLst>
          </p:cNvPr>
          <p:cNvPicPr>
            <a:picLocks noChangeAspect="1"/>
          </p:cNvPicPr>
          <p:nvPr/>
        </p:nvPicPr>
        <p:blipFill>
          <a:blip r:embed="rId2"/>
          <a:stretch>
            <a:fillRect/>
          </a:stretch>
        </p:blipFill>
        <p:spPr>
          <a:xfrm>
            <a:off x="17495185" y="2897412"/>
            <a:ext cx="5588560" cy="7921176"/>
          </a:xfrm>
          <a:prstGeom prst="rect">
            <a:avLst/>
          </a:prstGeom>
        </p:spPr>
      </p:pic>
    </p:spTree>
    <p:extLst>
      <p:ext uri="{BB962C8B-B14F-4D97-AF65-F5344CB8AC3E}">
        <p14:creationId xmlns:p14="http://schemas.microsoft.com/office/powerpoint/2010/main" val="267086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3">
            <a:extLst>
              <a:ext uri="{FF2B5EF4-FFF2-40B4-BE49-F238E27FC236}">
                <a16:creationId xmlns:a16="http://schemas.microsoft.com/office/drawing/2014/main" id="{16AB8953-AB5E-F7EF-1F4C-3215E66BD0D8}"/>
              </a:ext>
            </a:extLst>
          </p:cNvPr>
          <p:cNvSpPr>
            <a:spLocks noGrp="1"/>
          </p:cNvSpPr>
          <p:nvPr>
            <p:ph type="title"/>
          </p:nvPr>
        </p:nvSpPr>
        <p:spPr>
          <a:xfrm>
            <a:off x="8634025" y="5312566"/>
            <a:ext cx="12891868" cy="3090869"/>
          </a:xfrm>
        </p:spPr>
        <p:txBody>
          <a:bodyPr>
            <a:normAutofit fontScale="90000"/>
          </a:bodyPr>
          <a:lstStyle/>
          <a:p>
            <a:r>
              <a:rPr lang="en-GB" sz="6699" err="1">
                <a:latin typeface="Helvetica Neue" panose="02000503000000020004" pitchFamily="2" charset="0"/>
                <a:ea typeface="Helvetica Neue" panose="02000503000000020004" pitchFamily="2" charset="0"/>
                <a:cs typeface="Helvetica Neue" panose="02000503000000020004" pitchFamily="2" charset="0"/>
              </a:rPr>
              <a:t>Uppföljning</a:t>
            </a:r>
            <a:r>
              <a:rPr lang="en-GB" sz="6699">
                <a:latin typeface="Helvetica Neue" panose="02000503000000020004" pitchFamily="2" charset="0"/>
                <a:ea typeface="Helvetica Neue" panose="02000503000000020004" pitchFamily="2" charset="0"/>
                <a:cs typeface="Helvetica Neue" panose="02000503000000020004" pitchFamily="2" charset="0"/>
              </a:rPr>
              <a:t> </a:t>
            </a:r>
            <a:r>
              <a:rPr lang="en-GB" sz="6699" err="1">
                <a:latin typeface="Helvetica Neue" panose="02000503000000020004" pitchFamily="2" charset="0"/>
                <a:ea typeface="Helvetica Neue" panose="02000503000000020004" pitchFamily="2" charset="0"/>
                <a:cs typeface="Helvetica Neue" panose="02000503000000020004" pitchFamily="2" charset="0"/>
              </a:rPr>
              <a:t>på</a:t>
            </a:r>
            <a:r>
              <a:rPr lang="en-GB" sz="6699">
                <a:latin typeface="Helvetica Neue" panose="02000503000000020004" pitchFamily="2" charset="0"/>
                <a:ea typeface="Helvetica Neue" panose="02000503000000020004" pitchFamily="2" charset="0"/>
                <a:cs typeface="Helvetica Neue" panose="02000503000000020004" pitchFamily="2" charset="0"/>
              </a:rPr>
              <a:t> </a:t>
            </a:r>
            <a:r>
              <a:rPr lang="en-GB" sz="6699" err="1">
                <a:latin typeface="Helvetica Neue" panose="02000503000000020004" pitchFamily="2" charset="0"/>
                <a:ea typeface="Helvetica Neue" panose="02000503000000020004" pitchFamily="2" charset="0"/>
                <a:cs typeface="Helvetica Neue" panose="02000503000000020004" pitchFamily="2" charset="0"/>
              </a:rPr>
              <a:t>lanseringen</a:t>
            </a:r>
            <a:r>
              <a:rPr lang="en-GB" sz="6699">
                <a:latin typeface="Helvetica Neue" panose="02000503000000020004" pitchFamily="2" charset="0"/>
                <a:ea typeface="Helvetica Neue" panose="02000503000000020004" pitchFamily="2" charset="0"/>
                <a:cs typeface="Helvetica Neue" panose="02000503000000020004" pitchFamily="2" charset="0"/>
              </a:rPr>
              <a:t> </a:t>
            </a:r>
            <a:r>
              <a:rPr lang="en-GB" sz="6699" err="1">
                <a:latin typeface="Helvetica Neue" panose="02000503000000020004" pitchFamily="2" charset="0"/>
                <a:ea typeface="Helvetica Neue" panose="02000503000000020004" pitchFamily="2" charset="0"/>
                <a:cs typeface="Helvetica Neue" panose="02000503000000020004" pitchFamily="2" charset="0"/>
              </a:rPr>
              <a:t>av</a:t>
            </a:r>
            <a:r>
              <a:rPr lang="en-GB" sz="6699">
                <a:latin typeface="Helvetica Neue" panose="02000503000000020004" pitchFamily="2" charset="0"/>
                <a:ea typeface="Helvetica Neue" panose="02000503000000020004" pitchFamily="2" charset="0"/>
                <a:cs typeface="Helvetica Neue" panose="02000503000000020004" pitchFamily="2" charset="0"/>
              </a:rPr>
              <a:t> ICC:s </a:t>
            </a:r>
            <a:r>
              <a:rPr lang="en-GB" sz="6699" err="1">
                <a:latin typeface="Helvetica Neue" panose="02000503000000020004" pitchFamily="2" charset="0"/>
                <a:ea typeface="Helvetica Neue" panose="02000503000000020004" pitchFamily="2" charset="0"/>
                <a:cs typeface="Helvetica Neue" panose="02000503000000020004" pitchFamily="2" charset="0"/>
              </a:rPr>
              <a:t>uppdaterade</a:t>
            </a:r>
            <a:r>
              <a:rPr lang="en-GB" sz="6699">
                <a:latin typeface="Helvetica Neue" panose="02000503000000020004" pitchFamily="2" charset="0"/>
                <a:ea typeface="Helvetica Neue" panose="02000503000000020004" pitchFamily="2" charset="0"/>
                <a:cs typeface="Helvetica Neue" panose="02000503000000020004" pitchFamily="2" charset="0"/>
              </a:rPr>
              <a:t> </a:t>
            </a:r>
            <a:r>
              <a:rPr lang="en-GB" sz="6699" err="1">
                <a:latin typeface="Helvetica Neue" panose="02000503000000020004" pitchFamily="2" charset="0"/>
                <a:ea typeface="Helvetica Neue" panose="02000503000000020004" pitchFamily="2" charset="0"/>
                <a:cs typeface="Helvetica Neue" panose="02000503000000020004" pitchFamily="2" charset="0"/>
              </a:rPr>
              <a:t>Miljö</a:t>
            </a:r>
            <a:r>
              <a:rPr lang="en-GB" sz="6699">
                <a:latin typeface="Helvetica Neue" panose="02000503000000020004" pitchFamily="2" charset="0"/>
                <a:ea typeface="Helvetica Neue" panose="02000503000000020004" pitchFamily="2" charset="0"/>
                <a:cs typeface="Helvetica Neue" panose="02000503000000020004" pitchFamily="2" charset="0"/>
              </a:rPr>
              <a:t>- </a:t>
            </a:r>
            <a:r>
              <a:rPr lang="en-GB" sz="6699" err="1">
                <a:latin typeface="Helvetica Neue" panose="02000503000000020004" pitchFamily="2" charset="0"/>
                <a:ea typeface="Helvetica Neue" panose="02000503000000020004" pitchFamily="2" charset="0"/>
                <a:cs typeface="Helvetica Neue" panose="02000503000000020004" pitchFamily="2" charset="0"/>
              </a:rPr>
              <a:t>och</a:t>
            </a:r>
            <a:r>
              <a:rPr lang="en-GB" sz="6699">
                <a:latin typeface="Helvetica Neue" panose="02000503000000020004" pitchFamily="2" charset="0"/>
                <a:ea typeface="Helvetica Neue" panose="02000503000000020004" pitchFamily="2" charset="0"/>
                <a:cs typeface="Helvetica Neue" panose="02000503000000020004" pitchFamily="2" charset="0"/>
              </a:rPr>
              <a:t> </a:t>
            </a:r>
            <a:r>
              <a:rPr lang="en-GB" sz="6699" err="1">
                <a:latin typeface="Helvetica Neue" panose="02000503000000020004" pitchFamily="2" charset="0"/>
                <a:ea typeface="Helvetica Neue" panose="02000503000000020004" pitchFamily="2" charset="0"/>
                <a:cs typeface="Helvetica Neue" panose="02000503000000020004" pitchFamily="2" charset="0"/>
              </a:rPr>
              <a:t>klimatriktlinjer</a:t>
            </a:r>
            <a:br>
              <a:rPr lang="en-GB" sz="8799">
                <a:latin typeface="Helvetica Neue" panose="02000503000000020004" pitchFamily="2" charset="0"/>
                <a:ea typeface="Helvetica Neue" panose="02000503000000020004" pitchFamily="2" charset="0"/>
                <a:cs typeface="Helvetica Neue" panose="02000503000000020004" pitchFamily="2" charset="0"/>
              </a:rPr>
            </a:br>
            <a:r>
              <a:rPr lang="en-GB" sz="4000" err="1">
                <a:latin typeface="Helvetica Neue Light" panose="02000403000000020004" pitchFamily="2" charset="0"/>
                <a:ea typeface="Helvetica Neue Light" panose="02000403000000020004" pitchFamily="2" charset="0"/>
                <a:cs typeface="Helvetica Neue" panose="02000503000000020004" pitchFamily="2" charset="0"/>
              </a:rPr>
              <a:t>Kajsa</a:t>
            </a:r>
            <a:r>
              <a:rPr lang="en-GB" sz="4000">
                <a:latin typeface="Helvetica Neue Light" panose="02000403000000020004" pitchFamily="2" charset="0"/>
                <a:ea typeface="Helvetica Neue Light" panose="02000403000000020004" pitchFamily="2" charset="0"/>
                <a:cs typeface="Helvetica Neue" panose="02000503000000020004" pitchFamily="2" charset="0"/>
              </a:rPr>
              <a:t> Persson-Berg</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a:t>
            </a:r>
            <a:r>
              <a:rPr lang="en-GB" sz="4000" err="1">
                <a:latin typeface="Helvetica Neue Thin" panose="020B0403020202020204" pitchFamily="34" charset="0"/>
                <a:ea typeface="Helvetica Neue Thin" panose="020B0403020202020204" pitchFamily="34" charset="0"/>
                <a:cs typeface="Helvetica Neue" panose="02000503000000020004" pitchFamily="2" charset="0"/>
              </a:rPr>
              <a:t>Kommunikationsansvarig</a:t>
            </a:r>
            <a:r>
              <a:rPr lang="en-GB" sz="4000">
                <a:latin typeface="Helvetica Neue Thin" panose="020B0403020202020204" pitchFamily="34" charset="0"/>
                <a:ea typeface="Helvetica Neue Thin" panose="020B0403020202020204" pitchFamily="34" charset="0"/>
                <a:cs typeface="Helvetica Neue" panose="02000503000000020004" pitchFamily="2" charset="0"/>
              </a:rPr>
              <a:t>, ICC Sverige</a:t>
            </a:r>
            <a:endParaRPr lang="sv-SE" sz="4000">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3124758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ABE478C4-DD43-E50E-B26E-BDB47F770222}"/>
              </a:ext>
            </a:extLst>
          </p:cNvPr>
          <p:cNvSpPr/>
          <p:nvPr/>
        </p:nvSpPr>
        <p:spPr>
          <a:xfrm>
            <a:off x="18845139" y="9600842"/>
            <a:ext cx="5536480" cy="4114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334" hangingPunct="0"/>
            <a:endParaRPr lang="sv-SE" sz="3000" b="1" kern="0">
              <a:solidFill>
                <a:srgbClr val="000000"/>
              </a:solidFill>
              <a:latin typeface="Helvetica regular"/>
              <a:sym typeface="Helvetica Neue"/>
            </a:endParaRPr>
          </a:p>
        </p:txBody>
      </p:sp>
      <p:sp useBgFill="1">
        <p:nvSpPr>
          <p:cNvPr id="18" name="Rectangle 17">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842" y="447"/>
            <a:ext cx="24374730" cy="13715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a:endParaRPr lang="en-US">
              <a:solidFill>
                <a:srgbClr val="000000"/>
              </a:solidFill>
              <a:latin typeface="Helvetica regular"/>
              <a:sym typeface="Helvetica Neue"/>
            </a:endParaRPr>
          </a:p>
        </p:txBody>
      </p:sp>
      <p:pic>
        <p:nvPicPr>
          <p:cNvPr id="13" name="Bildobjekt 12" descr="En bild som visar text&#10;&#10;Automatiskt genererad beskrivning">
            <a:extLst>
              <a:ext uri="{FF2B5EF4-FFF2-40B4-BE49-F238E27FC236}">
                <a16:creationId xmlns:a16="http://schemas.microsoft.com/office/drawing/2014/main" id="{0B7C873B-A5D5-FDAF-14EE-B3AABD5D29EB}"/>
              </a:ext>
            </a:extLst>
          </p:cNvPr>
          <p:cNvPicPr>
            <a:picLocks noChangeAspect="1"/>
          </p:cNvPicPr>
          <p:nvPr/>
        </p:nvPicPr>
        <p:blipFill rotWithShape="1">
          <a:blip r:embed="rId3"/>
          <a:srcRect t="28535" r="1" b="10777"/>
          <a:stretch/>
        </p:blipFill>
        <p:spPr>
          <a:xfrm>
            <a:off x="8084093" y="2724850"/>
            <a:ext cx="9636771" cy="8266300"/>
          </a:xfrm>
          <a:prstGeom prst="rect">
            <a:avLst/>
          </a:prstGeom>
        </p:spPr>
      </p:pic>
      <p:pic>
        <p:nvPicPr>
          <p:cNvPr id="2" name="Bildobjekt 1">
            <a:extLst>
              <a:ext uri="{FF2B5EF4-FFF2-40B4-BE49-F238E27FC236}">
                <a16:creationId xmlns:a16="http://schemas.microsoft.com/office/drawing/2014/main" id="{EBFE2A60-40B1-3991-2F28-C62F0CDFAB4E}"/>
              </a:ext>
            </a:extLst>
          </p:cNvPr>
          <p:cNvPicPr>
            <a:picLocks noChangeAspect="1"/>
          </p:cNvPicPr>
          <p:nvPr/>
        </p:nvPicPr>
        <p:blipFill rotWithShape="1">
          <a:blip r:embed="rId4"/>
          <a:srcRect t="28563" r="2" b="9927"/>
          <a:stretch/>
        </p:blipFill>
        <p:spPr>
          <a:xfrm>
            <a:off x="18034584" y="2724850"/>
            <a:ext cx="4825877" cy="2686431"/>
          </a:xfrm>
          <a:prstGeom prst="rect">
            <a:avLst/>
          </a:prstGeom>
        </p:spPr>
      </p:pic>
      <p:pic>
        <p:nvPicPr>
          <p:cNvPr id="5" name="Bildobjekt 4">
            <a:extLst>
              <a:ext uri="{FF2B5EF4-FFF2-40B4-BE49-F238E27FC236}">
                <a16:creationId xmlns:a16="http://schemas.microsoft.com/office/drawing/2014/main" id="{C61D4EF9-2C4D-84B4-8AD6-BB079D9BA124}"/>
              </a:ext>
            </a:extLst>
          </p:cNvPr>
          <p:cNvPicPr>
            <a:picLocks noChangeAspect="1"/>
          </p:cNvPicPr>
          <p:nvPr/>
        </p:nvPicPr>
        <p:blipFill rotWithShape="1">
          <a:blip r:embed="rId5"/>
          <a:srcRect l="10126" t="-1477" r="17891" b="-1477"/>
          <a:stretch/>
        </p:blipFill>
        <p:spPr>
          <a:xfrm>
            <a:off x="18034580" y="5618257"/>
            <a:ext cx="4825880" cy="2479466"/>
          </a:xfrm>
          <a:prstGeom prst="rect">
            <a:avLst/>
          </a:prstGeom>
        </p:spPr>
      </p:pic>
      <p:pic>
        <p:nvPicPr>
          <p:cNvPr id="3" name="Bildobjekt 2">
            <a:extLst>
              <a:ext uri="{FF2B5EF4-FFF2-40B4-BE49-F238E27FC236}">
                <a16:creationId xmlns:a16="http://schemas.microsoft.com/office/drawing/2014/main" id="{1E6BC5CE-78D7-7114-2CD3-4F779DEA594D}"/>
              </a:ext>
            </a:extLst>
          </p:cNvPr>
          <p:cNvPicPr>
            <a:picLocks noChangeAspect="1"/>
          </p:cNvPicPr>
          <p:nvPr/>
        </p:nvPicPr>
        <p:blipFill rotWithShape="1">
          <a:blip r:embed="rId6"/>
          <a:srcRect t="-1480" r="2" b="25515"/>
          <a:stretch/>
        </p:blipFill>
        <p:spPr>
          <a:xfrm>
            <a:off x="18034580" y="8304697"/>
            <a:ext cx="4825880" cy="2686454"/>
          </a:xfrm>
          <a:prstGeom prst="rect">
            <a:avLst/>
          </a:prstGeom>
        </p:spPr>
      </p:pic>
      <p:sp>
        <p:nvSpPr>
          <p:cNvPr id="4" name="textruta 3">
            <a:extLst>
              <a:ext uri="{FF2B5EF4-FFF2-40B4-BE49-F238E27FC236}">
                <a16:creationId xmlns:a16="http://schemas.microsoft.com/office/drawing/2014/main" id="{2EC18A93-30ED-DD8F-1E40-36B8D4DFC02C}"/>
              </a:ext>
            </a:extLst>
          </p:cNvPr>
          <p:cNvSpPr txBox="1"/>
          <p:nvPr/>
        </p:nvSpPr>
        <p:spPr>
          <a:xfrm>
            <a:off x="8457893" y="3200878"/>
            <a:ext cx="10799944" cy="5599970"/>
          </a:xfrm>
          <a:prstGeom prst="rect">
            <a:avLst/>
          </a:prstGeom>
        </p:spPr>
        <p:txBody>
          <a:bodyPr wrap="square" rtlCol="0">
            <a:normAutofit/>
          </a:bodyPr>
          <a:lstStyle/>
          <a:p>
            <a:pPr defTabSz="825334" hangingPunct="0"/>
            <a:endParaRPr lang="sv-SE" sz="4400" b="1" kern="0" err="1">
              <a:solidFill>
                <a:srgbClr val="FFFFFF"/>
              </a:solidFill>
              <a:latin typeface="Helvetica regular"/>
              <a:ea typeface="Helvetica Neue"/>
              <a:cs typeface="Helvetica Neue"/>
              <a:sym typeface="Helvetica Neue"/>
            </a:endParaRPr>
          </a:p>
        </p:txBody>
      </p:sp>
    </p:spTree>
    <p:extLst>
      <p:ext uri="{BB962C8B-B14F-4D97-AF65-F5344CB8AC3E}">
        <p14:creationId xmlns:p14="http://schemas.microsoft.com/office/powerpoint/2010/main" val="3830073994"/>
      </p:ext>
    </p:extLst>
  </p:cSld>
  <p:clrMapOvr>
    <a:masterClrMapping/>
  </p:clrMapOvr>
</p:sld>
</file>

<file path=ppt/theme/theme1.xml><?xml version="1.0" encoding="utf-8"?>
<a:theme xmlns:a="http://schemas.openxmlformats.org/drawingml/2006/main" name="master 1">
  <a:themeElements>
    <a:clrScheme name="ICC_SOCMED">
      <a:dk1>
        <a:srgbClr val="007DFE"/>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7DFE"/>
      </a:hlink>
      <a:folHlink>
        <a:srgbClr val="000000"/>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normAutofit/>
      </a:bodyPr>
      <a:lstStyle>
        <a:defPPr algn="l">
          <a:lnSpc>
            <a:spcPct val="100000"/>
          </a:lnSpc>
          <a:defRPr sz="4400" dirty="0" err="1" smtClean="0">
            <a:solidFill>
              <a:schemeClr val="bg2"/>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3">
  <a:themeElements>
    <a:clrScheme name="ICC_SOCMED">
      <a:dk1>
        <a:srgbClr val="007DFE"/>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7DFE"/>
      </a:hlink>
      <a:folHlink>
        <a:srgbClr val="000000"/>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algn="l">
          <a:lnSpc>
            <a:spcPct val="100000"/>
          </a:lnSpc>
          <a:defRPr dirty="0" smtClean="0">
            <a:latin typeface="Gotham Medium"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6">
  <a:themeElements>
    <a:clrScheme name="ICC_SOCMED">
      <a:dk1>
        <a:srgbClr val="007DFE"/>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7DFE"/>
      </a:hlink>
      <a:folHlink>
        <a:srgbClr val="000000"/>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algn="l">
          <a:lnSpc>
            <a:spcPct val="100000"/>
          </a:lnSpc>
          <a:defRPr dirty="0" smtClean="0">
            <a:latin typeface="Gotham Medium"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aster 1">
  <a:themeElements>
    <a:clrScheme name="ICC_SOCMED">
      <a:dk1>
        <a:srgbClr val="007DFE"/>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7DFE"/>
      </a:hlink>
      <a:folHlink>
        <a:srgbClr val="000000"/>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normAutofit/>
      </a:bodyPr>
      <a:lstStyle>
        <a:defPPr algn="l">
          <a:lnSpc>
            <a:spcPct val="100000"/>
          </a:lnSpc>
          <a:defRPr sz="4400" dirty="0" err="1" smtClean="0">
            <a:solidFill>
              <a:schemeClr val="bg2"/>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_master 1">
  <a:themeElements>
    <a:clrScheme name="ICC_SOCMED">
      <a:dk1>
        <a:srgbClr val="007DFE"/>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7DFE"/>
      </a:hlink>
      <a:folHlink>
        <a:srgbClr val="000000"/>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normAutofit/>
      </a:bodyPr>
      <a:lstStyle>
        <a:defPPr algn="l">
          <a:lnSpc>
            <a:spcPct val="100000"/>
          </a:lnSpc>
          <a:defRPr sz="4400" dirty="0" err="1" smtClean="0">
            <a:solidFill>
              <a:schemeClr val="bg2"/>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ccf3299-9573-4a58-beeb-36e55a0a02b7" xsi:nil="true"/>
    <lcf76f155ced4ddcb4097134ff3c332f xmlns="b46b9808-7eec-4557-8a10-cd7b08f26e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3CD8AE9B02F834195A39A8818C62C25" ma:contentTypeVersion="14" ma:contentTypeDescription="Skapa ett nytt dokument." ma:contentTypeScope="" ma:versionID="bcf44bd2004762a9489ce0e46ab11605">
  <xsd:schema xmlns:xsd="http://www.w3.org/2001/XMLSchema" xmlns:xs="http://www.w3.org/2001/XMLSchema" xmlns:p="http://schemas.microsoft.com/office/2006/metadata/properties" xmlns:ns2="b46b9808-7eec-4557-8a10-cd7b08f26e01" xmlns:ns3="accf3299-9573-4a58-beeb-36e55a0a02b7" targetNamespace="http://schemas.microsoft.com/office/2006/metadata/properties" ma:root="true" ma:fieldsID="6867e810036b9e8e153587add2d39fbe" ns2:_="" ns3:_="">
    <xsd:import namespace="b46b9808-7eec-4557-8a10-cd7b08f26e01"/>
    <xsd:import namespace="accf3299-9573-4a58-beeb-36e55a0a02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b9808-7eec-4557-8a10-cd7b08f26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05e4c55e-88cb-4eed-b3cd-b87cde68751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ccf3299-9573-4a58-beeb-36e55a0a02b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9c39796-daf0-44f0-9bdc-1b952d1d5c8a}" ma:internalName="TaxCatchAll" ma:showField="CatchAllData" ma:web="accf3299-9573-4a58-beeb-36e55a0a02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4842EC-4962-4C09-A3A1-6959F179F684}">
  <ds:schemaRefs>
    <ds:schemaRef ds:uri="b46b9808-7eec-4557-8a10-cd7b08f26e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CE9D483-5B3C-49AF-9B59-B96C0159754D}">
  <ds:schemaRefs>
    <ds:schemaRef ds:uri="http://schemas.microsoft.com/sharepoint/v3/contenttype/forms"/>
  </ds:schemaRefs>
</ds:datastoreItem>
</file>

<file path=customXml/itemProps3.xml><?xml version="1.0" encoding="utf-8"?>
<ds:datastoreItem xmlns:ds="http://schemas.openxmlformats.org/officeDocument/2006/customXml" ds:itemID="{355352D5-D035-4D5A-815E-5C7A4C4BC666}"/>
</file>

<file path=docProps/app.xml><?xml version="1.0" encoding="utf-8"?>
<Properties xmlns="http://schemas.openxmlformats.org/officeDocument/2006/extended-properties" xmlns:vt="http://schemas.openxmlformats.org/officeDocument/2006/docPropsVTypes">
  <Template/>
  <TotalTime>0</TotalTime>
  <Words>2854</Words>
  <Application>Microsoft Macintosh PowerPoint</Application>
  <PresentationFormat>Anpassad</PresentationFormat>
  <Paragraphs>242</Paragraphs>
  <Slides>37</Slides>
  <Notes>29</Notes>
  <HiddenSlides>0</HiddenSlides>
  <MMClips>0</MMClips>
  <ScaleCrop>false</ScaleCrop>
  <HeadingPairs>
    <vt:vector size="6" baseType="variant">
      <vt:variant>
        <vt:lpstr>Använt teckensnitt</vt:lpstr>
      </vt:variant>
      <vt:variant>
        <vt:i4>13</vt:i4>
      </vt:variant>
      <vt:variant>
        <vt:lpstr>Tema</vt:lpstr>
      </vt:variant>
      <vt:variant>
        <vt:i4>6</vt:i4>
      </vt:variant>
      <vt:variant>
        <vt:lpstr>Bildrubriker</vt:lpstr>
      </vt:variant>
      <vt:variant>
        <vt:i4>37</vt:i4>
      </vt:variant>
    </vt:vector>
  </HeadingPairs>
  <TitlesOfParts>
    <vt:vector size="56" baseType="lpstr">
      <vt:lpstr>Arial</vt:lpstr>
      <vt:lpstr>Calibri</vt:lpstr>
      <vt:lpstr>Gotham Book</vt:lpstr>
      <vt:lpstr>Gotham Light</vt:lpstr>
      <vt:lpstr>Gotham Medium</vt:lpstr>
      <vt:lpstr>Helvetica</vt:lpstr>
      <vt:lpstr>Helvetica Light</vt:lpstr>
      <vt:lpstr>Helvetica Neue</vt:lpstr>
      <vt:lpstr>Helvetica Neue Light</vt:lpstr>
      <vt:lpstr>Helvetica Neue Medium</vt:lpstr>
      <vt:lpstr>Helvetica Neue Thin</vt:lpstr>
      <vt:lpstr>Helvetica regular</vt:lpstr>
      <vt:lpstr>Systemtypsnitt normalt</vt:lpstr>
      <vt:lpstr>master 1</vt:lpstr>
      <vt:lpstr>master 3</vt:lpstr>
      <vt:lpstr>master 6</vt:lpstr>
      <vt:lpstr>1_master 1</vt:lpstr>
      <vt:lpstr>21_BasicWhite</vt:lpstr>
      <vt:lpstr>2_master 1</vt:lpstr>
      <vt:lpstr>Marknadsföringskommittén  27 september 10.00–12.00</vt:lpstr>
      <vt:lpstr>Mötets öppnande  Rapport från ICC internationellt  Ordförande Maria Mossenberg, Director Corporate Affairs and Engagement, L’Oréal Sverige Henrik Blomqvist, tf. Generalsekreterare, ICC Sverige  Uppföljning av lanseringen av ICC:s uppdaterade Miljö- och klimatriktlinjer Kajsa Persson-Berg, Kommunikationsansvarig, ICC Sverige  Mångfald och inkludering i marknadsföring  Linda Nilsson, VD, Sveriges Kommunikationsbyråer  Kommande revidering av ICC:s Marknadsföringskod Ordförande Maria Mossenberg, Director Corporate Affairs and Engagement, L’Oréal Sverige Henrik Blomqvist, tf. Generalsekreterare,  ICC Sverige  Nästa möte och avslut </vt:lpstr>
      <vt:lpstr>Rapport från ICC internationellt  Ordförande Maria Mossenberg, Director Corporate Affairs and Engagement, L’Oréal Sverige Henrik Blomqvist, tf. Generalsekreterare, ICC Sverige</vt:lpstr>
      <vt:lpstr>PowerPoint-presentation</vt:lpstr>
      <vt:lpstr>PowerPoint-presentation</vt:lpstr>
      <vt:lpstr>PowerPoint-presentation</vt:lpstr>
      <vt:lpstr>PowerPoint-presentation</vt:lpstr>
      <vt:lpstr>Uppföljning på lanseringen av ICC:s uppdaterade Miljö- och klimatriktlinjer Kajsa Persson-Berg, Kommunikationsansvarig, ICC Sverige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Mångfald och inkludering i marknadsföring  Linda Nilsson, VD, Sveriges Kommunikationsbyråer</vt:lpstr>
      <vt:lpstr>Svart på vitt</vt:lpstr>
      <vt:lpstr>PowerPoint-presentation</vt:lpstr>
      <vt:lpstr>Guldäggskampanj</vt:lpstr>
      <vt:lpstr>PowerPoint-presentation</vt:lpstr>
      <vt:lpstr>AUTOMATISERAD Analys</vt:lpstr>
      <vt:lpstr>Genus</vt:lpstr>
      <vt:lpstr>Genus</vt:lpstr>
      <vt:lpstr>Etnicitet</vt:lpstr>
      <vt:lpstr>HBTQi+</vt:lpstr>
      <vt:lpstr>ÅLDER</vt:lpstr>
      <vt:lpstr>FUNKTIONS-VARIATION</vt:lpstr>
      <vt:lpstr>KRAFTIG KROPPSBYGGNAD</vt:lpstr>
      <vt:lpstr>Vad kom vi faktiskt fram till?</vt:lpstr>
      <vt:lpstr>”Det som stör mig allra mest är bristen på intersektionalitet. När vi väl befolkar reklamen med individer som normalt syns minst, så är deras närvaro oftast endimensionell och symbolisk”</vt:lpstr>
      <vt:lpstr>Sverige vs internationellt</vt:lpstr>
      <vt:lpstr>Avslutningsvis</vt:lpstr>
      <vt:lpstr>Kommande revidering av ICC:s Marknadsföringskod Henrik Blomqvist, tf. Generalsekreterare, ICC Sverige</vt:lpstr>
      <vt:lpstr>PowerPoint-presentation</vt:lpstr>
      <vt:lpstr>PowerPoint-presentation</vt:lpstr>
      <vt:lpstr>Nästa möte och avslut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DOMBROWSKI Jeff</dc:creator>
  <cp:lastModifiedBy>Henrik Blomqvist</cp:lastModifiedBy>
  <cp:revision>1</cp:revision>
  <cp:lastPrinted>2022-09-27T07:47:55Z</cp:lastPrinted>
  <dcterms:created xsi:type="dcterms:W3CDTF">2021-07-28T08:29:29Z</dcterms:created>
  <dcterms:modified xsi:type="dcterms:W3CDTF">2022-09-27T08:05:17Z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0x010100A3CD8AE9B02F834195A39A8818C62C25</vt:lpwstr>
  </property>
  <property fmtid="{D5CDD505-2E9C-101B-9397-08002B2CF9AE}" pid="3" name="_dlc_policyId">
    <vt:lpwstr>0x01010040BB9D21FF7C414DBAE17BB9C7DADD2E|-1315905429</vt:lpwstr>
  </property>
  <property fmtid="{D5CDD505-2E9C-101B-9397-08002B2CF9AE}" pid="4" name="ItemRetentionFormula">
    <vt:lpwstr>&lt;formula id="Microsoft.Office.RecordsManagement.PolicyFeatures.Expiration.Formula.BuiltIn"&gt;&lt;number&gt;6&lt;/number&gt;&lt;property&gt;Modified&lt;/property&gt;&lt;propertyId&gt;28cf69c5-fa48-462a-b5cd-27b6f9d2bd5f&lt;/propertyId&gt;&lt;period&gt;months&lt;/period&gt;&lt;/formula&gt;</vt:lpwstr>
  </property>
  <property fmtid="{D5CDD505-2E9C-101B-9397-08002B2CF9AE}" pid="5" name="_dlc_DocIdItemGuid">
    <vt:lpwstr>0cb43639-3733-44d8-83f3-8228541ddae5</vt:lpwstr>
  </property>
  <property fmtid="{D5CDD505-2E9C-101B-9397-08002B2CF9AE}" pid="6" name="MediaServiceImageTags">
    <vt:lpwstr/>
  </property>
</Properties>
</file>