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2" r:id="rId5"/>
    <p:sldMasterId id="2147483670" r:id="rId6"/>
  </p:sldMasterIdLst>
  <p:notesMasterIdLst>
    <p:notesMasterId r:id="rId19"/>
  </p:notesMasterIdLst>
  <p:sldIdLst>
    <p:sldId id="319" r:id="rId7"/>
    <p:sldId id="320" r:id="rId8"/>
    <p:sldId id="505" r:id="rId9"/>
    <p:sldId id="506" r:id="rId10"/>
    <p:sldId id="509" r:id="rId11"/>
    <p:sldId id="512" r:id="rId12"/>
    <p:sldId id="507" r:id="rId13"/>
    <p:sldId id="268" r:id="rId14"/>
    <p:sldId id="511" r:id="rId15"/>
    <p:sldId id="510" r:id="rId16"/>
    <p:sldId id="486" r:id="rId17"/>
    <p:sldId id="489"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521415D9-36F7-43E2-AB2F-B90AF26B5E84}">
      <p14:sectionLst xmlns:p14="http://schemas.microsoft.com/office/powerpoint/2010/main">
        <p14:section name="ALTERNATIV 1" id="{1049568A-5992-B14E-AE2C-E7D9105FC746}">
          <p14:sldIdLst>
            <p14:sldId id="319"/>
            <p14:sldId id="320"/>
            <p14:sldId id="505"/>
            <p14:sldId id="506"/>
            <p14:sldId id="509"/>
            <p14:sldId id="512"/>
            <p14:sldId id="507"/>
            <p14:sldId id="268"/>
            <p14:sldId id="511"/>
            <p14:sldId id="510"/>
            <p14:sldId id="486"/>
            <p14:sldId id="4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BB0"/>
    <a:srgbClr val="007DFF"/>
    <a:srgbClr val="00649D"/>
    <a:srgbClr val="0064A8"/>
    <a:srgbClr val="37424A"/>
    <a:srgbClr val="006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2D6DD6-2C83-2246-A903-A2ECF1A78F08}" v="19" dt="2022-07-04T14:24:10.4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43"/>
    <p:restoredTop sz="82045"/>
  </p:normalViewPr>
  <p:slideViewPr>
    <p:cSldViewPr snapToGrid="0" snapToObjects="1">
      <p:cViewPr>
        <p:scale>
          <a:sx n="36" d="100"/>
          <a:sy n="36" d="100"/>
        </p:scale>
        <p:origin x="2096" y="1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72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GB" dirty="0"/>
              <a:t>ICC </a:t>
            </a:r>
            <a:r>
              <a:rPr lang="en-GB" dirty="0" err="1"/>
              <a:t>utgör</a:t>
            </a:r>
            <a:r>
              <a:rPr lang="en-GB" dirty="0"/>
              <a:t> </a:t>
            </a:r>
            <a:r>
              <a:rPr lang="en-GB" dirty="0" err="1"/>
              <a:t>en</a:t>
            </a:r>
            <a:r>
              <a:rPr lang="en-GB" dirty="0"/>
              <a:t> </a:t>
            </a:r>
            <a:r>
              <a:rPr lang="en-GB" dirty="0" err="1"/>
              <a:t>aktiv</a:t>
            </a:r>
            <a:r>
              <a:rPr lang="en-GB" dirty="0"/>
              <a:t> </a:t>
            </a:r>
            <a:r>
              <a:rPr lang="en-GB" dirty="0" err="1"/>
              <a:t>röst</a:t>
            </a:r>
            <a:r>
              <a:rPr lang="en-GB" dirty="0"/>
              <a:t> </a:t>
            </a:r>
            <a:r>
              <a:rPr lang="en-GB" dirty="0" err="1"/>
              <a:t>och</a:t>
            </a:r>
            <a:r>
              <a:rPr lang="en-GB" dirty="0"/>
              <a:t> </a:t>
            </a:r>
            <a:r>
              <a:rPr lang="en-GB" dirty="0" err="1"/>
              <a:t>har</a:t>
            </a:r>
            <a:r>
              <a:rPr lang="en-GB" dirty="0"/>
              <a:t> </a:t>
            </a:r>
            <a:r>
              <a:rPr lang="en-GB" dirty="0" err="1"/>
              <a:t>en</a:t>
            </a:r>
            <a:r>
              <a:rPr lang="en-GB" dirty="0"/>
              <a:t> </a:t>
            </a:r>
            <a:r>
              <a:rPr lang="en-GB" dirty="0" err="1"/>
              <a:t>rådgivande</a:t>
            </a:r>
            <a:r>
              <a:rPr lang="en-GB" dirty="0"/>
              <a:t> status </a:t>
            </a:r>
            <a:r>
              <a:rPr lang="en-GB" dirty="0" err="1"/>
              <a:t>inom</a:t>
            </a:r>
            <a:r>
              <a:rPr lang="en-GB" dirty="0"/>
              <a:t> manga </a:t>
            </a:r>
            <a:r>
              <a:rPr lang="en-GB" dirty="0" err="1"/>
              <a:t>globala</a:t>
            </a:r>
            <a:r>
              <a:rPr lang="en-GB" dirty="0"/>
              <a:t> </a:t>
            </a:r>
            <a:r>
              <a:rPr lang="en-GB" dirty="0" err="1"/>
              <a:t>organisationer</a:t>
            </a:r>
            <a:r>
              <a:rPr lang="en-GB" dirty="0"/>
              <a:t>, </a:t>
            </a:r>
            <a:r>
              <a:rPr lang="en-GB" dirty="0" err="1"/>
              <a:t>däribland</a:t>
            </a:r>
            <a:r>
              <a:rPr lang="en-GB" dirty="0"/>
              <a:t> de </a:t>
            </a:r>
            <a:r>
              <a:rPr lang="en-GB" dirty="0" err="1"/>
              <a:t>som</a:t>
            </a:r>
            <a:r>
              <a:rPr lang="en-GB" dirty="0"/>
              <a:t> visas </a:t>
            </a:r>
            <a:r>
              <a:rPr lang="en-GB" dirty="0" err="1"/>
              <a:t>ovan</a:t>
            </a:r>
            <a:r>
              <a:rPr lang="en-GB" dirty="0"/>
              <a:t>. </a:t>
            </a:r>
          </a:p>
          <a:p>
            <a:endParaRPr lang="en-GB" dirty="0"/>
          </a:p>
          <a:p>
            <a:r>
              <a:rPr lang="en-GB" dirty="0"/>
              <a:t>Sedan 2017 </a:t>
            </a:r>
            <a:r>
              <a:rPr lang="en-GB" dirty="0" err="1"/>
              <a:t>har</a:t>
            </a:r>
            <a:r>
              <a:rPr lang="en-GB" dirty="0"/>
              <a:t> ICC </a:t>
            </a:r>
            <a:r>
              <a:rPr lang="en-GB" dirty="0" err="1"/>
              <a:t>observatörsstatus</a:t>
            </a:r>
            <a:r>
              <a:rPr lang="en-GB" dirty="0"/>
              <a:t> </a:t>
            </a:r>
            <a:r>
              <a:rPr lang="en-GB" dirty="0" err="1"/>
              <a:t>i</a:t>
            </a:r>
            <a:r>
              <a:rPr lang="en-GB" dirty="0"/>
              <a:t> FN:s </a:t>
            </a:r>
            <a:r>
              <a:rPr lang="en-GB" dirty="0" err="1"/>
              <a:t>Generalförsamling</a:t>
            </a:r>
            <a:r>
              <a:rPr lang="en-GB" dirty="0"/>
              <a:t> </a:t>
            </a:r>
            <a:r>
              <a:rPr lang="en-GB" dirty="0" err="1"/>
              <a:t>och</a:t>
            </a:r>
            <a:r>
              <a:rPr lang="en-GB" dirty="0"/>
              <a:t> </a:t>
            </a:r>
            <a:r>
              <a:rPr lang="en-GB" dirty="0" err="1"/>
              <a:t>kan</a:t>
            </a:r>
            <a:r>
              <a:rPr lang="en-GB" dirty="0"/>
              <a:t> </a:t>
            </a:r>
            <a:r>
              <a:rPr lang="en-GB" dirty="0" err="1"/>
              <a:t>därmed</a:t>
            </a:r>
            <a:r>
              <a:rPr lang="en-GB" dirty="0"/>
              <a:t> delta </a:t>
            </a:r>
            <a:r>
              <a:rPr lang="en-GB" dirty="0" err="1"/>
              <a:t>i</a:t>
            </a:r>
            <a:r>
              <a:rPr lang="en-GB" dirty="0"/>
              <a:t> </a:t>
            </a:r>
            <a:r>
              <a:rPr lang="en-GB" dirty="0" err="1"/>
              <a:t>alla</a:t>
            </a:r>
            <a:r>
              <a:rPr lang="en-GB" dirty="0"/>
              <a:t> </a:t>
            </a:r>
            <a:r>
              <a:rPr lang="en-GB" dirty="0" err="1"/>
              <a:t>officiella</a:t>
            </a:r>
            <a:r>
              <a:rPr lang="en-GB" dirty="0"/>
              <a:t> FN-</a:t>
            </a:r>
            <a:r>
              <a:rPr lang="en-GB" dirty="0" err="1"/>
              <a:t>konferenser</a:t>
            </a:r>
            <a:r>
              <a:rPr lang="en-GB" dirty="0"/>
              <a:t> </a:t>
            </a:r>
            <a:r>
              <a:rPr lang="en-GB" dirty="0" err="1"/>
              <a:t>och</a:t>
            </a:r>
            <a:r>
              <a:rPr lang="en-GB" dirty="0"/>
              <a:t> -</a:t>
            </a:r>
            <a:r>
              <a:rPr lang="en-GB" dirty="0" err="1"/>
              <a:t>förhandlingar</a:t>
            </a:r>
            <a:r>
              <a:rPr lang="en-GB" dirty="0"/>
              <a:t>. </a:t>
            </a:r>
            <a:r>
              <a:rPr lang="en-GB" dirty="0" err="1"/>
              <a:t>Relationen</a:t>
            </a:r>
            <a:r>
              <a:rPr lang="en-GB" dirty="0"/>
              <a:t> </a:t>
            </a:r>
            <a:r>
              <a:rPr lang="en-GB" dirty="0" err="1"/>
              <a:t>sträcker</a:t>
            </a:r>
            <a:r>
              <a:rPr lang="en-GB" dirty="0"/>
              <a:t> sig dock </a:t>
            </a:r>
            <a:r>
              <a:rPr lang="en-GB" dirty="0" err="1"/>
              <a:t>mycket</a:t>
            </a:r>
            <a:r>
              <a:rPr lang="en-GB" dirty="0"/>
              <a:t> </a:t>
            </a:r>
            <a:r>
              <a:rPr lang="en-GB" dirty="0" err="1"/>
              <a:t>längre</a:t>
            </a:r>
            <a:r>
              <a:rPr lang="en-GB" dirty="0"/>
              <a:t> </a:t>
            </a:r>
            <a:r>
              <a:rPr lang="en-GB" dirty="0" err="1"/>
              <a:t>bak</a:t>
            </a:r>
            <a:r>
              <a:rPr lang="en-GB" dirty="0"/>
              <a:t> </a:t>
            </a:r>
            <a:r>
              <a:rPr lang="en-GB" dirty="0" err="1"/>
              <a:t>då</a:t>
            </a:r>
            <a:r>
              <a:rPr lang="en-GB" dirty="0"/>
              <a:t> ICC haft </a:t>
            </a:r>
            <a:r>
              <a:rPr lang="en-GB" dirty="0" err="1"/>
              <a:t>konsultativ</a:t>
            </a:r>
            <a:r>
              <a:rPr lang="en-GB" dirty="0"/>
              <a:t> status </a:t>
            </a:r>
            <a:r>
              <a:rPr lang="en-GB" dirty="0" err="1"/>
              <a:t>i</a:t>
            </a:r>
            <a:r>
              <a:rPr lang="en-GB" dirty="0"/>
              <a:t> FN:s </a:t>
            </a:r>
            <a:r>
              <a:rPr lang="en-GB" dirty="0" err="1"/>
              <a:t>sociala</a:t>
            </a:r>
            <a:r>
              <a:rPr lang="en-GB" dirty="0"/>
              <a:t> </a:t>
            </a:r>
            <a:r>
              <a:rPr lang="en-GB" dirty="0" err="1"/>
              <a:t>och</a:t>
            </a:r>
            <a:r>
              <a:rPr lang="en-GB" dirty="0"/>
              <a:t> </a:t>
            </a:r>
            <a:r>
              <a:rPr lang="en-GB" dirty="0" err="1"/>
              <a:t>ekonomiska</a:t>
            </a:r>
            <a:r>
              <a:rPr lang="en-GB" dirty="0"/>
              <a:t> </a:t>
            </a:r>
            <a:r>
              <a:rPr lang="en-GB" dirty="0" err="1"/>
              <a:t>råd</a:t>
            </a:r>
            <a:r>
              <a:rPr lang="en-GB" dirty="0"/>
              <a:t> (ECOSOC) </a:t>
            </a:r>
            <a:r>
              <a:rPr lang="en-GB" dirty="0" err="1"/>
              <a:t>ända</a:t>
            </a:r>
            <a:r>
              <a:rPr lang="en-GB" dirty="0"/>
              <a:t> sedan 1946 </a:t>
            </a:r>
            <a:r>
              <a:rPr lang="en-GB" dirty="0" err="1"/>
              <a:t>och</a:t>
            </a:r>
            <a:r>
              <a:rPr lang="en-GB" dirty="0"/>
              <a:t> </a:t>
            </a:r>
            <a:r>
              <a:rPr lang="en-GB" dirty="0" err="1"/>
              <a:t>utgjort</a:t>
            </a:r>
            <a:r>
              <a:rPr lang="en-GB" dirty="0"/>
              <a:t> </a:t>
            </a:r>
            <a:r>
              <a:rPr lang="en-GB" dirty="0" err="1"/>
              <a:t>näringslivets</a:t>
            </a:r>
            <a:r>
              <a:rPr lang="en-GB" dirty="0"/>
              <a:t> </a:t>
            </a:r>
            <a:r>
              <a:rPr lang="en-GB" dirty="0" err="1"/>
              <a:t>fokalpunkt</a:t>
            </a:r>
            <a:r>
              <a:rPr lang="en-GB" dirty="0"/>
              <a:t> </a:t>
            </a:r>
            <a:r>
              <a:rPr lang="en-GB" dirty="0" err="1"/>
              <a:t>i</a:t>
            </a:r>
            <a:r>
              <a:rPr lang="en-GB" dirty="0"/>
              <a:t> UNFCCC sedan </a:t>
            </a:r>
            <a:r>
              <a:rPr lang="en-GB" dirty="0" err="1"/>
              <a:t>klimatkonventionen</a:t>
            </a:r>
            <a:r>
              <a:rPr lang="en-GB" dirty="0"/>
              <a:t> </a:t>
            </a:r>
            <a:r>
              <a:rPr lang="en-GB" dirty="0" err="1"/>
              <a:t>röstades</a:t>
            </a:r>
            <a:r>
              <a:rPr lang="en-GB" dirty="0"/>
              <a:t> </a:t>
            </a:r>
            <a:r>
              <a:rPr lang="en-GB" dirty="0" err="1"/>
              <a:t>igenom</a:t>
            </a:r>
            <a:r>
              <a:rPr lang="en-GB" dirty="0"/>
              <a:t> 1992.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72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569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91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624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57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72456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70793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och undertitel">
    <p:spTree>
      <p:nvGrpSpPr>
        <p:cNvPr id="1" name=""/>
        <p:cNvGrpSpPr/>
        <p:nvPr/>
      </p:nvGrpSpPr>
      <p:grpSpPr>
        <a:xfrm>
          <a:off x="0" y="0"/>
          <a:ext cx="0" cy="0"/>
          <a:chOff x="0" y="0"/>
          <a:chExt cx="0" cy="0"/>
        </a:xfrm>
      </p:grpSpPr>
      <p:sp>
        <p:nvSpPr>
          <p:cNvPr id="11" name="Titeltext"/>
          <p:cNvSpPr txBox="1">
            <a:spLocks noGrp="1"/>
          </p:cNvSpPr>
          <p:nvPr>
            <p:ph type="title"/>
          </p:nvPr>
        </p:nvSpPr>
        <p:spPr>
          <a:xfrm>
            <a:off x="1778000" y="2298700"/>
            <a:ext cx="20828000" cy="4648200"/>
          </a:xfrm>
          <a:prstGeom prst="rect">
            <a:avLst/>
          </a:prstGeom>
        </p:spPr>
        <p:txBody>
          <a:bodyPr anchor="b"/>
          <a:lstStyle/>
          <a:p>
            <a:r>
              <a:t>Titeltext</a:t>
            </a:r>
          </a:p>
        </p:txBody>
      </p:sp>
      <p:sp>
        <p:nvSpPr>
          <p:cNvPr id="12" name="Brödtext nivå ett…"/>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atin typeface="Gotham Light"/>
                <a:ea typeface="Gotham Light"/>
                <a:cs typeface="Gotham Light"/>
                <a:sym typeface="Gotham Light"/>
              </a:defRPr>
            </a:lvl1pPr>
            <a:lvl2pPr marL="0" indent="0" algn="ctr">
              <a:spcBef>
                <a:spcPts val="0"/>
              </a:spcBef>
              <a:buClrTx/>
              <a:buSzTx/>
              <a:buNone/>
              <a:defRPr sz="5400">
                <a:latin typeface="Gotham Light"/>
                <a:ea typeface="Gotham Light"/>
                <a:cs typeface="Gotham Light"/>
                <a:sym typeface="Gotham Light"/>
              </a:defRPr>
            </a:lvl2pPr>
            <a:lvl3pPr marL="0" indent="0" algn="ctr">
              <a:spcBef>
                <a:spcPts val="0"/>
              </a:spcBef>
              <a:buClrTx/>
              <a:buSzTx/>
              <a:buNone/>
              <a:defRPr sz="5400">
                <a:latin typeface="Gotham Light"/>
                <a:ea typeface="Gotham Light"/>
                <a:cs typeface="Gotham Light"/>
                <a:sym typeface="Gotham Light"/>
              </a:defRPr>
            </a:lvl3pPr>
            <a:lvl4pPr marL="0" indent="0" algn="ctr">
              <a:spcBef>
                <a:spcPts val="0"/>
              </a:spcBef>
              <a:buClrTx/>
              <a:buSzTx/>
              <a:buNone/>
              <a:defRPr sz="5400">
                <a:latin typeface="Gotham Light"/>
                <a:ea typeface="Gotham Light"/>
                <a:cs typeface="Gotham Light"/>
                <a:sym typeface="Gotham Light"/>
              </a:defRPr>
            </a:lvl4pPr>
            <a:lvl5pPr marL="0" indent="0" algn="ctr">
              <a:spcBef>
                <a:spcPts val="0"/>
              </a:spcBef>
              <a:buClrTx/>
              <a:buSzTx/>
              <a:buNone/>
              <a:defRPr sz="5400">
                <a:latin typeface="Gotham Light"/>
                <a:ea typeface="Gotham Light"/>
                <a:cs typeface="Gotham Light"/>
                <a:sym typeface="Gotham Light"/>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3" name="Diabildsnumm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tart go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BCA281-BB81-0D4F-B9ED-387BA4470198}"/>
              </a:ext>
            </a:extLst>
          </p:cNvPr>
          <p:cNvPicPr>
            <a:picLocks noChangeAspect="1"/>
          </p:cNvPicPr>
          <p:nvPr userDrawn="1"/>
        </p:nvPicPr>
        <p:blipFill>
          <a:blip r:embed="rId2"/>
          <a:stretch>
            <a:fillRect/>
          </a:stretch>
        </p:blipFill>
        <p:spPr>
          <a:xfrm>
            <a:off x="1588" y="0"/>
            <a:ext cx="24380824" cy="13716000"/>
          </a:xfrm>
          <a:prstGeom prst="rect">
            <a:avLst/>
          </a:prstGeom>
        </p:spPr>
      </p:pic>
      <p:sp>
        <p:nvSpPr>
          <p:cNvPr id="10" name="Title Placeholder 1">
            <a:extLst>
              <a:ext uri="{FF2B5EF4-FFF2-40B4-BE49-F238E27FC236}">
                <a16:creationId xmlns:a16="http://schemas.microsoft.com/office/drawing/2014/main" id="{CE70D7A2-3BB7-3148-B247-83120AA49011}"/>
              </a:ext>
            </a:extLst>
          </p:cNvPr>
          <p:cNvSpPr>
            <a:spLocks noGrp="1"/>
          </p:cNvSpPr>
          <p:nvPr>
            <p:ph type="title" hasCustomPrompt="1"/>
          </p:nvPr>
        </p:nvSpPr>
        <p:spPr>
          <a:xfrm>
            <a:off x="2400002" y="8031439"/>
            <a:ext cx="19022894" cy="1303306"/>
          </a:xfrm>
          <a:prstGeom prst="rect">
            <a:avLst/>
          </a:prstGeom>
        </p:spPr>
        <p:txBody>
          <a:bodyPr vert="horz" wrap="square" lIns="0" tIns="0" rIns="0" bIns="0" rtlCol="0" anchor="b" anchorCtr="0">
            <a:spAutoFit/>
          </a:bodyPr>
          <a:lstStyle>
            <a:lvl1pPr>
              <a:lnSpc>
                <a:spcPts val="10666"/>
              </a:lnSpc>
              <a:defRPr sz="8399" b="1" i="0" cap="none" baseline="0">
                <a:solidFill>
                  <a:schemeClr val="bg1"/>
                </a:solidFill>
                <a:latin typeface="Arial Black" panose="020B0604020202020204" pitchFamily="34" charset="0"/>
                <a:cs typeface="Arial Black" panose="020B0604020202020204" pitchFamily="34" charset="0"/>
              </a:defRPr>
            </a:lvl1pPr>
          </a:lstStyle>
          <a:p>
            <a:r>
              <a:rPr lang="en-US" dirty="0"/>
              <a:t>Section heading</a:t>
            </a:r>
          </a:p>
        </p:txBody>
      </p:sp>
      <p:sp>
        <p:nvSpPr>
          <p:cNvPr id="11" name="Text Placeholder 2">
            <a:extLst>
              <a:ext uri="{FF2B5EF4-FFF2-40B4-BE49-F238E27FC236}">
                <a16:creationId xmlns:a16="http://schemas.microsoft.com/office/drawing/2014/main" id="{8E5F2AE0-08BB-3146-BA3E-B8A951F81728}"/>
              </a:ext>
            </a:extLst>
          </p:cNvPr>
          <p:cNvSpPr>
            <a:spLocks noGrp="1"/>
          </p:cNvSpPr>
          <p:nvPr>
            <p:ph type="body" sz="quarter" idx="10" hasCustomPrompt="1"/>
          </p:nvPr>
        </p:nvSpPr>
        <p:spPr>
          <a:xfrm>
            <a:off x="2434619" y="9720000"/>
            <a:ext cx="11518500" cy="777600"/>
          </a:xfrm>
          <a:prstGeom prst="rect">
            <a:avLst/>
          </a:prstGeom>
        </p:spPr>
        <p:txBody>
          <a:bodyPr lIns="0" tIns="0" rIns="0" bIns="0">
            <a:spAutoFit/>
          </a:bodyPr>
          <a:lstStyle>
            <a:lvl1pPr marL="0" indent="0">
              <a:buNone/>
              <a:defRPr b="0">
                <a:solidFill>
                  <a:schemeClr val="bg1"/>
                </a:solidFill>
                <a:latin typeface="Book Antiqua" panose="02040602050305030304" pitchFamily="18" charset="0"/>
              </a:defRPr>
            </a:lvl1pPr>
          </a:lstStyle>
          <a:p>
            <a:pPr lvl="0"/>
            <a:r>
              <a:rPr lang="en-US" dirty="0"/>
              <a:t>Sub heading text</a:t>
            </a:r>
          </a:p>
        </p:txBody>
      </p:sp>
    </p:spTree>
    <p:extLst>
      <p:ext uri="{BB962C8B-B14F-4D97-AF65-F5344CB8AC3E}">
        <p14:creationId xmlns:p14="http://schemas.microsoft.com/office/powerpoint/2010/main" val="613091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tart r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C5E66-F0D3-BD40-A01B-C377F1286F94}"/>
              </a:ext>
            </a:extLst>
          </p:cNvPr>
          <p:cNvPicPr>
            <a:picLocks noChangeAspect="1"/>
          </p:cNvPicPr>
          <p:nvPr userDrawn="1"/>
        </p:nvPicPr>
        <p:blipFill>
          <a:blip r:embed="rId2"/>
          <a:stretch>
            <a:fillRect/>
          </a:stretch>
        </p:blipFill>
        <p:spPr>
          <a:xfrm>
            <a:off x="1588" y="0"/>
            <a:ext cx="24380824" cy="13716000"/>
          </a:xfrm>
          <a:prstGeom prst="rect">
            <a:avLst/>
          </a:prstGeom>
        </p:spPr>
      </p:pic>
      <p:sp>
        <p:nvSpPr>
          <p:cNvPr id="10" name="Title Placeholder 1">
            <a:extLst>
              <a:ext uri="{FF2B5EF4-FFF2-40B4-BE49-F238E27FC236}">
                <a16:creationId xmlns:a16="http://schemas.microsoft.com/office/drawing/2014/main" id="{BBB815CE-F88D-FB46-B817-696A2C74E24C}"/>
              </a:ext>
            </a:extLst>
          </p:cNvPr>
          <p:cNvSpPr>
            <a:spLocks noGrp="1"/>
          </p:cNvSpPr>
          <p:nvPr>
            <p:ph type="title" hasCustomPrompt="1"/>
          </p:nvPr>
        </p:nvSpPr>
        <p:spPr>
          <a:xfrm>
            <a:off x="2392093" y="8031439"/>
            <a:ext cx="19022894" cy="1303306"/>
          </a:xfrm>
          <a:prstGeom prst="rect">
            <a:avLst/>
          </a:prstGeom>
        </p:spPr>
        <p:txBody>
          <a:bodyPr vert="horz" wrap="square" lIns="0" tIns="0" rIns="0" bIns="0" rtlCol="0" anchor="b" anchorCtr="0">
            <a:spAutoFit/>
          </a:bodyPr>
          <a:lstStyle>
            <a:lvl1pPr>
              <a:lnSpc>
                <a:spcPts val="10666"/>
              </a:lnSpc>
              <a:defRPr sz="8399" b="1" i="0" cap="none" baseline="0">
                <a:solidFill>
                  <a:schemeClr val="bg1"/>
                </a:solidFill>
                <a:latin typeface="Arial Black" panose="020B0604020202020204" pitchFamily="34" charset="0"/>
                <a:cs typeface="Arial Black" panose="020B0604020202020204" pitchFamily="34" charset="0"/>
              </a:defRPr>
            </a:lvl1pPr>
          </a:lstStyle>
          <a:p>
            <a:r>
              <a:rPr lang="en-US" dirty="0"/>
              <a:t>Section heading</a:t>
            </a:r>
          </a:p>
        </p:txBody>
      </p:sp>
      <p:sp>
        <p:nvSpPr>
          <p:cNvPr id="11" name="Text Placeholder 2">
            <a:extLst>
              <a:ext uri="{FF2B5EF4-FFF2-40B4-BE49-F238E27FC236}">
                <a16:creationId xmlns:a16="http://schemas.microsoft.com/office/drawing/2014/main" id="{43EA5F97-DC30-6C4A-BDB0-30C54484FFCD}"/>
              </a:ext>
            </a:extLst>
          </p:cNvPr>
          <p:cNvSpPr>
            <a:spLocks noGrp="1"/>
          </p:cNvSpPr>
          <p:nvPr>
            <p:ph type="body" sz="quarter" idx="10" hasCustomPrompt="1"/>
          </p:nvPr>
        </p:nvSpPr>
        <p:spPr>
          <a:xfrm>
            <a:off x="2434619" y="9720000"/>
            <a:ext cx="11518500" cy="777600"/>
          </a:xfrm>
          <a:prstGeom prst="rect">
            <a:avLst/>
          </a:prstGeom>
        </p:spPr>
        <p:txBody>
          <a:bodyPr lIns="0" tIns="0" rIns="0" bIns="0">
            <a:spAutoFit/>
          </a:bodyPr>
          <a:lstStyle>
            <a:lvl1pPr marL="0" indent="0">
              <a:buNone/>
              <a:defRPr b="0">
                <a:solidFill>
                  <a:schemeClr val="bg1"/>
                </a:solidFill>
                <a:latin typeface="Book Antiqua" panose="02040602050305030304" pitchFamily="18" charset="0"/>
              </a:defRPr>
            </a:lvl1pPr>
          </a:lstStyle>
          <a:p>
            <a:pPr lvl="0"/>
            <a:r>
              <a:rPr lang="en-US" dirty="0"/>
              <a:t>Sub heading text</a:t>
            </a:r>
          </a:p>
        </p:txBody>
      </p:sp>
    </p:spTree>
    <p:extLst>
      <p:ext uri="{BB962C8B-B14F-4D97-AF65-F5344CB8AC3E}">
        <p14:creationId xmlns:p14="http://schemas.microsoft.com/office/powerpoint/2010/main" val="3291143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BDCE27-897C-214C-8080-566670CF32E9}"/>
              </a:ext>
            </a:extLst>
          </p:cNvPr>
          <p:cNvPicPr>
            <a:picLocks noChangeAspect="1"/>
          </p:cNvPicPr>
          <p:nvPr userDrawn="1"/>
        </p:nvPicPr>
        <p:blipFill>
          <a:blip r:embed="rId2"/>
          <a:stretch>
            <a:fillRect/>
          </a:stretch>
        </p:blipFill>
        <p:spPr>
          <a:xfrm>
            <a:off x="1588" y="0"/>
            <a:ext cx="24380824" cy="13716000"/>
          </a:xfrm>
          <a:prstGeom prst="rect">
            <a:avLst/>
          </a:prstGeom>
        </p:spPr>
      </p:pic>
    </p:spTree>
    <p:extLst>
      <p:ext uri="{BB962C8B-B14F-4D97-AF65-F5344CB8AC3E}">
        <p14:creationId xmlns:p14="http://schemas.microsoft.com/office/powerpoint/2010/main" val="165711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University of Adelaide</a:t>
            </a:r>
            <a:endParaRPr lang="en-US" dirty="0"/>
          </a:p>
        </p:txBody>
      </p:sp>
      <p:sp>
        <p:nvSpPr>
          <p:cNvPr id="4" name="Slide Number Placeholder 3"/>
          <p:cNvSpPr>
            <a:spLocks noGrp="1"/>
          </p:cNvSpPr>
          <p:nvPr>
            <p:ph type="sldNum" sz="quarter" idx="12"/>
          </p:nvPr>
        </p:nvSpPr>
        <p:spPr/>
        <p:txBody>
          <a:bodyPr/>
          <a:lstStyle/>
          <a:p>
            <a:r>
              <a:rPr lang="en-US" dirty="0"/>
              <a:t>Slide </a:t>
            </a:r>
            <a:fld id="{D902FE81-C05A-FB4E-B374-FDEE4BFE83C1}" type="slidenum">
              <a:rPr lang="en-US" smtClean="0"/>
              <a:t>‹#›</a:t>
            </a:fld>
            <a:endParaRPr lang="en-US" dirty="0"/>
          </a:p>
        </p:txBody>
      </p:sp>
      <p:sp>
        <p:nvSpPr>
          <p:cNvPr id="6" name="Picture Placeholder 5">
            <a:extLst>
              <a:ext uri="{FF2B5EF4-FFF2-40B4-BE49-F238E27FC236}">
                <a16:creationId xmlns:a16="http://schemas.microsoft.com/office/drawing/2014/main" id="{C6CBE09E-0382-574A-90AC-B6BA6C580B39}"/>
              </a:ext>
            </a:extLst>
          </p:cNvPr>
          <p:cNvSpPr>
            <a:spLocks noGrp="1"/>
          </p:cNvSpPr>
          <p:nvPr>
            <p:ph type="pic" sz="quarter" idx="13" hasCustomPrompt="1"/>
          </p:nvPr>
        </p:nvSpPr>
        <p:spPr>
          <a:xfrm>
            <a:off x="1439813" y="1440000"/>
            <a:ext cx="21503599" cy="10800000"/>
          </a:xfrm>
        </p:spPr>
        <p:txBody>
          <a:bodyPr/>
          <a:lstStyle/>
          <a:p>
            <a:pPr lvl="4"/>
            <a:r>
              <a:rPr lang="en-US" dirty="0"/>
              <a:t>Click icon to insert picture</a:t>
            </a:r>
          </a:p>
        </p:txBody>
      </p:sp>
    </p:spTree>
    <p:extLst>
      <p:ext uri="{BB962C8B-B14F-4D97-AF65-F5344CB8AC3E}">
        <p14:creationId xmlns:p14="http://schemas.microsoft.com/office/powerpoint/2010/main" val="722708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509"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6326" y="14806863"/>
            <a:ext cx="0" cy="0"/>
          </a:xfrm>
          <a:prstGeom prst="rect">
            <a:avLst/>
          </a:prstGeom>
        </p:spPr>
        <p:txBody>
          <a:bodyPr wrap="none" rtlCol="0">
            <a:normAutofit fontScale="25000" lnSpcReduction="20000"/>
          </a:bodyPr>
          <a:lstStyle/>
          <a:p>
            <a:pPr algn="l">
              <a:lnSpc>
                <a:spcPct val="100000"/>
              </a:lnSpc>
            </a:pPr>
            <a:endParaRPr lang="fr-FR" sz="3000" dirty="0">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8037967" y="1969626"/>
            <a:ext cx="9522514" cy="4888374"/>
          </a:xfrm>
          <a:prstGeom prst="rect">
            <a:avLst/>
          </a:prstGeom>
        </p:spPr>
        <p:txBody>
          <a:bodyPr anchor="b">
            <a:normAutofit/>
          </a:bodyPr>
          <a:lstStyle>
            <a:lvl1pPr algn="l">
              <a:defRPr sz="6800" b="0" i="0" spc="0">
                <a:latin typeface="+mj-lt"/>
                <a:cs typeface="Gellix SemiBold" pitchFamily="2" charset="77"/>
              </a:defRPr>
            </a:lvl1pPr>
          </a:lstStyle>
          <a:p>
            <a:r>
              <a:rPr lang="fr-FR" dirty="0" err="1"/>
              <a:t>Title</a:t>
            </a:r>
            <a:endParaRPr lang="fr-FR" dirty="0"/>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8037967" y="7266456"/>
            <a:ext cx="952251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dirty="0" err="1"/>
              <a:t>Subtitle</a:t>
            </a:r>
            <a:endParaRPr lang="fr-FR" dirty="0"/>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8037967" y="8041709"/>
            <a:ext cx="9522514" cy="4421961"/>
          </a:xfrm>
          <a:prstGeom prst="rect">
            <a:avLst/>
          </a:prstGeom>
        </p:spPr>
        <p:txBody>
          <a:bodyPr>
            <a:normAutofit/>
          </a:bodyPr>
          <a:lstStyle>
            <a:lvl1pPr marL="0" indent="0" algn="l">
              <a:spcBef>
                <a:spcPts val="0"/>
              </a:spcBef>
              <a:buNone/>
              <a:defRPr sz="4000" b="0" i="0" spc="0" baseline="0">
                <a:solidFill>
                  <a:schemeClr val="bg2"/>
                </a:solidFill>
                <a:latin typeface="+mn-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dirty="0"/>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893" y="7533861"/>
            <a:ext cx="0" cy="0"/>
          </a:xfrm>
          <a:prstGeom prst="rect">
            <a:avLst/>
          </a:prstGeom>
        </p:spPr>
        <p:txBody>
          <a:bodyPr wrap="none" rtlCol="0">
            <a:normAutofit fontScale="25000" lnSpcReduction="20000"/>
          </a:bodyPr>
          <a:lstStyle/>
          <a:p>
            <a:pPr algn="l">
              <a:lnSpc>
                <a:spcPct val="100000"/>
              </a:lnSpc>
            </a:pPr>
            <a:endParaRPr lang="en-US" sz="3000" dirty="0">
              <a:latin typeface="Gotham Medium" pitchFamily="2" charset="0"/>
            </a:endParaRPr>
          </a:p>
        </p:txBody>
      </p:sp>
    </p:spTree>
    <p:extLst>
      <p:ext uri="{BB962C8B-B14F-4D97-AF65-F5344CB8AC3E}">
        <p14:creationId xmlns:p14="http://schemas.microsoft.com/office/powerpoint/2010/main" val="31741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509"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6326" y="14806863"/>
            <a:ext cx="0" cy="0"/>
          </a:xfrm>
          <a:prstGeom prst="rect">
            <a:avLst/>
          </a:prstGeom>
        </p:spPr>
        <p:txBody>
          <a:bodyPr wrap="none" rtlCol="0">
            <a:normAutofit fontScale="25000" lnSpcReduction="20000"/>
          </a:bodyPr>
          <a:lstStyle/>
          <a:p>
            <a:pPr algn="l">
              <a:lnSpc>
                <a:spcPct val="100000"/>
              </a:lnSpc>
            </a:pPr>
            <a:endParaRPr lang="fr-FR" sz="3000" dirty="0">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13400025" y="1969626"/>
            <a:ext cx="9522514" cy="4888374"/>
          </a:xfrm>
          <a:prstGeom prst="rect">
            <a:avLst/>
          </a:prstGeom>
        </p:spPr>
        <p:txBody>
          <a:bodyPr anchor="b">
            <a:normAutofit/>
          </a:bodyPr>
          <a:lstStyle>
            <a:lvl1pPr algn="l">
              <a:defRPr sz="6800" b="0" i="0" spc="0">
                <a:latin typeface="+mj-lt"/>
                <a:cs typeface="Gellix SemiBold" pitchFamily="2" charset="77"/>
              </a:defRPr>
            </a:lvl1pPr>
          </a:lstStyle>
          <a:p>
            <a:r>
              <a:rPr lang="fr-FR" dirty="0" err="1"/>
              <a:t>Title</a:t>
            </a:r>
            <a:endParaRPr lang="fr-FR" dirty="0"/>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13400025" y="7266456"/>
            <a:ext cx="952251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dirty="0" err="1"/>
              <a:t>Subtitle</a:t>
            </a:r>
            <a:endParaRPr lang="fr-FR" dirty="0"/>
          </a:p>
        </p:txBody>
      </p:sp>
      <p:sp>
        <p:nvSpPr>
          <p:cNvPr id="5" name="Espace réservé pour une image  4">
            <a:extLst>
              <a:ext uri="{FF2B5EF4-FFF2-40B4-BE49-F238E27FC236}">
                <a16:creationId xmlns:a16="http://schemas.microsoft.com/office/drawing/2014/main" id="{36BC1648-C276-934B-CB91-D64EBE6781D2}"/>
              </a:ext>
            </a:extLst>
          </p:cNvPr>
          <p:cNvSpPr>
            <a:spLocks noGrp="1"/>
          </p:cNvSpPr>
          <p:nvPr>
            <p:ph type="pic" sz="quarter" idx="14" hasCustomPrompt="1"/>
          </p:nvPr>
        </p:nvSpPr>
        <p:spPr>
          <a:xfrm>
            <a:off x="-20" y="0"/>
            <a:ext cx="12192020" cy="13760674"/>
          </a:xfrm>
          <a:custGeom>
            <a:avLst/>
            <a:gdLst>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104"/>
              <a:gd name="connsiteY0" fmla="*/ 0 h 13716000"/>
              <a:gd name="connsiteX1" fmla="*/ 6858000 w 13716104"/>
              <a:gd name="connsiteY1" fmla="*/ 0 h 13716000"/>
              <a:gd name="connsiteX2" fmla="*/ 13716000 w 13716104"/>
              <a:gd name="connsiteY2" fmla="*/ 6858000 h 13716000"/>
              <a:gd name="connsiteX3" fmla="*/ 6858000 w 13716104"/>
              <a:gd name="connsiteY3" fmla="*/ 13716000 h 13716000"/>
              <a:gd name="connsiteX4" fmla="*/ 0 w 13716104"/>
              <a:gd name="connsiteY4" fmla="*/ 13716000 h 13716000"/>
              <a:gd name="connsiteX5" fmla="*/ 0 w 13716104"/>
              <a:gd name="connsiteY5" fmla="*/ 0 h 13716000"/>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25236"/>
              <a:gd name="connsiteX1" fmla="*/ 6858000 w 13716104"/>
              <a:gd name="connsiteY1" fmla="*/ 0 h 13725236"/>
              <a:gd name="connsiteX2" fmla="*/ 13716000 w 13716104"/>
              <a:gd name="connsiteY2" fmla="*/ 6858000 h 13725236"/>
              <a:gd name="connsiteX3" fmla="*/ 6858000 w 13716104"/>
              <a:gd name="connsiteY3" fmla="*/ 13716000 h 13725236"/>
              <a:gd name="connsiteX4" fmla="*/ 0 w 13716104"/>
              <a:gd name="connsiteY4" fmla="*/ 13716000 h 13725236"/>
              <a:gd name="connsiteX5" fmla="*/ 0 w 13716104"/>
              <a:gd name="connsiteY5" fmla="*/ 0 h 13725236"/>
              <a:gd name="connsiteX0" fmla="*/ 0 w 13718480"/>
              <a:gd name="connsiteY0" fmla="*/ 0 h 13725236"/>
              <a:gd name="connsiteX1" fmla="*/ 6858000 w 13718480"/>
              <a:gd name="connsiteY1" fmla="*/ 0 h 13725236"/>
              <a:gd name="connsiteX2" fmla="*/ 13716000 w 13718480"/>
              <a:gd name="connsiteY2" fmla="*/ 6858000 h 13725236"/>
              <a:gd name="connsiteX3" fmla="*/ 6858000 w 13718480"/>
              <a:gd name="connsiteY3" fmla="*/ 13716000 h 13725236"/>
              <a:gd name="connsiteX4" fmla="*/ 0 w 13718480"/>
              <a:gd name="connsiteY4" fmla="*/ 13716000 h 13725236"/>
              <a:gd name="connsiteX5" fmla="*/ 0 w 13718480"/>
              <a:gd name="connsiteY5" fmla="*/ 0 h 13725236"/>
              <a:gd name="connsiteX0" fmla="*/ 0 w 11541124"/>
              <a:gd name="connsiteY0" fmla="*/ 0 h 13725236"/>
              <a:gd name="connsiteX1" fmla="*/ 6858000 w 11541124"/>
              <a:gd name="connsiteY1" fmla="*/ 0 h 13725236"/>
              <a:gd name="connsiteX2" fmla="*/ 11533909 w 11541124"/>
              <a:gd name="connsiteY2" fmla="*/ 7045036 h 13725236"/>
              <a:gd name="connsiteX3" fmla="*/ 6858000 w 11541124"/>
              <a:gd name="connsiteY3" fmla="*/ 13716000 h 13725236"/>
              <a:gd name="connsiteX4" fmla="*/ 0 w 11541124"/>
              <a:gd name="connsiteY4" fmla="*/ 13716000 h 13725236"/>
              <a:gd name="connsiteX5" fmla="*/ 0 w 11541124"/>
              <a:gd name="connsiteY5" fmla="*/ 0 h 13725236"/>
              <a:gd name="connsiteX0" fmla="*/ 0 w 10742920"/>
              <a:gd name="connsiteY0" fmla="*/ 0 h 13725236"/>
              <a:gd name="connsiteX1" fmla="*/ 6858000 w 10742920"/>
              <a:gd name="connsiteY1" fmla="*/ 0 h 13725236"/>
              <a:gd name="connsiteX2" fmla="*/ 10723418 w 10742920"/>
              <a:gd name="connsiteY2" fmla="*/ 7065817 h 13725236"/>
              <a:gd name="connsiteX3" fmla="*/ 6858000 w 10742920"/>
              <a:gd name="connsiteY3" fmla="*/ 13716000 h 13725236"/>
              <a:gd name="connsiteX4" fmla="*/ 0 w 10742920"/>
              <a:gd name="connsiteY4" fmla="*/ 13716000 h 13725236"/>
              <a:gd name="connsiteX5" fmla="*/ 0 w 10742920"/>
              <a:gd name="connsiteY5" fmla="*/ 0 h 13725236"/>
              <a:gd name="connsiteX0" fmla="*/ 0 w 10748541"/>
              <a:gd name="connsiteY0" fmla="*/ 0 h 13725236"/>
              <a:gd name="connsiteX1" fmla="*/ 6858000 w 10748541"/>
              <a:gd name="connsiteY1" fmla="*/ 0 h 13725236"/>
              <a:gd name="connsiteX2" fmla="*/ 10723418 w 10748541"/>
              <a:gd name="connsiteY2" fmla="*/ 7065817 h 13725236"/>
              <a:gd name="connsiteX3" fmla="*/ 6858000 w 10748541"/>
              <a:gd name="connsiteY3" fmla="*/ 13716000 h 13725236"/>
              <a:gd name="connsiteX4" fmla="*/ 0 w 10748541"/>
              <a:gd name="connsiteY4" fmla="*/ 13716000 h 13725236"/>
              <a:gd name="connsiteX5" fmla="*/ 0 w 10748541"/>
              <a:gd name="connsiteY5" fmla="*/ 0 h 13725236"/>
              <a:gd name="connsiteX0" fmla="*/ 0 w 10728816"/>
              <a:gd name="connsiteY0" fmla="*/ 0 h 13725236"/>
              <a:gd name="connsiteX1" fmla="*/ 6858000 w 10728816"/>
              <a:gd name="connsiteY1" fmla="*/ 0 h 13725236"/>
              <a:gd name="connsiteX2" fmla="*/ 10723418 w 10728816"/>
              <a:gd name="connsiteY2" fmla="*/ 7065817 h 13725236"/>
              <a:gd name="connsiteX3" fmla="*/ 6858000 w 10728816"/>
              <a:gd name="connsiteY3" fmla="*/ 13716000 h 13725236"/>
              <a:gd name="connsiteX4" fmla="*/ 0 w 10728816"/>
              <a:gd name="connsiteY4" fmla="*/ 13716000 h 13725236"/>
              <a:gd name="connsiteX5" fmla="*/ 0 w 10728816"/>
              <a:gd name="connsiteY5" fmla="*/ 0 h 13725236"/>
              <a:gd name="connsiteX0" fmla="*/ 0 w 10726293"/>
              <a:gd name="connsiteY0" fmla="*/ 24 h 13725260"/>
              <a:gd name="connsiteX1" fmla="*/ 6858000 w 10726293"/>
              <a:gd name="connsiteY1" fmla="*/ 24 h 13725260"/>
              <a:gd name="connsiteX2" fmla="*/ 10723418 w 10726293"/>
              <a:gd name="connsiteY2" fmla="*/ 7065841 h 13725260"/>
              <a:gd name="connsiteX3" fmla="*/ 6858000 w 10726293"/>
              <a:gd name="connsiteY3" fmla="*/ 13716024 h 13725260"/>
              <a:gd name="connsiteX4" fmla="*/ 0 w 10726293"/>
              <a:gd name="connsiteY4" fmla="*/ 13716024 h 13725260"/>
              <a:gd name="connsiteX5" fmla="*/ 0 w 10726293"/>
              <a:gd name="connsiteY5" fmla="*/ 24 h 13725260"/>
              <a:gd name="connsiteX0" fmla="*/ 0 w 10723438"/>
              <a:gd name="connsiteY0" fmla="*/ 24 h 13725260"/>
              <a:gd name="connsiteX1" fmla="*/ 6858000 w 10723438"/>
              <a:gd name="connsiteY1" fmla="*/ 24 h 13725260"/>
              <a:gd name="connsiteX2" fmla="*/ 10723418 w 10723438"/>
              <a:gd name="connsiteY2" fmla="*/ 7065841 h 13725260"/>
              <a:gd name="connsiteX3" fmla="*/ 6858000 w 10723438"/>
              <a:gd name="connsiteY3" fmla="*/ 13716024 h 13725260"/>
              <a:gd name="connsiteX4" fmla="*/ 0 w 10723438"/>
              <a:gd name="connsiteY4" fmla="*/ 13716024 h 13725260"/>
              <a:gd name="connsiteX5" fmla="*/ 0 w 10723438"/>
              <a:gd name="connsiteY5" fmla="*/ 24 h 13725260"/>
              <a:gd name="connsiteX0" fmla="*/ 0 w 9066104"/>
              <a:gd name="connsiteY0" fmla="*/ 24 h 13725260"/>
              <a:gd name="connsiteX1" fmla="*/ 6858000 w 9066104"/>
              <a:gd name="connsiteY1" fmla="*/ 24 h 13725260"/>
              <a:gd name="connsiteX2" fmla="*/ 9066068 w 9066104"/>
              <a:gd name="connsiteY2" fmla="*/ 7080128 h 13725260"/>
              <a:gd name="connsiteX3" fmla="*/ 6858000 w 9066104"/>
              <a:gd name="connsiteY3" fmla="*/ 13716024 h 13725260"/>
              <a:gd name="connsiteX4" fmla="*/ 0 w 9066104"/>
              <a:gd name="connsiteY4" fmla="*/ 13716024 h 13725260"/>
              <a:gd name="connsiteX5" fmla="*/ 0 w 9066104"/>
              <a:gd name="connsiteY5" fmla="*/ 24 h 13725260"/>
              <a:gd name="connsiteX0" fmla="*/ 0 w 8723211"/>
              <a:gd name="connsiteY0" fmla="*/ 24 h 13725260"/>
              <a:gd name="connsiteX1" fmla="*/ 6858000 w 8723211"/>
              <a:gd name="connsiteY1" fmla="*/ 24 h 13725260"/>
              <a:gd name="connsiteX2" fmla="*/ 8723168 w 8723211"/>
              <a:gd name="connsiteY2" fmla="*/ 7080128 h 13725260"/>
              <a:gd name="connsiteX3" fmla="*/ 6858000 w 8723211"/>
              <a:gd name="connsiteY3" fmla="*/ 13716024 h 13725260"/>
              <a:gd name="connsiteX4" fmla="*/ 0 w 8723211"/>
              <a:gd name="connsiteY4" fmla="*/ 13716024 h 13725260"/>
              <a:gd name="connsiteX5" fmla="*/ 0 w 8723211"/>
              <a:gd name="connsiteY5" fmla="*/ 24 h 13725260"/>
              <a:gd name="connsiteX0" fmla="*/ 0 w 8851796"/>
              <a:gd name="connsiteY0" fmla="*/ 24 h 13725260"/>
              <a:gd name="connsiteX1" fmla="*/ 6858000 w 8851796"/>
              <a:gd name="connsiteY1" fmla="*/ 24 h 13725260"/>
              <a:gd name="connsiteX2" fmla="*/ 8851756 w 8851796"/>
              <a:gd name="connsiteY2" fmla="*/ 7094415 h 13725260"/>
              <a:gd name="connsiteX3" fmla="*/ 6858000 w 8851796"/>
              <a:gd name="connsiteY3" fmla="*/ 13716024 h 13725260"/>
              <a:gd name="connsiteX4" fmla="*/ 0 w 8851796"/>
              <a:gd name="connsiteY4" fmla="*/ 13716024 h 13725260"/>
              <a:gd name="connsiteX5" fmla="*/ 0 w 8851796"/>
              <a:gd name="connsiteY5" fmla="*/ 24 h 13725260"/>
              <a:gd name="connsiteX0" fmla="*/ 0 w 8851796"/>
              <a:gd name="connsiteY0" fmla="*/ 24 h 13716463"/>
              <a:gd name="connsiteX1" fmla="*/ 6858000 w 8851796"/>
              <a:gd name="connsiteY1" fmla="*/ 24 h 13716463"/>
              <a:gd name="connsiteX2" fmla="*/ 8851756 w 8851796"/>
              <a:gd name="connsiteY2" fmla="*/ 7094415 h 13716463"/>
              <a:gd name="connsiteX3" fmla="*/ 6858000 w 8851796"/>
              <a:gd name="connsiteY3" fmla="*/ 13716024 h 13716463"/>
              <a:gd name="connsiteX4" fmla="*/ 0 w 8851796"/>
              <a:gd name="connsiteY4" fmla="*/ 13716024 h 13716463"/>
              <a:gd name="connsiteX5" fmla="*/ 0 w 8851796"/>
              <a:gd name="connsiteY5" fmla="*/ 24 h 13716463"/>
              <a:gd name="connsiteX0" fmla="*/ 0 w 9022293"/>
              <a:gd name="connsiteY0" fmla="*/ 25 h 13716440"/>
              <a:gd name="connsiteX1" fmla="*/ 6858000 w 9022293"/>
              <a:gd name="connsiteY1" fmla="*/ 25 h 13716440"/>
              <a:gd name="connsiteX2" fmla="*/ 9022256 w 9022293"/>
              <a:gd name="connsiteY2" fmla="*/ 6923917 h 13716440"/>
              <a:gd name="connsiteX3" fmla="*/ 6858000 w 9022293"/>
              <a:gd name="connsiteY3" fmla="*/ 13716025 h 13716440"/>
              <a:gd name="connsiteX4" fmla="*/ 0 w 9022293"/>
              <a:gd name="connsiteY4" fmla="*/ 13716025 h 13716440"/>
              <a:gd name="connsiteX5" fmla="*/ 0 w 9022293"/>
              <a:gd name="connsiteY5" fmla="*/ 25 h 13716440"/>
              <a:gd name="connsiteX0" fmla="*/ 0 w 8993877"/>
              <a:gd name="connsiteY0" fmla="*/ 25 h 13716440"/>
              <a:gd name="connsiteX1" fmla="*/ 6858000 w 8993877"/>
              <a:gd name="connsiteY1" fmla="*/ 25 h 13716440"/>
              <a:gd name="connsiteX2" fmla="*/ 8993840 w 8993877"/>
              <a:gd name="connsiteY2" fmla="*/ 6923917 h 13716440"/>
              <a:gd name="connsiteX3" fmla="*/ 6858000 w 8993877"/>
              <a:gd name="connsiteY3" fmla="*/ 13716025 h 13716440"/>
              <a:gd name="connsiteX4" fmla="*/ 0 w 8993877"/>
              <a:gd name="connsiteY4" fmla="*/ 13716025 h 13716440"/>
              <a:gd name="connsiteX5" fmla="*/ 0 w 8993877"/>
              <a:gd name="connsiteY5" fmla="*/ 25 h 13716440"/>
              <a:gd name="connsiteX0" fmla="*/ 0 w 12081381"/>
              <a:gd name="connsiteY0" fmla="*/ 25 h 13716440"/>
              <a:gd name="connsiteX1" fmla="*/ 9945504 w 12081381"/>
              <a:gd name="connsiteY1" fmla="*/ 25 h 13716440"/>
              <a:gd name="connsiteX2" fmla="*/ 12081344 w 12081381"/>
              <a:gd name="connsiteY2" fmla="*/ 6923917 h 13716440"/>
              <a:gd name="connsiteX3" fmla="*/ 9945504 w 12081381"/>
              <a:gd name="connsiteY3" fmla="*/ 13716025 h 13716440"/>
              <a:gd name="connsiteX4" fmla="*/ 3087504 w 12081381"/>
              <a:gd name="connsiteY4" fmla="*/ 13716025 h 13716440"/>
              <a:gd name="connsiteX5" fmla="*/ 0 w 12081381"/>
              <a:gd name="connsiteY5" fmla="*/ 25 h 13716440"/>
              <a:gd name="connsiteX0" fmla="*/ 42294 w 12123675"/>
              <a:gd name="connsiteY0" fmla="*/ 25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42294 w 12123675"/>
              <a:gd name="connsiteY5" fmla="*/ 25 h 13716440"/>
              <a:gd name="connsiteX0" fmla="*/ 0 w 12123675"/>
              <a:gd name="connsiteY0" fmla="*/ 21172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1172 h 13716440"/>
              <a:gd name="connsiteX0" fmla="*/ 0 w 12123675"/>
              <a:gd name="connsiteY0" fmla="*/ 24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4 h 137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3675" h="13716440">
                <a:moveTo>
                  <a:pt x="0" y="24"/>
                </a:moveTo>
                <a:lnTo>
                  <a:pt x="9987798" y="25"/>
                </a:lnTo>
                <a:cubicBezTo>
                  <a:pt x="10005982" y="-10367"/>
                  <a:pt x="12134029" y="3168903"/>
                  <a:pt x="12123638" y="6923917"/>
                </a:cubicBezTo>
                <a:cubicBezTo>
                  <a:pt x="12113247" y="10678931"/>
                  <a:pt x="10008580" y="13757588"/>
                  <a:pt x="9987798" y="13716025"/>
                </a:cubicBezTo>
                <a:lnTo>
                  <a:pt x="0" y="13694878"/>
                </a:lnTo>
                <a:lnTo>
                  <a:pt x="0" y="24"/>
                </a:lnTo>
                <a:close/>
              </a:path>
            </a:pathLst>
          </a:custGeom>
          <a:solidFill>
            <a:schemeClr val="tx1"/>
          </a:solidFill>
        </p:spPr>
        <p:txBody>
          <a:bodyPr anchor="ctr"/>
          <a:lstStyle>
            <a:lvl1pPr marL="0" indent="0" algn="ctr">
              <a:buNone/>
              <a:defRPr sz="8000">
                <a:solidFill>
                  <a:schemeClr val="bg1"/>
                </a:solidFill>
                <a:latin typeface="+mn-lt"/>
                <a:cs typeface="Gellix" pitchFamily="2" charset="77"/>
              </a:defRPr>
            </a:lvl1pPr>
          </a:lstStyle>
          <a:p>
            <a:r>
              <a:rPr lang="en-GB" dirty="0"/>
              <a:t>Insert photo here</a:t>
            </a:r>
          </a:p>
          <a:p>
            <a:endParaRPr lang="en-GB" dirty="0"/>
          </a:p>
          <a:p>
            <a:endParaRPr lang="en-GB" dirty="0"/>
          </a:p>
          <a:p>
            <a:endParaRPr lang="en-GB" dirty="0"/>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13400025" y="8041709"/>
            <a:ext cx="9522514" cy="724606"/>
          </a:xfrm>
          <a:prstGeom prst="rect">
            <a:avLst/>
          </a:prstGeom>
        </p:spPr>
        <p:txBody>
          <a:bodyPr>
            <a:normAutofit/>
          </a:bodyPr>
          <a:lstStyle>
            <a:lvl1pPr marL="0" indent="0" algn="l">
              <a:spcBef>
                <a:spcPts val="0"/>
              </a:spcBef>
              <a:buNone/>
              <a:defRPr sz="4000" b="0" i="0" spc="0" baseline="0">
                <a:solidFill>
                  <a:schemeClr val="bg2"/>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dirty="0"/>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893" y="7533861"/>
            <a:ext cx="0" cy="0"/>
          </a:xfrm>
          <a:prstGeom prst="rect">
            <a:avLst/>
          </a:prstGeom>
        </p:spPr>
        <p:txBody>
          <a:bodyPr wrap="none" rtlCol="0">
            <a:normAutofit fontScale="25000" lnSpcReduction="20000"/>
          </a:bodyPr>
          <a:lstStyle/>
          <a:p>
            <a:pPr algn="l">
              <a:lnSpc>
                <a:spcPct val="100000"/>
              </a:lnSpc>
            </a:pPr>
            <a:endParaRPr lang="en-US" sz="3000" dirty="0">
              <a:latin typeface="Gotham Medium" pitchFamily="2" charset="0"/>
            </a:endParaRPr>
          </a:p>
        </p:txBody>
      </p:sp>
      <p:sp>
        <p:nvSpPr>
          <p:cNvPr id="8" name="ZoneTexte 7">
            <a:extLst>
              <a:ext uri="{FF2B5EF4-FFF2-40B4-BE49-F238E27FC236}">
                <a16:creationId xmlns:a16="http://schemas.microsoft.com/office/drawing/2014/main" id="{478FB375-DA7F-401E-0BCC-FAAC10034840}"/>
              </a:ext>
            </a:extLst>
          </p:cNvPr>
          <p:cNvSpPr txBox="1"/>
          <p:nvPr userDrawn="1"/>
        </p:nvSpPr>
        <p:spPr>
          <a:xfrm>
            <a:off x="8258713" y="14301788"/>
            <a:ext cx="0" cy="0"/>
          </a:xfrm>
          <a:prstGeom prst="rect">
            <a:avLst/>
          </a:prstGeom>
        </p:spPr>
        <p:txBody>
          <a:bodyPr wrap="none" rtlCol="0">
            <a:normAutofit fontScale="25000" lnSpcReduction="20000"/>
          </a:bodyPr>
          <a:lstStyle/>
          <a:p>
            <a:pPr algn="l">
              <a:lnSpc>
                <a:spcPct val="100000"/>
              </a:lnSpc>
            </a:pPr>
            <a:endParaRPr lang="en-GB" sz="3000" dirty="0">
              <a:latin typeface="Gotham Medium" pitchFamily="2" charset="0"/>
            </a:endParaRPr>
          </a:p>
        </p:txBody>
      </p:sp>
    </p:spTree>
    <p:extLst>
      <p:ext uri="{BB962C8B-B14F-4D97-AF65-F5344CB8AC3E}">
        <p14:creationId xmlns:p14="http://schemas.microsoft.com/office/powerpoint/2010/main" val="1510178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card">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1283E0F7-75A1-A240-94F8-A1F33FBB5AFF}"/>
              </a:ext>
            </a:extLst>
          </p:cNvPr>
          <p:cNvSpPr>
            <a:spLocks noGrp="1"/>
          </p:cNvSpPr>
          <p:nvPr>
            <p:ph type="pic" sz="quarter" idx="13" hasCustomPrompt="1"/>
          </p:nvPr>
        </p:nvSpPr>
        <p:spPr>
          <a:xfrm>
            <a:off x="5177294" y="4532365"/>
            <a:ext cx="4651573" cy="4651270"/>
          </a:xfrm>
          <a:prstGeom prst="ellipse">
            <a:avLst/>
          </a:prstGeom>
          <a:solidFill>
            <a:schemeClr val="bg2">
              <a:lumMod val="50000"/>
            </a:schemeClr>
          </a:solidFill>
          <a:ln>
            <a:noFill/>
          </a:ln>
        </p:spPr>
        <p:txBody>
          <a:bodyPr anchor="ctr"/>
          <a:lstStyle>
            <a:lvl1pPr marL="0" indent="0" algn="ctr">
              <a:buNone/>
              <a:defRPr sz="4000" b="0" i="0">
                <a:solidFill>
                  <a:srgbClr val="FFFFFF"/>
                </a:solidFill>
                <a:latin typeface="+mj-lt"/>
                <a:cs typeface="Gellix" pitchFamily="2" charset="77"/>
              </a:defRPr>
            </a:lvl1pPr>
          </a:lstStyle>
          <a:p>
            <a:r>
              <a:rPr lang="fr-FR" dirty="0"/>
              <a:t>Insert </a:t>
            </a:r>
            <a:br>
              <a:rPr lang="fr-FR" dirty="0"/>
            </a:br>
            <a:r>
              <a:rPr lang="fr-FR" dirty="0" err="1"/>
              <a:t>headshot</a:t>
            </a:r>
            <a:r>
              <a:rPr lang="fr-FR" dirty="0"/>
              <a:t> </a:t>
            </a:r>
            <a:br>
              <a:rPr lang="fr-FR" dirty="0"/>
            </a:br>
            <a:r>
              <a:rPr lang="fr-FR" dirty="0" err="1"/>
              <a:t>here</a:t>
            </a:r>
            <a:endParaRPr lang="fr-FR" dirty="0"/>
          </a:p>
        </p:txBody>
      </p:sp>
      <p:sp>
        <p:nvSpPr>
          <p:cNvPr id="5" name="Espace réservé du texte 7">
            <a:extLst>
              <a:ext uri="{FF2B5EF4-FFF2-40B4-BE49-F238E27FC236}">
                <a16:creationId xmlns:a16="http://schemas.microsoft.com/office/drawing/2014/main" id="{728A7C74-AC92-6D4A-5A87-606F00821DDC}"/>
              </a:ext>
            </a:extLst>
          </p:cNvPr>
          <p:cNvSpPr>
            <a:spLocks noGrp="1"/>
          </p:cNvSpPr>
          <p:nvPr>
            <p:ph type="body" sz="quarter" idx="18" hasCustomPrompt="1"/>
          </p:nvPr>
        </p:nvSpPr>
        <p:spPr>
          <a:xfrm>
            <a:off x="11216418" y="7997924"/>
            <a:ext cx="11926442" cy="724606"/>
          </a:xfrm>
          <a:prstGeom prst="rect">
            <a:avLst/>
          </a:prstGeom>
        </p:spPr>
        <p:txBody>
          <a:bodyPr>
            <a:normAutofit/>
          </a:bodyPr>
          <a:lstStyle>
            <a:lvl1pPr marL="0" indent="0" algn="l">
              <a:buNone/>
              <a:defRPr sz="4400" b="1" i="0" spc="0" baseline="0">
                <a:solidFill>
                  <a:schemeClr val="bg2"/>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dirty="0"/>
              <a:t>Name</a:t>
            </a:r>
          </a:p>
        </p:txBody>
      </p:sp>
      <p:sp>
        <p:nvSpPr>
          <p:cNvPr id="7" name="Espace réservé du texte 19">
            <a:extLst>
              <a:ext uri="{FF2B5EF4-FFF2-40B4-BE49-F238E27FC236}">
                <a16:creationId xmlns:a16="http://schemas.microsoft.com/office/drawing/2014/main" id="{A1F32DEA-7761-00CE-FC12-277014852682}"/>
              </a:ext>
            </a:extLst>
          </p:cNvPr>
          <p:cNvSpPr>
            <a:spLocks noGrp="1"/>
          </p:cNvSpPr>
          <p:nvPr>
            <p:ph type="body" sz="quarter" idx="19" hasCustomPrompt="1"/>
          </p:nvPr>
        </p:nvSpPr>
        <p:spPr>
          <a:xfrm>
            <a:off x="11216418" y="930729"/>
            <a:ext cx="11926442" cy="6690502"/>
          </a:xfrm>
          <a:prstGeom prst="rect">
            <a:avLst/>
          </a:prstGeom>
        </p:spPr>
        <p:txBody>
          <a:bodyPr anchor="b"/>
          <a:lstStyle>
            <a:lvl1pPr marL="0" marR="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lang="en-GB" sz="6600" b="0" i="0" smtClean="0">
                <a:solidFill>
                  <a:schemeClr val="tx1"/>
                </a:solidFill>
                <a:effectLst/>
                <a:latin typeface="+mj-lt"/>
                <a:cs typeface="Gellix" pitchFamily="2" charset="77"/>
              </a:defRPr>
            </a:lvl1pPr>
            <a:lvl2pPr marL="914354" indent="0">
              <a:buNone/>
              <a:defRPr b="0" i="0">
                <a:solidFill>
                  <a:srgbClr val="FFFFFF"/>
                </a:solidFill>
                <a:latin typeface="Gotham Book" pitchFamily="2" charset="0"/>
              </a:defRPr>
            </a:lvl2pPr>
            <a:lvl3pPr marL="1828709" indent="0">
              <a:buNone/>
              <a:defRPr b="0" i="0">
                <a:solidFill>
                  <a:srgbClr val="FFFFFF"/>
                </a:solidFill>
                <a:latin typeface="Gotham Book" pitchFamily="2" charset="0"/>
              </a:defRPr>
            </a:lvl3pPr>
            <a:lvl4pPr marL="2743063" indent="0">
              <a:buNone/>
              <a:defRPr b="0" i="0">
                <a:solidFill>
                  <a:srgbClr val="FFFFFF"/>
                </a:solidFill>
                <a:latin typeface="Gotham Book" pitchFamily="2" charset="0"/>
              </a:defRPr>
            </a:lvl4pPr>
            <a:lvl5pPr marL="3657417" indent="0">
              <a:buNone/>
              <a:defRPr b="0" i="0">
                <a:solidFill>
                  <a:srgbClr val="FFFFFF"/>
                </a:solidFill>
                <a:latin typeface="Gotham Book" pitchFamily="2" charset="0"/>
              </a:defRPr>
            </a:lvl5pPr>
          </a:lstStyle>
          <a:p>
            <a:pPr lvl="0"/>
            <a:r>
              <a:rPr lang="fr-FR" dirty="0"/>
              <a:t>« </a:t>
            </a:r>
            <a:r>
              <a:rPr lang="fr-FR" dirty="0" err="1"/>
              <a:t>Quote</a:t>
            </a:r>
            <a:r>
              <a:rPr lang="fr-FR" dirty="0"/>
              <a:t> »</a:t>
            </a:r>
          </a:p>
        </p:txBody>
      </p:sp>
    </p:spTree>
    <p:extLst>
      <p:ext uri="{BB962C8B-B14F-4D97-AF65-F5344CB8AC3E}">
        <p14:creationId xmlns:p14="http://schemas.microsoft.com/office/powerpoint/2010/main" val="1847540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C35AFD-0EFE-3DC7-819B-D7CD44530DF4}"/>
              </a:ext>
            </a:extLst>
          </p:cNvPr>
          <p:cNvSpPr/>
          <p:nvPr userDrawn="1"/>
        </p:nvSpPr>
        <p:spPr>
          <a:xfrm>
            <a:off x="-1336518" y="-304800"/>
            <a:ext cx="26237954" cy="14560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Tree>
    <p:extLst>
      <p:ext uri="{BB962C8B-B14F-4D97-AF65-F5344CB8AC3E}">
        <p14:creationId xmlns:p14="http://schemas.microsoft.com/office/powerpoint/2010/main" val="262719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 Upptill">
    <p:spTree>
      <p:nvGrpSpPr>
        <p:cNvPr id="1" name=""/>
        <p:cNvGrpSpPr/>
        <p:nvPr/>
      </p:nvGrpSpPr>
      <p:grpSpPr>
        <a:xfrm>
          <a:off x="0" y="0"/>
          <a:ext cx="0" cy="0"/>
          <a:chOff x="0" y="0"/>
          <a:chExt cx="0" cy="0"/>
        </a:xfrm>
      </p:grpSpPr>
      <p:sp>
        <p:nvSpPr>
          <p:cNvPr id="48" name="Titeltext"/>
          <p:cNvSpPr txBox="1">
            <a:spLocks noGrp="1"/>
          </p:cNvSpPr>
          <p:nvPr>
            <p:ph type="title"/>
          </p:nvPr>
        </p:nvSpPr>
        <p:spPr>
          <a:prstGeom prst="rect">
            <a:avLst/>
          </a:prstGeom>
        </p:spPr>
        <p:txBody>
          <a:bodyPr/>
          <a:lstStyle/>
          <a:p>
            <a:r>
              <a:t>Titeltext</a:t>
            </a:r>
          </a:p>
        </p:txBody>
      </p:sp>
      <p:sp>
        <p:nvSpPr>
          <p:cNvPr id="49" name="Diabildsnumm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punkter och bild">
    <p:spTree>
      <p:nvGrpSpPr>
        <p:cNvPr id="1" name=""/>
        <p:cNvGrpSpPr/>
        <p:nvPr/>
      </p:nvGrpSpPr>
      <p:grpSpPr>
        <a:xfrm>
          <a:off x="0" y="0"/>
          <a:ext cx="0" cy="0"/>
          <a:chOff x="0" y="0"/>
          <a:chExt cx="0" cy="0"/>
        </a:xfrm>
      </p:grpSpPr>
      <p:sp>
        <p:nvSpPr>
          <p:cNvPr id="65" name="Bild"/>
          <p:cNvSpPr>
            <a:spLocks noGrp="1"/>
          </p:cNvSpPr>
          <p:nvPr>
            <p:ph type="pic" idx="21"/>
          </p:nvPr>
        </p:nvSpPr>
        <p:spPr>
          <a:xfrm>
            <a:off x="9972675" y="2125132"/>
            <a:ext cx="16402050" cy="10934701"/>
          </a:xfrm>
          <a:prstGeom prst="rect">
            <a:avLst/>
          </a:prstGeom>
        </p:spPr>
        <p:txBody>
          <a:bodyPr lIns="91439" tIns="45719" rIns="91439" bIns="45719" anchor="t">
            <a:noAutofit/>
          </a:bodyPr>
          <a:lstStyle/>
          <a:p>
            <a:endParaRPr/>
          </a:p>
        </p:txBody>
      </p:sp>
      <p:sp>
        <p:nvSpPr>
          <p:cNvPr id="66" name="Titeltext"/>
          <p:cNvSpPr txBox="1">
            <a:spLocks noGrp="1"/>
          </p:cNvSpPr>
          <p:nvPr>
            <p:ph type="title"/>
          </p:nvPr>
        </p:nvSpPr>
        <p:spPr>
          <a:prstGeom prst="rect">
            <a:avLst/>
          </a:prstGeom>
        </p:spPr>
        <p:txBody>
          <a:bodyPr/>
          <a:lstStyle>
            <a:lvl1pPr>
              <a:defRPr>
                <a:latin typeface="Helvetica"/>
                <a:ea typeface="Helvetica"/>
                <a:cs typeface="Helvetica"/>
                <a:sym typeface="Helvetica"/>
              </a:defRPr>
            </a:lvl1pPr>
          </a:lstStyle>
          <a:p>
            <a:r>
              <a:t>Titeltext</a:t>
            </a:r>
          </a:p>
        </p:txBody>
      </p:sp>
      <p:sp>
        <p:nvSpPr>
          <p:cNvPr id="67" name="Brödtext nivå ett…"/>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atin typeface="Helvetica"/>
                <a:ea typeface="Helvetica"/>
                <a:cs typeface="Helvetica"/>
                <a:sym typeface="Helvetica"/>
              </a:defRPr>
            </a:lvl1pPr>
            <a:lvl2pPr marL="1117600" indent="-558800">
              <a:spcBef>
                <a:spcPts val="4500"/>
              </a:spcBef>
              <a:buClrTx/>
              <a:defRPr sz="3800">
                <a:latin typeface="Helvetica"/>
                <a:ea typeface="Helvetica"/>
                <a:cs typeface="Helvetica"/>
                <a:sym typeface="Helvetica"/>
              </a:defRPr>
            </a:lvl2pPr>
            <a:lvl3pPr marL="1676400" indent="-558800">
              <a:spcBef>
                <a:spcPts val="4500"/>
              </a:spcBef>
              <a:buClrTx/>
              <a:defRPr sz="3800">
                <a:latin typeface="Helvetica"/>
                <a:ea typeface="Helvetica"/>
                <a:cs typeface="Helvetica"/>
                <a:sym typeface="Helvetica"/>
              </a:defRPr>
            </a:lvl3pPr>
            <a:lvl4pPr marL="2235200" indent="-558800">
              <a:spcBef>
                <a:spcPts val="4500"/>
              </a:spcBef>
              <a:buClrTx/>
              <a:defRPr sz="3800">
                <a:latin typeface="Helvetica"/>
                <a:ea typeface="Helvetica"/>
                <a:cs typeface="Helvetica"/>
                <a:sym typeface="Helvetica"/>
              </a:defRPr>
            </a:lvl4pPr>
            <a:lvl5pPr marL="2794000" indent="-558800">
              <a:spcBef>
                <a:spcPts val="4500"/>
              </a:spcBef>
              <a:buClrTx/>
              <a:defRPr sz="3800">
                <a:latin typeface="Helvetica"/>
                <a:ea typeface="Helvetica"/>
                <a:cs typeface="Helvetica"/>
                <a:sym typeface="Helvetica"/>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68" name="Diabildsnumm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96900"/>
          </a:xfrm>
          <a:prstGeom prst="rect">
            <a:avLst/>
          </a:prstGeom>
        </p:spPr>
        <p:txBody>
          <a:bodyPr anchor="t">
            <a:spAutoFit/>
          </a:bodyPr>
          <a:lstStyle>
            <a:lvl1pPr marL="0" indent="0" algn="ctr">
              <a:spcBef>
                <a:spcPts val="0"/>
              </a:spcBef>
              <a:buClrTx/>
              <a:buSzTx/>
              <a:buNone/>
              <a:defRPr sz="3200" i="1">
                <a:latin typeface="Gotham Light"/>
                <a:ea typeface="Gotham Light"/>
                <a:cs typeface="Gotham Light"/>
                <a:sym typeface="Gotham Light"/>
              </a:defRPr>
            </a:lvl1pPr>
          </a:lstStyle>
          <a:p>
            <a:r>
              <a:t>–Johnny Appleseed</a:t>
            </a:r>
          </a:p>
        </p:txBody>
      </p:sp>
      <p:sp>
        <p:nvSpPr>
          <p:cNvPr id="94" name="”Skriv ett citat här.”"/>
          <p:cNvSpPr txBox="1">
            <a:spLocks noGrp="1"/>
          </p:cNvSpPr>
          <p:nvPr>
            <p:ph type="body" sz="quarter" idx="22"/>
          </p:nvPr>
        </p:nvSpPr>
        <p:spPr>
          <a:xfrm>
            <a:off x="2387600" y="5753099"/>
            <a:ext cx="19621500" cy="1473201"/>
          </a:xfrm>
          <a:prstGeom prst="rect">
            <a:avLst/>
          </a:prstGeom>
        </p:spPr>
        <p:txBody>
          <a:bodyPr>
            <a:spAutoFit/>
          </a:bodyPr>
          <a:lstStyle>
            <a:lvl1pPr marL="0" indent="0" algn="ctr">
              <a:spcBef>
                <a:spcPts val="0"/>
              </a:spcBef>
              <a:buClrTx/>
              <a:buSzTx/>
              <a:buNone/>
              <a:defRPr sz="9000">
                <a:latin typeface="Gotham Medium"/>
                <a:ea typeface="Gotham Medium"/>
                <a:cs typeface="Gotham Medium"/>
                <a:sym typeface="Gotham Medium"/>
              </a:defRPr>
            </a:lvl1pPr>
          </a:lstStyle>
          <a:p>
            <a:r>
              <a:t>”Skriv ett citat här.” </a:t>
            </a:r>
          </a:p>
        </p:txBody>
      </p:sp>
      <p:sp>
        <p:nvSpPr>
          <p:cNvPr id="95" name="Diabildsnumm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ild">
    <p:spTree>
      <p:nvGrpSpPr>
        <p:cNvPr id="1" name=""/>
        <p:cNvGrpSpPr/>
        <p:nvPr/>
      </p:nvGrpSpPr>
      <p:grpSpPr>
        <a:xfrm>
          <a:off x="0" y="0"/>
          <a:ext cx="0" cy="0"/>
          <a:chOff x="0" y="0"/>
          <a:chExt cx="0" cy="0"/>
        </a:xfrm>
      </p:grpSpPr>
      <p:sp>
        <p:nvSpPr>
          <p:cNvPr id="102" name="Bild"/>
          <p:cNvSpPr>
            <a:spLocks noGrp="1"/>
          </p:cNvSpPr>
          <p:nvPr>
            <p:ph type="pic" idx="21"/>
          </p:nvPr>
        </p:nvSpPr>
        <p:spPr>
          <a:xfrm>
            <a:off x="0" y="-1291579"/>
            <a:ext cx="29260800" cy="19507201"/>
          </a:xfrm>
          <a:prstGeom prst="rect">
            <a:avLst/>
          </a:prstGeom>
        </p:spPr>
        <p:txBody>
          <a:bodyPr lIns="91439" tIns="45719" rIns="91439" bIns="45719" anchor="t">
            <a:noAutofit/>
          </a:bodyPr>
          <a:lstStyle/>
          <a:p>
            <a:endParaRPr/>
          </a:p>
        </p:txBody>
      </p:sp>
      <p:sp>
        <p:nvSpPr>
          <p:cNvPr id="103" name="Diabildsnumm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och undertitel">
    <p:spTree>
      <p:nvGrpSpPr>
        <p:cNvPr id="1" name=""/>
        <p:cNvGrpSpPr/>
        <p:nvPr/>
      </p:nvGrpSpPr>
      <p:grpSpPr>
        <a:xfrm>
          <a:off x="0" y="0"/>
          <a:ext cx="0" cy="0"/>
          <a:chOff x="0" y="0"/>
          <a:chExt cx="0" cy="0"/>
        </a:xfrm>
      </p:grpSpPr>
      <p:sp>
        <p:nvSpPr>
          <p:cNvPr id="117" name="Titeltext"/>
          <p:cNvSpPr txBox="1">
            <a:spLocks noGrp="1"/>
          </p:cNvSpPr>
          <p:nvPr>
            <p:ph type="title"/>
          </p:nvPr>
        </p:nvSpPr>
        <p:spPr>
          <a:xfrm>
            <a:off x="4833937" y="2303859"/>
            <a:ext cx="14716126" cy="4643438"/>
          </a:xfrm>
          <a:prstGeom prst="rect">
            <a:avLst/>
          </a:prstGeom>
        </p:spPr>
        <p:txBody>
          <a:bodyPr lIns="71437" tIns="71437" rIns="71437" bIns="71437" anchor="b"/>
          <a:lstStyle>
            <a:lvl1pPr defTabSz="821531">
              <a:defRPr>
                <a:solidFill>
                  <a:srgbClr val="000000"/>
                </a:solidFill>
                <a:latin typeface="Helvetica"/>
                <a:ea typeface="Helvetica"/>
                <a:cs typeface="Helvetica"/>
                <a:sym typeface="Helvetica"/>
              </a:defRPr>
            </a:lvl1pPr>
          </a:lstStyle>
          <a:p>
            <a:r>
              <a:t>Titeltext</a:t>
            </a:r>
          </a:p>
        </p:txBody>
      </p:sp>
      <p:sp>
        <p:nvSpPr>
          <p:cNvPr id="118" name="Brödtext nivå ett…"/>
          <p:cNvSpPr txBox="1">
            <a:spLocks noGrp="1"/>
          </p:cNvSpPr>
          <p:nvPr>
            <p:ph type="body" sz="quarter" idx="1"/>
          </p:nvPr>
        </p:nvSpPr>
        <p:spPr>
          <a:xfrm>
            <a:off x="4833937" y="7090171"/>
            <a:ext cx="14716126" cy="1589486"/>
          </a:xfrm>
          <a:prstGeom prst="rect">
            <a:avLst/>
          </a:prstGeom>
        </p:spPr>
        <p:txBody>
          <a:bodyPr lIns="71437" tIns="71437" rIns="71437" bIns="71437" anchor="t"/>
          <a:lstStyle>
            <a:lvl1pPr marL="0" indent="0" algn="ctr" defTabSz="821531">
              <a:spcBef>
                <a:spcPts val="0"/>
              </a:spcBef>
              <a:buClrTx/>
              <a:buSzTx/>
              <a:buNone/>
              <a:defRPr sz="5200">
                <a:solidFill>
                  <a:srgbClr val="000000"/>
                </a:solidFill>
                <a:latin typeface="Helvetica"/>
                <a:ea typeface="Helvetica"/>
                <a:cs typeface="Helvetica"/>
                <a:sym typeface="Helvetica"/>
              </a:defRPr>
            </a:lvl1pPr>
            <a:lvl2pPr marL="0" indent="0" algn="ctr" defTabSz="821531">
              <a:spcBef>
                <a:spcPts val="0"/>
              </a:spcBef>
              <a:buClrTx/>
              <a:buSzTx/>
              <a:buNone/>
              <a:defRPr sz="5200">
                <a:solidFill>
                  <a:srgbClr val="000000"/>
                </a:solidFill>
                <a:latin typeface="Helvetica"/>
                <a:ea typeface="Helvetica"/>
                <a:cs typeface="Helvetica"/>
                <a:sym typeface="Helvetica"/>
              </a:defRPr>
            </a:lvl2pPr>
            <a:lvl3pPr marL="0" indent="0" algn="ctr" defTabSz="821531">
              <a:spcBef>
                <a:spcPts val="0"/>
              </a:spcBef>
              <a:buClrTx/>
              <a:buSzTx/>
              <a:buNone/>
              <a:defRPr sz="5200">
                <a:solidFill>
                  <a:srgbClr val="000000"/>
                </a:solidFill>
                <a:latin typeface="Helvetica"/>
                <a:ea typeface="Helvetica"/>
                <a:cs typeface="Helvetica"/>
                <a:sym typeface="Helvetica"/>
              </a:defRPr>
            </a:lvl3pPr>
            <a:lvl4pPr marL="0" indent="0" algn="ctr" defTabSz="821531">
              <a:spcBef>
                <a:spcPts val="0"/>
              </a:spcBef>
              <a:buClrTx/>
              <a:buSzTx/>
              <a:buNone/>
              <a:defRPr sz="5200">
                <a:solidFill>
                  <a:srgbClr val="000000"/>
                </a:solidFill>
                <a:latin typeface="Helvetica"/>
                <a:ea typeface="Helvetica"/>
                <a:cs typeface="Helvetica"/>
                <a:sym typeface="Helvetica"/>
              </a:defRPr>
            </a:lvl4pPr>
            <a:lvl5pPr marL="0" indent="0" algn="ctr" defTabSz="821531">
              <a:spcBef>
                <a:spcPts val="0"/>
              </a:spcBef>
              <a:buClrTx/>
              <a:buSzTx/>
              <a:buNone/>
              <a:defRPr sz="5200">
                <a:solidFill>
                  <a:srgbClr val="000000"/>
                </a:solidFill>
                <a:latin typeface="Helvetica"/>
                <a:ea typeface="Helvetica"/>
                <a:cs typeface="Helvetica"/>
                <a:sym typeface="Helvetica"/>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19" name="Diabildsnumm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solidFill>
                  <a:srgbClr val="000000"/>
                </a:solidFill>
                <a:latin typeface="Helvetica Neue Thin"/>
                <a:ea typeface="Helvetica Neue Thin"/>
                <a:cs typeface="Helvetica Neue Thin"/>
                <a:sym typeface="Helvetica Neue Thin"/>
              </a:defRPr>
            </a:lvl1p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D9C51-7CE9-244C-BC8A-29851EDAFDA8}"/>
              </a:ext>
            </a:extLst>
          </p:cNvPr>
          <p:cNvPicPr>
            <a:picLocks noChangeAspect="1"/>
          </p:cNvPicPr>
          <p:nvPr userDrawn="1"/>
        </p:nvPicPr>
        <p:blipFill>
          <a:blip r:embed="rId2"/>
          <a:stretch>
            <a:fillRect/>
          </a:stretch>
        </p:blipFill>
        <p:spPr>
          <a:xfrm>
            <a:off x="14286" y="0"/>
            <a:ext cx="24355428" cy="13716000"/>
          </a:xfrm>
          <a:prstGeom prst="rect">
            <a:avLst/>
          </a:prstGeom>
        </p:spPr>
      </p:pic>
      <p:sp>
        <p:nvSpPr>
          <p:cNvPr id="7" name="Title Placeholder 1">
            <a:extLst>
              <a:ext uri="{FF2B5EF4-FFF2-40B4-BE49-F238E27FC236}">
                <a16:creationId xmlns:a16="http://schemas.microsoft.com/office/drawing/2014/main" id="{598DA433-2473-FB4F-9E04-46C476D3B17B}"/>
              </a:ext>
            </a:extLst>
          </p:cNvPr>
          <p:cNvSpPr>
            <a:spLocks noGrp="1"/>
          </p:cNvSpPr>
          <p:nvPr>
            <p:ph type="title" hasCustomPrompt="1"/>
          </p:nvPr>
        </p:nvSpPr>
        <p:spPr>
          <a:xfrm>
            <a:off x="1116760" y="8053521"/>
            <a:ext cx="21119999" cy="3098414"/>
          </a:xfrm>
          <a:prstGeom prst="rect">
            <a:avLst/>
          </a:prstGeom>
        </p:spPr>
        <p:txBody>
          <a:bodyPr vert="horz" lIns="0" tIns="0" rIns="0" bIns="0" rtlCol="0" anchor="t" anchorCtr="0">
            <a:spAutoFit/>
          </a:bodyPr>
          <a:lstStyle>
            <a:lvl1pPr>
              <a:lnSpc>
                <a:spcPts val="11998"/>
              </a:lnSpc>
              <a:defRPr sz="11998" cap="all" baseline="0">
                <a:solidFill>
                  <a:schemeClr val="bg1"/>
                </a:solidFill>
              </a:defRPr>
            </a:lvl1pPr>
          </a:lstStyle>
          <a:p>
            <a:r>
              <a:rPr lang="en-US" dirty="0" err="1"/>
              <a:t>Powerpoint</a:t>
            </a:r>
            <a:r>
              <a:rPr lang="en-US" dirty="0"/>
              <a:t> </a:t>
            </a:r>
            <a:br>
              <a:rPr lang="en-US" dirty="0"/>
            </a:br>
            <a:r>
              <a:rPr lang="en-US" dirty="0"/>
              <a:t>heading text</a:t>
            </a:r>
          </a:p>
        </p:txBody>
      </p:sp>
      <p:sp>
        <p:nvSpPr>
          <p:cNvPr id="8" name="Text Placeholder 2">
            <a:extLst>
              <a:ext uri="{FF2B5EF4-FFF2-40B4-BE49-F238E27FC236}">
                <a16:creationId xmlns:a16="http://schemas.microsoft.com/office/drawing/2014/main" id="{C3C29D5E-8D9C-A14F-BCA7-49142A0BDFED}"/>
              </a:ext>
            </a:extLst>
          </p:cNvPr>
          <p:cNvSpPr>
            <a:spLocks noGrp="1"/>
          </p:cNvSpPr>
          <p:nvPr>
            <p:ph type="body" sz="quarter" idx="10" hasCustomPrompt="1"/>
          </p:nvPr>
        </p:nvSpPr>
        <p:spPr>
          <a:xfrm>
            <a:off x="1248634" y="6581996"/>
            <a:ext cx="10961550" cy="962700"/>
          </a:xfrm>
          <a:prstGeom prst="rect">
            <a:avLst/>
          </a:prstGeom>
        </p:spPr>
        <p:txBody>
          <a:bodyPr wrap="square" anchor="b" anchorCtr="0">
            <a:spAutoFit/>
          </a:bodyPr>
          <a:lstStyle>
            <a:lvl1pPr>
              <a:defRPr sz="6933" b="0" i="0">
                <a:solidFill>
                  <a:schemeClr val="bg1"/>
                </a:solidFill>
                <a:latin typeface="Book Antiqua" panose="02040602050305030304" pitchFamily="18" charset="0"/>
              </a:defRPr>
            </a:lvl1pPr>
          </a:lstStyle>
          <a:p>
            <a:pPr lvl="0"/>
            <a:r>
              <a:rPr lang="en-US" dirty="0"/>
              <a:t>Sub heading text</a:t>
            </a:r>
          </a:p>
        </p:txBody>
      </p:sp>
    </p:spTree>
    <p:extLst>
      <p:ext uri="{BB962C8B-B14F-4D97-AF65-F5344CB8AC3E}">
        <p14:creationId xmlns:p14="http://schemas.microsoft.com/office/powerpoint/2010/main" val="199997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tart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BDD69F-522F-374C-8748-FD37031F20C5}"/>
              </a:ext>
            </a:extLst>
          </p:cNvPr>
          <p:cNvPicPr>
            <a:picLocks noChangeAspect="1"/>
          </p:cNvPicPr>
          <p:nvPr userDrawn="1"/>
        </p:nvPicPr>
        <p:blipFill>
          <a:blip r:embed="rId2"/>
          <a:stretch>
            <a:fillRect/>
          </a:stretch>
        </p:blipFill>
        <p:spPr>
          <a:xfrm>
            <a:off x="1588" y="0"/>
            <a:ext cx="24380824" cy="13716000"/>
          </a:xfrm>
          <a:prstGeom prst="rect">
            <a:avLst/>
          </a:prstGeom>
        </p:spPr>
      </p:pic>
      <p:sp>
        <p:nvSpPr>
          <p:cNvPr id="8" name="Title Placeholder 1">
            <a:extLst>
              <a:ext uri="{FF2B5EF4-FFF2-40B4-BE49-F238E27FC236}">
                <a16:creationId xmlns:a16="http://schemas.microsoft.com/office/drawing/2014/main" id="{F69E549A-40E7-584C-9A47-D8ADB658230E}"/>
              </a:ext>
            </a:extLst>
          </p:cNvPr>
          <p:cNvSpPr>
            <a:spLocks noGrp="1"/>
          </p:cNvSpPr>
          <p:nvPr>
            <p:ph type="title" hasCustomPrompt="1"/>
          </p:nvPr>
        </p:nvSpPr>
        <p:spPr>
          <a:xfrm>
            <a:off x="2400002" y="8031439"/>
            <a:ext cx="19022894" cy="1303306"/>
          </a:xfrm>
          <a:prstGeom prst="rect">
            <a:avLst/>
          </a:prstGeom>
        </p:spPr>
        <p:txBody>
          <a:bodyPr vert="horz" wrap="square" lIns="0" tIns="0" rIns="0" bIns="0" rtlCol="0" anchor="b" anchorCtr="0">
            <a:spAutoFit/>
          </a:bodyPr>
          <a:lstStyle>
            <a:lvl1pPr>
              <a:lnSpc>
                <a:spcPts val="10666"/>
              </a:lnSpc>
              <a:defRPr sz="8399" b="1" i="0" cap="none" baseline="0">
                <a:solidFill>
                  <a:schemeClr val="bg1"/>
                </a:solidFill>
                <a:latin typeface="Arial Black" panose="020B0604020202020204" pitchFamily="34" charset="0"/>
                <a:cs typeface="Arial Black" panose="020B0604020202020204" pitchFamily="34" charset="0"/>
              </a:defRPr>
            </a:lvl1pPr>
          </a:lstStyle>
          <a:p>
            <a:r>
              <a:rPr lang="en-US" dirty="0"/>
              <a:t>Section heading</a:t>
            </a:r>
          </a:p>
        </p:txBody>
      </p:sp>
      <p:sp>
        <p:nvSpPr>
          <p:cNvPr id="9" name="Text Placeholder 2">
            <a:extLst>
              <a:ext uri="{FF2B5EF4-FFF2-40B4-BE49-F238E27FC236}">
                <a16:creationId xmlns:a16="http://schemas.microsoft.com/office/drawing/2014/main" id="{A6B66C30-D831-FD4F-AB0C-303D2D77BBD2}"/>
              </a:ext>
            </a:extLst>
          </p:cNvPr>
          <p:cNvSpPr>
            <a:spLocks noGrp="1"/>
          </p:cNvSpPr>
          <p:nvPr>
            <p:ph type="body" sz="quarter" idx="10" hasCustomPrompt="1"/>
          </p:nvPr>
        </p:nvSpPr>
        <p:spPr>
          <a:xfrm>
            <a:off x="2434621" y="9720000"/>
            <a:ext cx="11518500" cy="777600"/>
          </a:xfrm>
          <a:prstGeom prst="rect">
            <a:avLst/>
          </a:prstGeom>
        </p:spPr>
        <p:txBody>
          <a:bodyPr lIns="0" tIns="0" rIns="0" bIns="0">
            <a:spAutoFit/>
          </a:bodyPr>
          <a:lstStyle>
            <a:lvl1pPr marL="0" indent="0">
              <a:buNone/>
              <a:defRPr b="0">
                <a:solidFill>
                  <a:schemeClr val="bg1"/>
                </a:solidFill>
                <a:latin typeface="Book Antiqua" panose="02040602050305030304" pitchFamily="18" charset="0"/>
              </a:defRPr>
            </a:lvl1pPr>
          </a:lstStyle>
          <a:p>
            <a:pPr lvl="0"/>
            <a:r>
              <a:rPr lang="en-US" dirty="0"/>
              <a:t>Sub heading text</a:t>
            </a:r>
          </a:p>
        </p:txBody>
      </p:sp>
    </p:spTree>
    <p:extLst>
      <p:ext uri="{BB962C8B-B14F-4D97-AF65-F5344CB8AC3E}">
        <p14:creationId xmlns:p14="http://schemas.microsoft.com/office/powerpoint/2010/main" val="281538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start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EE8F8-5ACF-E942-82E2-13E2D1EC9F06}"/>
              </a:ext>
            </a:extLst>
          </p:cNvPr>
          <p:cNvPicPr>
            <a:picLocks noChangeAspect="1"/>
          </p:cNvPicPr>
          <p:nvPr userDrawn="1"/>
        </p:nvPicPr>
        <p:blipFill>
          <a:blip r:embed="rId2"/>
          <a:stretch>
            <a:fillRect/>
          </a:stretch>
        </p:blipFill>
        <p:spPr>
          <a:xfrm>
            <a:off x="1588" y="0"/>
            <a:ext cx="24380824" cy="13716000"/>
          </a:xfrm>
          <a:prstGeom prst="rect">
            <a:avLst/>
          </a:prstGeom>
        </p:spPr>
      </p:pic>
      <p:sp>
        <p:nvSpPr>
          <p:cNvPr id="8" name="Title Placeholder 1">
            <a:extLst>
              <a:ext uri="{FF2B5EF4-FFF2-40B4-BE49-F238E27FC236}">
                <a16:creationId xmlns:a16="http://schemas.microsoft.com/office/drawing/2014/main" id="{F69E549A-40E7-584C-9A47-D8ADB658230E}"/>
              </a:ext>
            </a:extLst>
          </p:cNvPr>
          <p:cNvSpPr>
            <a:spLocks noGrp="1"/>
          </p:cNvSpPr>
          <p:nvPr>
            <p:ph type="title" hasCustomPrompt="1"/>
          </p:nvPr>
        </p:nvSpPr>
        <p:spPr>
          <a:xfrm>
            <a:off x="2400002" y="8031439"/>
            <a:ext cx="19022894" cy="1303306"/>
          </a:xfrm>
          <a:prstGeom prst="rect">
            <a:avLst/>
          </a:prstGeom>
        </p:spPr>
        <p:txBody>
          <a:bodyPr vert="horz" wrap="square" lIns="0" tIns="0" rIns="0" bIns="0" rtlCol="0" anchor="b" anchorCtr="0">
            <a:spAutoFit/>
          </a:bodyPr>
          <a:lstStyle>
            <a:lvl1pPr>
              <a:lnSpc>
                <a:spcPts val="10666"/>
              </a:lnSpc>
              <a:defRPr sz="8399" b="1" i="0" cap="none" baseline="0">
                <a:solidFill>
                  <a:schemeClr val="bg1"/>
                </a:solidFill>
                <a:latin typeface="Arial Black" panose="020B0604020202020204" pitchFamily="34" charset="0"/>
                <a:cs typeface="Arial Black" panose="020B0604020202020204" pitchFamily="34" charset="0"/>
              </a:defRPr>
            </a:lvl1pPr>
          </a:lstStyle>
          <a:p>
            <a:r>
              <a:rPr lang="en-US" dirty="0"/>
              <a:t>Section heading</a:t>
            </a:r>
          </a:p>
        </p:txBody>
      </p:sp>
      <p:sp>
        <p:nvSpPr>
          <p:cNvPr id="9" name="Text Placeholder 2">
            <a:extLst>
              <a:ext uri="{FF2B5EF4-FFF2-40B4-BE49-F238E27FC236}">
                <a16:creationId xmlns:a16="http://schemas.microsoft.com/office/drawing/2014/main" id="{A6B66C30-D831-FD4F-AB0C-303D2D77BBD2}"/>
              </a:ext>
            </a:extLst>
          </p:cNvPr>
          <p:cNvSpPr>
            <a:spLocks noGrp="1"/>
          </p:cNvSpPr>
          <p:nvPr>
            <p:ph type="body" sz="quarter" idx="10" hasCustomPrompt="1"/>
          </p:nvPr>
        </p:nvSpPr>
        <p:spPr>
          <a:xfrm>
            <a:off x="2434621" y="9720000"/>
            <a:ext cx="11518500" cy="777600"/>
          </a:xfrm>
          <a:prstGeom prst="rect">
            <a:avLst/>
          </a:prstGeom>
        </p:spPr>
        <p:txBody>
          <a:bodyPr lIns="0" tIns="0" rIns="0" bIns="0">
            <a:spAutoFit/>
          </a:bodyPr>
          <a:lstStyle>
            <a:lvl1pPr marL="0" indent="0">
              <a:buNone/>
              <a:defRPr b="0">
                <a:solidFill>
                  <a:schemeClr val="bg1"/>
                </a:solidFill>
                <a:latin typeface="Book Antiqua" panose="02040602050305030304" pitchFamily="18" charset="0"/>
              </a:defRPr>
            </a:lvl1pPr>
          </a:lstStyle>
          <a:p>
            <a:pPr lvl="0"/>
            <a:r>
              <a:rPr lang="en-US" dirty="0"/>
              <a:t>Sub heading text</a:t>
            </a:r>
          </a:p>
        </p:txBody>
      </p:sp>
    </p:spTree>
    <p:extLst>
      <p:ext uri="{BB962C8B-B14F-4D97-AF65-F5344CB8AC3E}">
        <p14:creationId xmlns:p14="http://schemas.microsoft.com/office/powerpoint/2010/main" val="3737422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8.emf"/><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Titeltext</a:t>
            </a:r>
          </a:p>
        </p:txBody>
      </p:sp>
      <p:sp>
        <p:nvSpPr>
          <p:cNvPr id="3" name="Brödtext nivå ett…"/>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4" name="Diabildsnumm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3" r:id="rId2"/>
    <p:sldLayoutId id="2147483655" r:id="rId3"/>
    <p:sldLayoutId id="2147483658" r:id="rId4"/>
    <p:sldLayoutId id="2147483659" r:id="rId5"/>
    <p:sldLayoutId id="2147483661" r:id="rId6"/>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Gotham Light"/>
          <a:ea typeface="Gotham Light"/>
          <a:cs typeface="Gotham Light"/>
          <a:sym typeface="Gotham Light"/>
        </a:defRPr>
      </a:lvl1pPr>
      <a:lvl2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Gotham Light"/>
          <a:ea typeface="Gotham Light"/>
          <a:cs typeface="Gotham Light"/>
          <a:sym typeface="Gotham Light"/>
        </a:defRPr>
      </a:lvl2pPr>
      <a:lvl3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Gotham Light"/>
          <a:ea typeface="Gotham Light"/>
          <a:cs typeface="Gotham Light"/>
          <a:sym typeface="Gotham Light"/>
        </a:defRPr>
      </a:lvl3pPr>
      <a:lvl4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Gotham Light"/>
          <a:ea typeface="Gotham Light"/>
          <a:cs typeface="Gotham Light"/>
          <a:sym typeface="Gotham Light"/>
        </a:defRPr>
      </a:lvl4pPr>
      <a:lvl5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Gotham Light"/>
          <a:ea typeface="Gotham Light"/>
          <a:cs typeface="Gotham Light"/>
          <a:sym typeface="Gotham Light"/>
        </a:defRPr>
      </a:lvl5pPr>
      <a:lvl6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Gotham Light"/>
          <a:ea typeface="Gotham Light"/>
          <a:cs typeface="Gotham Light"/>
          <a:sym typeface="Gotham Light"/>
        </a:defRPr>
      </a:lvl6pPr>
      <a:lvl7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Gotham Light"/>
          <a:ea typeface="Gotham Light"/>
          <a:cs typeface="Gotham Light"/>
          <a:sym typeface="Gotham Light"/>
        </a:defRPr>
      </a:lvl7pPr>
      <a:lvl8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Gotham Light"/>
          <a:ea typeface="Gotham Light"/>
          <a:cs typeface="Gotham Light"/>
          <a:sym typeface="Gotham Light"/>
        </a:defRPr>
      </a:lvl8pPr>
      <a:lvl9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Gotham Light"/>
          <a:ea typeface="Gotham Light"/>
          <a:cs typeface="Gotham Light"/>
          <a:sym typeface="Gotham Light"/>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39811" y="1440000"/>
            <a:ext cx="21503599" cy="2160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439812" y="4320000"/>
            <a:ext cx="21503597" cy="7920000"/>
          </a:xfrm>
          <a:prstGeom prst="rect">
            <a:avLst/>
          </a:prstGeom>
        </p:spPr>
        <p:txBody>
          <a:bodyPr vert="horz" lIns="0" tIns="0" rIns="0" bIns="0" rtlCol="0">
            <a:normAutofit/>
          </a:bodyPr>
          <a:lstStyle/>
          <a:p>
            <a:pPr lvl="0"/>
            <a:r>
              <a:rPr lang="en-US" dirty="0"/>
              <a:t>Heading 1</a:t>
            </a:r>
          </a:p>
          <a:p>
            <a:pPr lvl="1"/>
            <a:r>
              <a:rPr lang="en-US" dirty="0"/>
              <a:t>Heading 2</a:t>
            </a:r>
          </a:p>
          <a:p>
            <a:pPr lvl="2"/>
            <a:r>
              <a:rPr lang="en-US" dirty="0"/>
              <a:t>Body text 3</a:t>
            </a:r>
          </a:p>
          <a:p>
            <a:pPr lvl="3"/>
            <a:r>
              <a:rPr lang="en-US" dirty="0"/>
              <a:t>Bullet text 4</a:t>
            </a:r>
          </a:p>
          <a:p>
            <a:pPr lvl="4"/>
            <a:r>
              <a:rPr lang="en-US" dirty="0"/>
              <a:t>Caption text 5</a:t>
            </a:r>
          </a:p>
        </p:txBody>
      </p:sp>
      <p:sp>
        <p:nvSpPr>
          <p:cNvPr id="5" name="Footer Placeholder 4"/>
          <p:cNvSpPr>
            <a:spLocks noGrp="1"/>
          </p:cNvSpPr>
          <p:nvPr>
            <p:ph type="ftr" sz="quarter" idx="3"/>
          </p:nvPr>
        </p:nvSpPr>
        <p:spPr>
          <a:xfrm>
            <a:off x="1439813" y="12960000"/>
            <a:ext cx="9600000" cy="360000"/>
          </a:xfrm>
          <a:prstGeom prst="rect">
            <a:avLst/>
          </a:prstGeom>
        </p:spPr>
        <p:txBody>
          <a:bodyPr vert="horz" lIns="0" tIns="0" rIns="0" bIns="0" rtlCol="0" anchor="t" anchorCtr="0"/>
          <a:lstStyle>
            <a:lvl1pPr algn="l">
              <a:defRPr sz="3200">
                <a:solidFill>
                  <a:schemeClr val="tx1">
                    <a:lumMod val="65000"/>
                    <a:lumOff val="35000"/>
                  </a:schemeClr>
                </a:solidFill>
                <a:latin typeface="Book Antiqua" panose="02040602050305030304" pitchFamily="18" charset="0"/>
              </a:defRPr>
            </a:lvl1pPr>
          </a:lstStyle>
          <a:p>
            <a:r>
              <a:rPr lang="en-US" dirty="0"/>
              <a:t>The University of Adelaide</a:t>
            </a:r>
          </a:p>
        </p:txBody>
      </p:sp>
      <p:sp>
        <p:nvSpPr>
          <p:cNvPr id="6" name="Slide Number Placeholder 5"/>
          <p:cNvSpPr>
            <a:spLocks noGrp="1"/>
          </p:cNvSpPr>
          <p:nvPr>
            <p:ph type="sldNum" sz="quarter" idx="4"/>
          </p:nvPr>
        </p:nvSpPr>
        <p:spPr>
          <a:xfrm>
            <a:off x="18143408" y="12960000"/>
            <a:ext cx="4800001" cy="360000"/>
          </a:xfrm>
          <a:prstGeom prst="rect">
            <a:avLst/>
          </a:prstGeom>
        </p:spPr>
        <p:txBody>
          <a:bodyPr vert="horz" lIns="0" tIns="0" rIns="0" bIns="0" rtlCol="0" anchor="t" anchorCtr="0"/>
          <a:lstStyle>
            <a:lvl1pPr algn="r">
              <a:defRPr sz="3200">
                <a:solidFill>
                  <a:schemeClr val="tx1">
                    <a:lumMod val="65000"/>
                    <a:lumOff val="35000"/>
                  </a:schemeClr>
                </a:solidFill>
                <a:latin typeface="Book Antiqua" panose="02040602050305030304" pitchFamily="18" charset="0"/>
              </a:defRPr>
            </a:lvl1pPr>
          </a:lstStyle>
          <a:p>
            <a:r>
              <a:rPr lang="en-US" dirty="0"/>
              <a:t>Slide </a:t>
            </a:r>
            <a:fld id="{D902FE81-C05A-FB4E-B374-FDEE4BFE83C1}" type="slidenum">
              <a:rPr lang="en-US" smtClean="0"/>
              <a:pPr/>
              <a:t>‹#›</a:t>
            </a:fld>
            <a:endParaRPr lang="en-US" dirty="0"/>
          </a:p>
        </p:txBody>
      </p:sp>
    </p:spTree>
    <p:extLst>
      <p:ext uri="{BB962C8B-B14F-4D97-AF65-F5344CB8AC3E}">
        <p14:creationId xmlns:p14="http://schemas.microsoft.com/office/powerpoint/2010/main" val="42518850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hdr="0" dt="0"/>
  <p:txStyles>
    <p:titleStyle>
      <a:lvl1pPr algn="l" defTabSz="2438338" rtl="0" eaLnBrk="1" latinLnBrk="0" hangingPunct="1">
        <a:lnSpc>
          <a:spcPct val="90000"/>
        </a:lnSpc>
        <a:spcBef>
          <a:spcPct val="0"/>
        </a:spcBef>
        <a:buNone/>
        <a:defRPr sz="7599" b="1" i="0" kern="1200">
          <a:solidFill>
            <a:srgbClr val="102535"/>
          </a:solidFill>
          <a:latin typeface="Arial Black" panose="020B0604020202020204" pitchFamily="34" charset="0"/>
          <a:ea typeface="+mj-ea"/>
          <a:cs typeface="Arial Black" panose="020B0604020202020204" pitchFamily="34" charset="0"/>
        </a:defRPr>
      </a:lvl1pPr>
    </p:titleStyle>
    <p:bodyStyle>
      <a:lvl1pPr marL="0" indent="0" algn="l" defTabSz="2438338" rtl="0" eaLnBrk="1" latinLnBrk="0" hangingPunct="1">
        <a:lnSpc>
          <a:spcPct val="90000"/>
        </a:lnSpc>
        <a:spcBef>
          <a:spcPts val="2668"/>
        </a:spcBef>
        <a:buFontTx/>
        <a:buNone/>
        <a:defRPr sz="5599" b="1" i="0" kern="1200">
          <a:solidFill>
            <a:srgbClr val="102535"/>
          </a:solidFill>
          <a:latin typeface="Arial Black" panose="020B0604020202020204" pitchFamily="34" charset="0"/>
          <a:ea typeface="+mn-ea"/>
          <a:cs typeface="Arial Black" panose="020B0604020202020204" pitchFamily="34" charset="0"/>
        </a:defRPr>
      </a:lvl1pPr>
      <a:lvl2pPr marL="0" indent="0" algn="l" defTabSz="2438338" rtl="0" eaLnBrk="1" latinLnBrk="0" hangingPunct="1">
        <a:lnSpc>
          <a:spcPct val="90000"/>
        </a:lnSpc>
        <a:spcBef>
          <a:spcPts val="1334"/>
        </a:spcBef>
        <a:buFontTx/>
        <a:buNone/>
        <a:defRPr sz="4799" b="1" i="0" kern="1200">
          <a:solidFill>
            <a:srgbClr val="005A9C"/>
          </a:solidFill>
          <a:latin typeface="Arial Black" panose="020B0604020202020204" pitchFamily="34" charset="0"/>
          <a:ea typeface="+mn-ea"/>
          <a:cs typeface="Arial Black" panose="020B0604020202020204" pitchFamily="34" charset="0"/>
        </a:defRPr>
      </a:lvl2pPr>
      <a:lvl3pPr marL="0" indent="0" algn="l" defTabSz="2438338" rtl="0" eaLnBrk="1" latinLnBrk="0" hangingPunct="1">
        <a:lnSpc>
          <a:spcPct val="90000"/>
        </a:lnSpc>
        <a:spcBef>
          <a:spcPts val="1334"/>
        </a:spcBef>
        <a:buFontTx/>
        <a:buNone/>
        <a:defRPr sz="3999" kern="1200">
          <a:solidFill>
            <a:schemeClr val="tx1">
              <a:lumMod val="75000"/>
              <a:lumOff val="25000"/>
            </a:schemeClr>
          </a:solidFill>
          <a:latin typeface="Book Antiqua" panose="02040602050305030304" pitchFamily="18" charset="0"/>
          <a:ea typeface="+mn-ea"/>
          <a:cs typeface="+mn-cs"/>
        </a:defRPr>
      </a:lvl3pPr>
      <a:lvl4pPr marL="352747" indent="-345548" algn="l" defTabSz="2438338" rtl="0" eaLnBrk="1" latinLnBrk="0" hangingPunct="1">
        <a:lnSpc>
          <a:spcPct val="90000"/>
        </a:lnSpc>
        <a:spcBef>
          <a:spcPts val="1334"/>
        </a:spcBef>
        <a:buClr>
          <a:srgbClr val="D40000"/>
        </a:buClr>
        <a:buFont typeface="Arial" panose="020B0604020202020204" pitchFamily="34" charset="0"/>
        <a:buChar char="•"/>
        <a:defRPr sz="3999" kern="1200">
          <a:solidFill>
            <a:schemeClr val="tx1">
              <a:lumMod val="75000"/>
              <a:lumOff val="25000"/>
            </a:schemeClr>
          </a:solidFill>
          <a:latin typeface="Book Antiqua" panose="02040602050305030304" pitchFamily="18" charset="0"/>
          <a:ea typeface="+mn-ea"/>
          <a:cs typeface="+mn-cs"/>
        </a:defRPr>
      </a:lvl4pPr>
      <a:lvl5pPr marL="0" indent="0" algn="l" defTabSz="2438338" rtl="0" eaLnBrk="1" latinLnBrk="0" hangingPunct="1">
        <a:lnSpc>
          <a:spcPct val="90000"/>
        </a:lnSpc>
        <a:spcBef>
          <a:spcPts val="1334"/>
        </a:spcBef>
        <a:buFontTx/>
        <a:buNone/>
        <a:defRPr sz="3200" b="0" i="1" kern="1200">
          <a:solidFill>
            <a:schemeClr val="tx1">
              <a:lumMod val="75000"/>
              <a:lumOff val="25000"/>
            </a:schemeClr>
          </a:solidFill>
          <a:latin typeface="Book Antiqua" panose="02040602050305030304" pitchFamily="18" charset="0"/>
          <a:ea typeface="+mn-ea"/>
          <a:cs typeface="+mn-cs"/>
        </a:defRPr>
      </a:lvl5pPr>
      <a:lvl6pPr marL="6705432" indent="-609585" algn="l" defTabSz="2438338" rtl="0" eaLnBrk="1" latinLnBrk="0" hangingPunct="1">
        <a:lnSpc>
          <a:spcPct val="90000"/>
        </a:lnSpc>
        <a:spcBef>
          <a:spcPts val="1334"/>
        </a:spcBef>
        <a:buFont typeface="Arial" panose="020B0604020202020204" pitchFamily="34" charset="0"/>
        <a:buChar char="•"/>
        <a:defRPr sz="4799" kern="1200">
          <a:solidFill>
            <a:schemeClr val="tx1"/>
          </a:solidFill>
          <a:latin typeface="+mn-lt"/>
          <a:ea typeface="+mn-ea"/>
          <a:cs typeface="+mn-cs"/>
        </a:defRPr>
      </a:lvl6pPr>
      <a:lvl7pPr marL="7924601" indent="-609585" algn="l" defTabSz="2438338" rtl="0" eaLnBrk="1" latinLnBrk="0" hangingPunct="1">
        <a:lnSpc>
          <a:spcPct val="90000"/>
        </a:lnSpc>
        <a:spcBef>
          <a:spcPts val="1334"/>
        </a:spcBef>
        <a:buFont typeface="Arial" panose="020B0604020202020204" pitchFamily="34" charset="0"/>
        <a:buChar char="•"/>
        <a:defRPr sz="4799" kern="1200">
          <a:solidFill>
            <a:schemeClr val="tx1"/>
          </a:solidFill>
          <a:latin typeface="+mn-lt"/>
          <a:ea typeface="+mn-ea"/>
          <a:cs typeface="+mn-cs"/>
        </a:defRPr>
      </a:lvl7pPr>
      <a:lvl8pPr marL="9143772" indent="-609585" algn="l" defTabSz="2438338" rtl="0" eaLnBrk="1" latinLnBrk="0" hangingPunct="1">
        <a:lnSpc>
          <a:spcPct val="90000"/>
        </a:lnSpc>
        <a:spcBef>
          <a:spcPts val="1334"/>
        </a:spcBef>
        <a:buFont typeface="Arial" panose="020B0604020202020204" pitchFamily="34" charset="0"/>
        <a:buChar char="•"/>
        <a:defRPr sz="4799" kern="1200">
          <a:solidFill>
            <a:schemeClr val="tx1"/>
          </a:solidFill>
          <a:latin typeface="+mn-lt"/>
          <a:ea typeface="+mn-ea"/>
          <a:cs typeface="+mn-cs"/>
        </a:defRPr>
      </a:lvl8pPr>
      <a:lvl9pPr marL="10362941" indent="-609585" algn="l" defTabSz="2438338" rtl="0" eaLnBrk="1" latinLnBrk="0" hangingPunct="1">
        <a:lnSpc>
          <a:spcPct val="90000"/>
        </a:lnSpc>
        <a:spcBef>
          <a:spcPts val="1334"/>
        </a:spcBef>
        <a:buFont typeface="Arial" panose="020B0604020202020204" pitchFamily="34" charset="0"/>
        <a:buChar char="•"/>
        <a:defRPr sz="4799" kern="1200">
          <a:solidFill>
            <a:schemeClr val="tx1"/>
          </a:solidFill>
          <a:latin typeface="+mn-lt"/>
          <a:ea typeface="+mn-ea"/>
          <a:cs typeface="+mn-cs"/>
        </a:defRPr>
      </a:lvl9pPr>
    </p:bodyStyle>
    <p:otherStyle>
      <a:defPPr>
        <a:defRPr lang="en-US"/>
      </a:defPPr>
      <a:lvl1pPr marL="0" algn="l" defTabSz="2438338" rtl="0" eaLnBrk="1" latinLnBrk="0" hangingPunct="1">
        <a:defRPr sz="4799" kern="1200">
          <a:solidFill>
            <a:schemeClr val="tx1"/>
          </a:solidFill>
          <a:latin typeface="+mn-lt"/>
          <a:ea typeface="+mn-ea"/>
          <a:cs typeface="+mn-cs"/>
        </a:defRPr>
      </a:lvl1pPr>
      <a:lvl2pPr marL="1219169" algn="l" defTabSz="2438338" rtl="0" eaLnBrk="1" latinLnBrk="0" hangingPunct="1">
        <a:defRPr sz="4799" kern="1200">
          <a:solidFill>
            <a:schemeClr val="tx1"/>
          </a:solidFill>
          <a:latin typeface="+mn-lt"/>
          <a:ea typeface="+mn-ea"/>
          <a:cs typeface="+mn-cs"/>
        </a:defRPr>
      </a:lvl2pPr>
      <a:lvl3pPr marL="2438338" algn="l" defTabSz="2438338" rtl="0" eaLnBrk="1" latinLnBrk="0" hangingPunct="1">
        <a:defRPr sz="4799" kern="1200">
          <a:solidFill>
            <a:schemeClr val="tx1"/>
          </a:solidFill>
          <a:latin typeface="+mn-lt"/>
          <a:ea typeface="+mn-ea"/>
          <a:cs typeface="+mn-cs"/>
        </a:defRPr>
      </a:lvl3pPr>
      <a:lvl4pPr marL="3657509" algn="l" defTabSz="2438338" rtl="0" eaLnBrk="1" latinLnBrk="0" hangingPunct="1">
        <a:defRPr sz="4799" kern="1200">
          <a:solidFill>
            <a:schemeClr val="tx1"/>
          </a:solidFill>
          <a:latin typeface="+mn-lt"/>
          <a:ea typeface="+mn-ea"/>
          <a:cs typeface="+mn-cs"/>
        </a:defRPr>
      </a:lvl4pPr>
      <a:lvl5pPr marL="4876678" algn="l" defTabSz="2438338" rtl="0" eaLnBrk="1" latinLnBrk="0" hangingPunct="1">
        <a:defRPr sz="4799" kern="1200">
          <a:solidFill>
            <a:schemeClr val="tx1"/>
          </a:solidFill>
          <a:latin typeface="+mn-lt"/>
          <a:ea typeface="+mn-ea"/>
          <a:cs typeface="+mn-cs"/>
        </a:defRPr>
      </a:lvl5pPr>
      <a:lvl6pPr marL="6095847" algn="l" defTabSz="2438338" rtl="0" eaLnBrk="1" latinLnBrk="0" hangingPunct="1">
        <a:defRPr sz="4799" kern="1200">
          <a:solidFill>
            <a:schemeClr val="tx1"/>
          </a:solidFill>
          <a:latin typeface="+mn-lt"/>
          <a:ea typeface="+mn-ea"/>
          <a:cs typeface="+mn-cs"/>
        </a:defRPr>
      </a:lvl6pPr>
      <a:lvl7pPr marL="7315017" algn="l" defTabSz="2438338" rtl="0" eaLnBrk="1" latinLnBrk="0" hangingPunct="1">
        <a:defRPr sz="4799" kern="1200">
          <a:solidFill>
            <a:schemeClr val="tx1"/>
          </a:solidFill>
          <a:latin typeface="+mn-lt"/>
          <a:ea typeface="+mn-ea"/>
          <a:cs typeface="+mn-cs"/>
        </a:defRPr>
      </a:lvl7pPr>
      <a:lvl8pPr marL="8534186" algn="l" defTabSz="2438338" rtl="0" eaLnBrk="1" latinLnBrk="0" hangingPunct="1">
        <a:defRPr sz="4799" kern="1200">
          <a:solidFill>
            <a:schemeClr val="tx1"/>
          </a:solidFill>
          <a:latin typeface="+mn-lt"/>
          <a:ea typeface="+mn-ea"/>
          <a:cs typeface="+mn-cs"/>
        </a:defRPr>
      </a:lvl8pPr>
      <a:lvl9pPr marL="9753357" algn="l" defTabSz="2438338" rtl="0" eaLnBrk="1" latinLnBrk="0" hangingPunct="1">
        <a:defRPr sz="4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BC6C63-18E7-5B87-5059-1EFACA35E081}"/>
              </a:ext>
            </a:extLst>
          </p:cNvPr>
          <p:cNvSpPr/>
          <p:nvPr userDrawn="1"/>
        </p:nvSpPr>
        <p:spPr>
          <a:xfrm>
            <a:off x="1" y="-23320"/>
            <a:ext cx="24384000" cy="137656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6" name="Picture 5">
            <a:extLst>
              <a:ext uri="{FF2B5EF4-FFF2-40B4-BE49-F238E27FC236}">
                <a16:creationId xmlns:a16="http://schemas.microsoft.com/office/drawing/2014/main" id="{C9831AFE-AB37-C315-C641-E4093EA9DE9D}"/>
              </a:ext>
            </a:extLst>
          </p:cNvPr>
          <p:cNvPicPr>
            <a:picLocks noChangeAspect="1"/>
          </p:cNvPicPr>
          <p:nvPr userDrawn="1"/>
        </p:nvPicPr>
        <p:blipFill>
          <a:blip r:embed="rId6"/>
          <a:stretch>
            <a:fillRect/>
          </a:stretch>
        </p:blipFill>
        <p:spPr>
          <a:xfrm>
            <a:off x="1" y="-23320"/>
            <a:ext cx="6931338" cy="13765690"/>
          </a:xfrm>
          <a:prstGeom prst="rect">
            <a:avLst/>
          </a:prstGeom>
        </p:spPr>
      </p:pic>
      <p:pic>
        <p:nvPicPr>
          <p:cNvPr id="9" name="Image 8">
            <a:extLst>
              <a:ext uri="{FF2B5EF4-FFF2-40B4-BE49-F238E27FC236}">
                <a16:creationId xmlns:a16="http://schemas.microsoft.com/office/drawing/2014/main" id="{4157F269-883C-3CD5-4B7E-377E34E88E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70049" y="10151534"/>
            <a:ext cx="3697824" cy="2675531"/>
          </a:xfrm>
          <a:prstGeom prst="rect">
            <a:avLst/>
          </a:prstGeom>
        </p:spPr>
      </p:pic>
    </p:spTree>
    <p:extLst>
      <p:ext uri="{BB962C8B-B14F-4D97-AF65-F5344CB8AC3E}">
        <p14:creationId xmlns:p14="http://schemas.microsoft.com/office/powerpoint/2010/main" val="9707732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l" defTabSz="1828709" rtl="0" eaLnBrk="1" latinLnBrk="0" hangingPunct="1">
        <a:lnSpc>
          <a:spcPct val="90000"/>
        </a:lnSpc>
        <a:spcBef>
          <a:spcPct val="0"/>
        </a:spcBef>
        <a:buNone/>
        <a:defRPr sz="8800" kern="1200">
          <a:solidFill>
            <a:srgbClr val="FFFFFF"/>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85">
          <p15:clr>
            <a:srgbClr val="F26B43"/>
          </p15:clr>
        </p15:guide>
        <p15:guide id="2" pos="14461">
          <p15:clr>
            <a:srgbClr val="F26B43"/>
          </p15:clr>
        </p15:guide>
        <p15:guide id="3" orient="horz" pos="6384">
          <p15:clr>
            <a:srgbClr val="F26B43"/>
          </p15:clr>
        </p15:guide>
        <p15:guide id="4" pos="1355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2E6D85-BAEC-5384-78FB-7D1F215DBB08}"/>
              </a:ext>
            </a:extLst>
          </p:cNvPr>
          <p:cNvSpPr>
            <a:spLocks noGrp="1"/>
          </p:cNvSpPr>
          <p:nvPr>
            <p:ph type="title"/>
          </p:nvPr>
        </p:nvSpPr>
        <p:spPr>
          <a:xfrm>
            <a:off x="8117480" y="5634536"/>
            <a:ext cx="9522514" cy="2025905"/>
          </a:xfrm>
        </p:spPr>
        <p:txBody>
          <a:bodyPr anchor="t">
            <a:normAutofit/>
          </a:bodyPr>
          <a:lstStyle/>
          <a:p>
            <a:r>
              <a:rPr lang="en-GB" dirty="0"/>
              <a:t>INTERNATIONELLA HANDELSKAMMAREN</a:t>
            </a:r>
          </a:p>
        </p:txBody>
      </p:sp>
      <p:sp>
        <p:nvSpPr>
          <p:cNvPr id="3" name="Espace réservé du texte 2">
            <a:extLst>
              <a:ext uri="{FF2B5EF4-FFF2-40B4-BE49-F238E27FC236}">
                <a16:creationId xmlns:a16="http://schemas.microsoft.com/office/drawing/2014/main" id="{079620B8-E79C-3857-C39B-5F41E1F78718}"/>
              </a:ext>
            </a:extLst>
          </p:cNvPr>
          <p:cNvSpPr>
            <a:spLocks noGrp="1"/>
          </p:cNvSpPr>
          <p:nvPr>
            <p:ph type="body" sz="quarter" idx="12"/>
          </p:nvPr>
        </p:nvSpPr>
        <p:spPr>
          <a:xfrm>
            <a:off x="8117480" y="7842925"/>
            <a:ext cx="9522514" cy="724606"/>
          </a:xfrm>
        </p:spPr>
        <p:txBody>
          <a:bodyPr>
            <a:normAutofit lnSpcReduction="10000"/>
          </a:bodyPr>
          <a:lstStyle/>
          <a:p>
            <a:r>
              <a:rPr lang="en-GB" dirty="0"/>
              <a:t>2022</a:t>
            </a:r>
          </a:p>
        </p:txBody>
      </p:sp>
    </p:spTree>
    <p:extLst>
      <p:ext uri="{BB962C8B-B14F-4D97-AF65-F5344CB8AC3E}">
        <p14:creationId xmlns:p14="http://schemas.microsoft.com/office/powerpoint/2010/main" val="1968662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88A5AB6-CE53-E883-8EE5-3337E446436C}"/>
              </a:ext>
            </a:extLst>
          </p:cNvPr>
          <p:cNvSpPr/>
          <p:nvPr/>
        </p:nvSpPr>
        <p:spPr>
          <a:xfrm>
            <a:off x="-345946" y="-221673"/>
            <a:ext cx="7536876" cy="1393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B0C2F57C-A4A4-850F-34B5-0CFFCFF91E2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8145" y="-221673"/>
            <a:ext cx="24384000" cy="13716000"/>
          </a:xfrm>
          <a:prstGeom prst="rect">
            <a:avLst/>
          </a:prstGeom>
        </p:spPr>
      </p:pic>
      <p:sp>
        <p:nvSpPr>
          <p:cNvPr id="6" name="ICC – THE WORLD BUSINESS ORGANISATION…">
            <a:extLst>
              <a:ext uri="{FF2B5EF4-FFF2-40B4-BE49-F238E27FC236}">
                <a16:creationId xmlns:a16="http://schemas.microsoft.com/office/drawing/2014/main" id="{17F5A5AE-5A50-C0B1-50A4-E52B237CF242}"/>
              </a:ext>
            </a:extLst>
          </p:cNvPr>
          <p:cNvSpPr txBox="1"/>
          <p:nvPr/>
        </p:nvSpPr>
        <p:spPr>
          <a:xfrm>
            <a:off x="487811" y="8077597"/>
            <a:ext cx="6652492" cy="2521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p>
            <a:pPr algn="l">
              <a:lnSpc>
                <a:spcPct val="150000"/>
              </a:lnSpc>
              <a:defRPr sz="6000" b="0">
                <a:latin typeface="Gotham Book"/>
                <a:ea typeface="Gotham Book"/>
                <a:cs typeface="Gotham Book"/>
                <a:sym typeface="Gotham Book"/>
              </a:defRPr>
            </a:pPr>
            <a:r>
              <a:rPr lang="sv-SE" sz="5400" dirty="0">
                <a:latin typeface="Helvetica" pitchFamily="2" charset="0"/>
              </a:rPr>
              <a:t>ICC SVERIGE</a:t>
            </a:r>
          </a:p>
          <a:p>
            <a:pPr algn="l">
              <a:lnSpc>
                <a:spcPct val="150000"/>
              </a:lnSpc>
              <a:defRPr sz="6000" b="0">
                <a:latin typeface="Gotham Book"/>
                <a:ea typeface="Gotham Book"/>
                <a:cs typeface="Gotham Book"/>
                <a:sym typeface="Gotham Book"/>
              </a:defRPr>
            </a:pPr>
            <a:r>
              <a:rPr lang="sv-SE" sz="5400" dirty="0">
                <a:latin typeface="Helvetica" pitchFamily="2" charset="0"/>
              </a:rPr>
              <a:t>ORDFÖRANDESKAP</a:t>
            </a:r>
            <a:endParaRPr lang="sv-SE" sz="4800" dirty="0">
              <a:latin typeface="Helvetica" pitchFamily="2" charset="0"/>
            </a:endParaRPr>
          </a:p>
        </p:txBody>
      </p:sp>
    </p:spTree>
    <p:extLst>
      <p:ext uri="{BB962C8B-B14F-4D97-AF65-F5344CB8AC3E}">
        <p14:creationId xmlns:p14="http://schemas.microsoft.com/office/powerpoint/2010/main" val="3185025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Rak 21">
            <a:extLst>
              <a:ext uri="{FF2B5EF4-FFF2-40B4-BE49-F238E27FC236}">
                <a16:creationId xmlns:a16="http://schemas.microsoft.com/office/drawing/2014/main" id="{3D29F337-D04B-6F40-B61E-A4647B8A9C6F}"/>
              </a:ext>
            </a:extLst>
          </p:cNvPr>
          <p:cNvCxnSpPr>
            <a:cxnSpLocks/>
          </p:cNvCxnSpPr>
          <p:nvPr/>
        </p:nvCxnSpPr>
        <p:spPr>
          <a:xfrm>
            <a:off x="13247294" y="9283331"/>
            <a:ext cx="6715200" cy="0"/>
          </a:xfrm>
          <a:prstGeom prst="line">
            <a:avLst/>
          </a:prstGeom>
          <a:noFill/>
          <a:ln w="44450" cap="flat">
            <a:solidFill>
              <a:srgbClr val="FFFFFF"/>
            </a:solidFill>
            <a:prstDash val="solid"/>
            <a:miter lim="400000"/>
          </a:ln>
          <a:effectLst/>
          <a:sp3d/>
        </p:spPr>
        <p:style>
          <a:lnRef idx="0">
            <a:scrgbClr r="0" g="0" b="0"/>
          </a:lnRef>
          <a:fillRef idx="0">
            <a:scrgbClr r="0" g="0" b="0"/>
          </a:fillRef>
          <a:effectRef idx="0">
            <a:scrgbClr r="0" g="0" b="0"/>
          </a:effectRef>
          <a:fontRef idx="none"/>
        </p:style>
      </p:cxnSp>
      <p:pic>
        <p:nvPicPr>
          <p:cNvPr id="11" name="Bildobjekt 10" descr="En bild som visar person, personer, kostym&#10;&#10;Automatiskt genererad beskrivning">
            <a:extLst>
              <a:ext uri="{FF2B5EF4-FFF2-40B4-BE49-F238E27FC236}">
                <a16:creationId xmlns:a16="http://schemas.microsoft.com/office/drawing/2014/main" id="{2425E528-B3F4-394B-BB19-3D1B79906B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37406" y="693541"/>
            <a:ext cx="10397187" cy="6931458"/>
          </a:xfrm>
          <a:prstGeom prst="rect">
            <a:avLst/>
          </a:prstGeom>
        </p:spPr>
      </p:pic>
      <p:pic>
        <p:nvPicPr>
          <p:cNvPr id="12" name="Bildobjekt 11">
            <a:extLst>
              <a:ext uri="{FF2B5EF4-FFF2-40B4-BE49-F238E27FC236}">
                <a16:creationId xmlns:a16="http://schemas.microsoft.com/office/drawing/2014/main" id="{8EEBEDC3-4597-B647-B6B2-F313EE1D42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50294" y="6530047"/>
            <a:ext cx="8756899" cy="5815217"/>
          </a:xfrm>
          <a:prstGeom prst="rect">
            <a:avLst/>
          </a:prstGeom>
        </p:spPr>
      </p:pic>
      <p:cxnSp>
        <p:nvCxnSpPr>
          <p:cNvPr id="3" name="Rak 2">
            <a:extLst>
              <a:ext uri="{FF2B5EF4-FFF2-40B4-BE49-F238E27FC236}">
                <a16:creationId xmlns:a16="http://schemas.microsoft.com/office/drawing/2014/main" id="{4CDF946F-80EF-9A45-A45F-FB95C4A563EC}"/>
              </a:ext>
            </a:extLst>
          </p:cNvPr>
          <p:cNvCxnSpPr>
            <a:cxnSpLocks/>
          </p:cNvCxnSpPr>
          <p:nvPr/>
        </p:nvCxnSpPr>
        <p:spPr>
          <a:xfrm>
            <a:off x="-335280" y="5632094"/>
            <a:ext cx="8949891" cy="0"/>
          </a:xfrm>
          <a:prstGeom prst="line">
            <a:avLst/>
          </a:prstGeom>
          <a:noFill/>
          <a:ln w="4445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4" name="Rak 13">
            <a:extLst>
              <a:ext uri="{FF2B5EF4-FFF2-40B4-BE49-F238E27FC236}">
                <a16:creationId xmlns:a16="http://schemas.microsoft.com/office/drawing/2014/main" id="{9E6F3CE9-F4A1-5C40-B60C-DDA3FC22FC60}"/>
              </a:ext>
            </a:extLst>
          </p:cNvPr>
          <p:cNvCxnSpPr>
            <a:cxnSpLocks/>
            <a:stCxn id="20" idx="2"/>
          </p:cNvCxnSpPr>
          <p:nvPr/>
        </p:nvCxnSpPr>
        <p:spPr>
          <a:xfrm>
            <a:off x="20735999" y="9887489"/>
            <a:ext cx="1" cy="4019468"/>
          </a:xfrm>
          <a:prstGeom prst="line">
            <a:avLst/>
          </a:prstGeom>
          <a:noFill/>
          <a:ln w="44450" cap="flat">
            <a:solidFill>
              <a:srgbClr val="FFFFFF"/>
            </a:solidFill>
            <a:prstDash val="solid"/>
            <a:miter lim="400000"/>
          </a:ln>
          <a:effectLst/>
          <a:sp3d/>
        </p:spPr>
        <p:style>
          <a:lnRef idx="0">
            <a:scrgbClr r="0" g="0" b="0"/>
          </a:lnRef>
          <a:fillRef idx="0">
            <a:scrgbClr r="0" g="0" b="0"/>
          </a:fillRef>
          <a:effectRef idx="0">
            <a:scrgbClr r="0" g="0" b="0"/>
          </a:effectRef>
          <a:fontRef idx="none"/>
        </p:style>
      </p:cxnSp>
      <p:pic>
        <p:nvPicPr>
          <p:cNvPr id="8" name="Bildobjekt 7">
            <a:extLst>
              <a:ext uri="{FF2B5EF4-FFF2-40B4-BE49-F238E27FC236}">
                <a16:creationId xmlns:a16="http://schemas.microsoft.com/office/drawing/2014/main" id="{0B1152F5-D0AD-0A4A-98C3-FF552FF7E11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150295" y="693541"/>
            <a:ext cx="8756898" cy="5836506"/>
          </a:xfrm>
          <a:prstGeom prst="rect">
            <a:avLst/>
          </a:prstGeom>
        </p:spPr>
      </p:pic>
      <p:pic>
        <p:nvPicPr>
          <p:cNvPr id="10" name="Bildobjekt 9">
            <a:extLst>
              <a:ext uri="{FF2B5EF4-FFF2-40B4-BE49-F238E27FC236}">
                <a16:creationId xmlns:a16="http://schemas.microsoft.com/office/drawing/2014/main" id="{3D54C346-A48C-F948-9BB2-8499F81C7A4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58395" y="6530047"/>
            <a:ext cx="6591898" cy="4394599"/>
          </a:xfrm>
          <a:prstGeom prst="rect">
            <a:avLst/>
          </a:prstGeom>
        </p:spPr>
      </p:pic>
      <p:sp>
        <p:nvSpPr>
          <p:cNvPr id="9" name="ICC – THE WORLD BUSINESS ORGANISATION…">
            <a:extLst>
              <a:ext uri="{FF2B5EF4-FFF2-40B4-BE49-F238E27FC236}">
                <a16:creationId xmlns:a16="http://schemas.microsoft.com/office/drawing/2014/main" id="{83BD89C1-E7E2-F542-B3D6-623AE1F15E73}"/>
              </a:ext>
            </a:extLst>
          </p:cNvPr>
          <p:cNvSpPr txBox="1"/>
          <p:nvPr/>
        </p:nvSpPr>
        <p:spPr>
          <a:xfrm>
            <a:off x="1269573" y="4385811"/>
            <a:ext cx="5282134" cy="1220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gn="l">
              <a:lnSpc>
                <a:spcPct val="120000"/>
              </a:lnSpc>
              <a:defRPr sz="6000" b="0">
                <a:latin typeface="Gotham Book"/>
                <a:ea typeface="Gotham Book"/>
                <a:cs typeface="Gotham Book"/>
                <a:sym typeface="Gotham Book"/>
              </a:defRPr>
            </a:pPr>
            <a:r>
              <a:rPr lang="sv-SE" sz="5400" dirty="0"/>
              <a:t>PLATTFORM</a:t>
            </a:r>
          </a:p>
        </p:txBody>
      </p:sp>
      <p:pic>
        <p:nvPicPr>
          <p:cNvPr id="16" name="Bildobjekt 15">
            <a:extLst>
              <a:ext uri="{FF2B5EF4-FFF2-40B4-BE49-F238E27FC236}">
                <a16:creationId xmlns:a16="http://schemas.microsoft.com/office/drawing/2014/main" id="{D6E1829B-0EAD-CC40-9CAA-5534D3F940D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31704" y="1747037"/>
            <a:ext cx="2923887" cy="2672162"/>
          </a:xfrm>
          <a:prstGeom prst="rect">
            <a:avLst/>
          </a:prstGeom>
        </p:spPr>
      </p:pic>
      <p:sp>
        <p:nvSpPr>
          <p:cNvPr id="20" name="Båge 19">
            <a:extLst>
              <a:ext uri="{FF2B5EF4-FFF2-40B4-BE49-F238E27FC236}">
                <a16:creationId xmlns:a16="http://schemas.microsoft.com/office/drawing/2014/main" id="{95C6F2EE-E486-384B-9A7F-195901F9BA8B}"/>
              </a:ext>
            </a:extLst>
          </p:cNvPr>
          <p:cNvSpPr/>
          <p:nvPr/>
        </p:nvSpPr>
        <p:spPr>
          <a:xfrm>
            <a:off x="19188989" y="9283331"/>
            <a:ext cx="1547010" cy="1208315"/>
          </a:xfrm>
          <a:prstGeom prst="arc">
            <a:avLst/>
          </a:prstGeom>
          <a:noFill/>
          <a:ln w="44450" cap="flat">
            <a:solidFill>
              <a:srgbClr val="FFFFFF"/>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endParaRPr>
          </a:p>
        </p:txBody>
      </p:sp>
    </p:spTree>
    <p:extLst>
      <p:ext uri="{BB962C8B-B14F-4D97-AF65-F5344CB8AC3E}">
        <p14:creationId xmlns:p14="http://schemas.microsoft.com/office/powerpoint/2010/main" val="114838423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Rak 8">
            <a:extLst>
              <a:ext uri="{FF2B5EF4-FFF2-40B4-BE49-F238E27FC236}">
                <a16:creationId xmlns:a16="http://schemas.microsoft.com/office/drawing/2014/main" id="{F3B0738C-8611-7448-B6BD-7692AF213E12}"/>
              </a:ext>
            </a:extLst>
          </p:cNvPr>
          <p:cNvCxnSpPr>
            <a:cxnSpLocks/>
          </p:cNvCxnSpPr>
          <p:nvPr/>
        </p:nvCxnSpPr>
        <p:spPr>
          <a:xfrm>
            <a:off x="20736000" y="-1365937"/>
            <a:ext cx="0" cy="2262196"/>
          </a:xfrm>
          <a:prstGeom prst="line">
            <a:avLst/>
          </a:prstGeom>
          <a:noFill/>
          <a:ln w="44450" cap="flat">
            <a:solidFill>
              <a:srgbClr val="FFFFFF"/>
            </a:solidFill>
            <a:prstDash val="solid"/>
            <a:miter lim="400000"/>
          </a:ln>
          <a:effectLst/>
          <a:sp3d/>
        </p:spPr>
        <p:style>
          <a:lnRef idx="0">
            <a:scrgbClr r="0" g="0" b="0"/>
          </a:lnRef>
          <a:fillRef idx="0">
            <a:scrgbClr r="0" g="0" b="0"/>
          </a:fillRef>
          <a:effectRef idx="0">
            <a:scrgbClr r="0" g="0" b="0"/>
          </a:effectRef>
          <a:fontRef idx="none"/>
        </p:style>
      </p:cxnSp>
      <p:sp>
        <p:nvSpPr>
          <p:cNvPr id="21" name="Båge 20">
            <a:extLst>
              <a:ext uri="{FF2B5EF4-FFF2-40B4-BE49-F238E27FC236}">
                <a16:creationId xmlns:a16="http://schemas.microsoft.com/office/drawing/2014/main" id="{37A19C7A-40E2-E34C-A691-67FA6F9ED870}"/>
              </a:ext>
            </a:extLst>
          </p:cNvPr>
          <p:cNvSpPr/>
          <p:nvPr/>
        </p:nvSpPr>
        <p:spPr>
          <a:xfrm rot="5400000">
            <a:off x="19358337" y="4567235"/>
            <a:ext cx="1547010" cy="1208315"/>
          </a:xfrm>
          <a:prstGeom prst="arc">
            <a:avLst/>
          </a:prstGeom>
          <a:noFill/>
          <a:ln w="44450" cap="flat">
            <a:solidFill>
              <a:srgbClr val="FFFFFF"/>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endParaRPr>
          </a:p>
        </p:txBody>
      </p:sp>
      <p:pic>
        <p:nvPicPr>
          <p:cNvPr id="23" name="Bildobjekt 22">
            <a:extLst>
              <a:ext uri="{FF2B5EF4-FFF2-40B4-BE49-F238E27FC236}">
                <a16:creationId xmlns:a16="http://schemas.microsoft.com/office/drawing/2014/main" id="{34A39182-A5D6-5840-A890-FD47E770EC1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85599" y="-6073022"/>
            <a:ext cx="20146472" cy="4938682"/>
          </a:xfrm>
          <a:prstGeom prst="rect">
            <a:avLst/>
          </a:prstGeom>
        </p:spPr>
      </p:pic>
      <p:pic>
        <p:nvPicPr>
          <p:cNvPr id="18" name="Bildobjekt 17">
            <a:extLst>
              <a:ext uri="{FF2B5EF4-FFF2-40B4-BE49-F238E27FC236}">
                <a16:creationId xmlns:a16="http://schemas.microsoft.com/office/drawing/2014/main" id="{58AB3B29-A3F5-674B-A17E-CCBC87F6391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7537032"/>
            <a:ext cx="7954473" cy="5302982"/>
          </a:xfrm>
          <a:prstGeom prst="rect">
            <a:avLst/>
          </a:prstGeom>
        </p:spPr>
      </p:pic>
      <p:sp>
        <p:nvSpPr>
          <p:cNvPr id="7" name="ICC – THE WORLD BUSINESS ORGANISATION…">
            <a:extLst>
              <a:ext uri="{FF2B5EF4-FFF2-40B4-BE49-F238E27FC236}">
                <a16:creationId xmlns:a16="http://schemas.microsoft.com/office/drawing/2014/main" id="{50DB7723-2178-BF4B-86CE-605A92FB19FC}"/>
              </a:ext>
            </a:extLst>
          </p:cNvPr>
          <p:cNvSpPr txBox="1"/>
          <p:nvPr/>
        </p:nvSpPr>
        <p:spPr>
          <a:xfrm>
            <a:off x="16328358" y="661799"/>
            <a:ext cx="7625268" cy="11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gn="l">
              <a:lnSpc>
                <a:spcPct val="120000"/>
              </a:lnSpc>
              <a:defRPr sz="6000" b="0">
                <a:latin typeface="Gotham Book"/>
                <a:ea typeface="Gotham Book"/>
                <a:cs typeface="Gotham Book"/>
                <a:sym typeface="Gotham Book"/>
              </a:defRPr>
            </a:pPr>
            <a:r>
              <a:rPr lang="sv-SE" sz="4600" dirty="0"/>
              <a:t>ICC SVERIGES ÅRSMÖTE</a:t>
            </a:r>
          </a:p>
        </p:txBody>
      </p:sp>
      <p:pic>
        <p:nvPicPr>
          <p:cNvPr id="10" name="Bildobjekt 9">
            <a:extLst>
              <a:ext uri="{FF2B5EF4-FFF2-40B4-BE49-F238E27FC236}">
                <a16:creationId xmlns:a16="http://schemas.microsoft.com/office/drawing/2014/main" id="{2DE3C341-9788-3B46-9781-36E37A5DECD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428747">
            <a:off x="14306998" y="374784"/>
            <a:ext cx="1849074" cy="1172289"/>
          </a:xfrm>
          <a:prstGeom prst="rect">
            <a:avLst/>
          </a:prstGeom>
        </p:spPr>
      </p:pic>
      <p:pic>
        <p:nvPicPr>
          <p:cNvPr id="19" name="Bildobjekt 18" descr="En bild som visar person, utomhus, person, kostym&#10;&#10;Automatiskt genererad beskrivning">
            <a:extLst>
              <a:ext uri="{FF2B5EF4-FFF2-40B4-BE49-F238E27FC236}">
                <a16:creationId xmlns:a16="http://schemas.microsoft.com/office/drawing/2014/main" id="{5AEBEE34-CC4C-D24E-B1F0-4859B844CE0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99872" y="7504547"/>
            <a:ext cx="8003202" cy="5335468"/>
          </a:xfrm>
          <a:prstGeom prst="rect">
            <a:avLst/>
          </a:prstGeom>
        </p:spPr>
      </p:pic>
      <p:pic>
        <p:nvPicPr>
          <p:cNvPr id="29" name="Bildobjekt 28" descr="En bild som visar person, inomhus, personer, grupp&#10;&#10;Automatiskt genererad beskrivning">
            <a:extLst>
              <a:ext uri="{FF2B5EF4-FFF2-40B4-BE49-F238E27FC236}">
                <a16:creationId xmlns:a16="http://schemas.microsoft.com/office/drawing/2014/main" id="{DF73BE0D-A9BA-6045-A1B8-C33E521F2F8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399745" y="7537032"/>
            <a:ext cx="7984258" cy="5322838"/>
          </a:xfrm>
          <a:prstGeom prst="rect">
            <a:avLst/>
          </a:prstGeom>
        </p:spPr>
      </p:pic>
      <p:pic>
        <p:nvPicPr>
          <p:cNvPr id="32" name="Bildobjekt 31">
            <a:extLst>
              <a:ext uri="{FF2B5EF4-FFF2-40B4-BE49-F238E27FC236}">
                <a16:creationId xmlns:a16="http://schemas.microsoft.com/office/drawing/2014/main" id="{B4B5DD9B-8379-B14F-9703-BDDEE2A7575A}"/>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1" y="2004282"/>
            <a:ext cx="7984240" cy="5322827"/>
          </a:xfrm>
          <a:prstGeom prst="rect">
            <a:avLst/>
          </a:prstGeom>
        </p:spPr>
      </p:pic>
      <p:pic>
        <p:nvPicPr>
          <p:cNvPr id="34" name="Bildobjekt 33">
            <a:extLst>
              <a:ext uri="{FF2B5EF4-FFF2-40B4-BE49-F238E27FC236}">
                <a16:creationId xmlns:a16="http://schemas.microsoft.com/office/drawing/2014/main" id="{2E5CD1BD-CFBD-D347-95C9-DAFF88271E0B}"/>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6399744" y="2004282"/>
            <a:ext cx="7976107" cy="5317405"/>
          </a:xfrm>
          <a:prstGeom prst="rect">
            <a:avLst/>
          </a:prstGeom>
        </p:spPr>
      </p:pic>
      <p:pic>
        <p:nvPicPr>
          <p:cNvPr id="36" name="Bildobjekt 35" descr="En bild som visar person, konsertsal, folksamling, hall&#10;&#10;Automatiskt genererad beskrivning">
            <a:extLst>
              <a:ext uri="{FF2B5EF4-FFF2-40B4-BE49-F238E27FC236}">
                <a16:creationId xmlns:a16="http://schemas.microsoft.com/office/drawing/2014/main" id="{92D06F45-FFD7-E940-80BC-EE236711473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199871" y="2004282"/>
            <a:ext cx="7984241" cy="5322827"/>
          </a:xfrm>
          <a:prstGeom prst="rect">
            <a:avLst/>
          </a:prstGeom>
        </p:spPr>
      </p:pic>
    </p:spTree>
    <p:extLst>
      <p:ext uri="{BB962C8B-B14F-4D97-AF65-F5344CB8AC3E}">
        <p14:creationId xmlns:p14="http://schemas.microsoft.com/office/powerpoint/2010/main" val="259282697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E38B448-BC35-3B8D-21B9-FEDA49BC7737}"/>
              </a:ext>
            </a:extLst>
          </p:cNvPr>
          <p:cNvSpPr>
            <a:spLocks noGrp="1"/>
          </p:cNvSpPr>
          <p:nvPr>
            <p:ph type="body" sz="quarter" idx="19"/>
          </p:nvPr>
        </p:nvSpPr>
        <p:spPr>
          <a:xfrm>
            <a:off x="10027368" y="4532365"/>
            <a:ext cx="12890490" cy="6690502"/>
          </a:xfrm>
        </p:spPr>
        <p:txBody>
          <a:bodyPr/>
          <a:lstStyle/>
          <a:p>
            <a:pPr defTabSz="652145">
              <a:lnSpc>
                <a:spcPct val="120000"/>
              </a:lnSpc>
              <a:defRPr sz="4740" b="0">
                <a:latin typeface="Gotham Book"/>
                <a:ea typeface="Gotham Book"/>
                <a:cs typeface="Gotham Book"/>
                <a:sym typeface="Gotham Book"/>
              </a:defRPr>
            </a:pPr>
            <a:r>
              <a:rPr lang="sv-SE" sz="4000" b="1" dirty="0">
                <a:solidFill>
                  <a:srgbClr val="FFFFFF"/>
                </a:solidFill>
                <a:latin typeface="Helvetica" pitchFamily="2" charset="0"/>
              </a:rPr>
              <a:t>THE WORLD BUSINESS ORGANISATION</a:t>
            </a:r>
          </a:p>
          <a:p>
            <a:pPr defTabSz="652145">
              <a:lnSpc>
                <a:spcPct val="120000"/>
              </a:lnSpc>
              <a:defRPr sz="4740" b="0">
                <a:latin typeface="Gotham Book"/>
                <a:ea typeface="Gotham Book"/>
                <a:cs typeface="Gotham Book"/>
                <a:sym typeface="Gotham Book"/>
              </a:defRPr>
            </a:pPr>
            <a:r>
              <a:rPr lang="sv-SE" sz="3600" dirty="0">
                <a:solidFill>
                  <a:srgbClr val="FFFFFF"/>
                </a:solidFill>
                <a:latin typeface="Helvetica Light" panose="020B0403020202020204" pitchFamily="34" charset="0"/>
              </a:rPr>
              <a:t>Internationella Handelskammaren är världens största näringslivsorganisation. Vårt mål är att genom internationell handel skapa relationer som främjar fred och välstånd. Tillsammans med våra medlemmar arbetar vi för global frihandel och för att underlätta hållbara internationella affärer. </a:t>
            </a:r>
          </a:p>
          <a:p>
            <a:pPr defTabSz="652145">
              <a:lnSpc>
                <a:spcPct val="120000"/>
              </a:lnSpc>
              <a:defRPr sz="6241" b="0">
                <a:latin typeface="Gotham Book"/>
                <a:ea typeface="Gotham Book"/>
                <a:cs typeface="Gotham Book"/>
                <a:sym typeface="Gotham Book"/>
              </a:defRPr>
            </a:pPr>
            <a:r>
              <a:rPr lang="sv-SE" sz="3600" dirty="0">
                <a:solidFill>
                  <a:srgbClr val="FFFFFF"/>
                </a:solidFill>
                <a:latin typeface="Helvetica Light" panose="020B0403020202020204" pitchFamily="34" charset="0"/>
                <a:sym typeface="Gotham Book"/>
              </a:rPr>
              <a:t>Det som skiljer oss från andra näringslivsorganisationer är vårt unika nätverk. Det sträcker sig från lokalt rotade företag av alla storlekar, i samtliga sektorer, från hela världen till arenor som FN, EU och WTO. Tillsammans </a:t>
            </a:r>
            <a:r>
              <a:rPr lang="sv-SE" sz="3600" dirty="0">
                <a:solidFill>
                  <a:srgbClr val="FFFFFF"/>
                </a:solidFill>
                <a:latin typeface="Helvetica Light" panose="020B0403020202020204" pitchFamily="34" charset="0"/>
                <a:sym typeface="Gotham Book"/>
              </a:rPr>
              <a:t>sätter vi villkoren för morgondagens internationella handel. </a:t>
            </a:r>
          </a:p>
          <a:p>
            <a:pPr defTabSz="652145">
              <a:lnSpc>
                <a:spcPct val="120000"/>
              </a:lnSpc>
              <a:defRPr sz="6241" b="0">
                <a:latin typeface="Gotham Book"/>
                <a:ea typeface="Gotham Book"/>
                <a:cs typeface="Gotham Book"/>
                <a:sym typeface="Gotham Book"/>
              </a:defRPr>
            </a:pPr>
            <a:r>
              <a:rPr lang="sv-SE" sz="3600" b="1" dirty="0">
                <a:solidFill>
                  <a:srgbClr val="FFFFFF"/>
                </a:solidFill>
                <a:latin typeface="Helvetica" pitchFamily="2" charset="0"/>
                <a:sym typeface="Gotham Book"/>
              </a:rPr>
              <a:t>Vi är näringslivets globala röst.</a:t>
            </a:r>
            <a:endParaRPr lang="sv-SE" sz="3600" b="1" dirty="0">
              <a:solidFill>
                <a:srgbClr val="FFFFFF"/>
              </a:solidFill>
              <a:latin typeface="Helvetica" pitchFamily="2" charset="0"/>
              <a:ea typeface="Gotham Bold"/>
              <a:cs typeface="Gotham Bold"/>
              <a:sym typeface="Gotham Bold"/>
            </a:endParaRPr>
          </a:p>
        </p:txBody>
      </p:sp>
      <p:pic>
        <p:nvPicPr>
          <p:cNvPr id="10" name="Platshållare för bild 9">
            <a:extLst>
              <a:ext uri="{FF2B5EF4-FFF2-40B4-BE49-F238E27FC236}">
                <a16:creationId xmlns:a16="http://schemas.microsoft.com/office/drawing/2014/main" id="{98EF5C33-108C-D9B0-390D-4580AEAE281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 b="3"/>
          <a:stretch/>
        </p:blipFill>
        <p:spPr>
          <a:xfrm>
            <a:off x="5177294" y="4532365"/>
            <a:ext cx="4651573" cy="4651270"/>
          </a:xfrm>
          <a:solidFill>
            <a:schemeClr val="bg1"/>
          </a:solidFill>
        </p:spPr>
      </p:pic>
    </p:spTree>
    <p:extLst>
      <p:ext uri="{BB962C8B-B14F-4D97-AF65-F5344CB8AC3E}">
        <p14:creationId xmlns:p14="http://schemas.microsoft.com/office/powerpoint/2010/main" val="83623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llips 24">
            <a:extLst>
              <a:ext uri="{FF2B5EF4-FFF2-40B4-BE49-F238E27FC236}">
                <a16:creationId xmlns:a16="http://schemas.microsoft.com/office/drawing/2014/main" id="{3BD65E8B-A095-5E59-B2CD-7DE2B0170F16}"/>
              </a:ext>
            </a:extLst>
          </p:cNvPr>
          <p:cNvSpPr/>
          <p:nvPr/>
        </p:nvSpPr>
        <p:spPr>
          <a:xfrm>
            <a:off x="1454727" y="-290945"/>
            <a:ext cx="9601200" cy="144641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ICC – THE WORLD BUSINESS ORGANISATION…">
            <a:extLst>
              <a:ext uri="{FF2B5EF4-FFF2-40B4-BE49-F238E27FC236}">
                <a16:creationId xmlns:a16="http://schemas.microsoft.com/office/drawing/2014/main" id="{ED8958AD-2213-37B6-F995-C8D81892136E}"/>
              </a:ext>
            </a:extLst>
          </p:cNvPr>
          <p:cNvSpPr txBox="1"/>
          <p:nvPr/>
        </p:nvSpPr>
        <p:spPr>
          <a:xfrm>
            <a:off x="1809644" y="1640014"/>
            <a:ext cx="19628639" cy="1416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p>
            <a:pPr algn="l" defTabSz="652145">
              <a:lnSpc>
                <a:spcPct val="120000"/>
              </a:lnSpc>
              <a:defRPr sz="6241" b="0">
                <a:latin typeface="Gotham Book"/>
                <a:ea typeface="Gotham Book"/>
                <a:cs typeface="Gotham Book"/>
                <a:sym typeface="Gotham Book"/>
              </a:defRPr>
            </a:pPr>
            <a:r>
              <a:rPr lang="sv-SE" sz="5400" dirty="0">
                <a:latin typeface="Helvetica" pitchFamily="2" charset="0"/>
                <a:ea typeface="Gotham Book"/>
                <a:cs typeface="Gotham Book"/>
                <a:sym typeface="Gotham Book"/>
              </a:rPr>
              <a:t>VÅRA DIMENSIONER</a:t>
            </a:r>
            <a:endParaRPr sz="5400" dirty="0">
              <a:latin typeface="Helvetica" pitchFamily="2" charset="0"/>
              <a:ea typeface="Gotham Book"/>
              <a:cs typeface="Gotham Book"/>
              <a:sym typeface="Gotham Book"/>
            </a:endParaRPr>
          </a:p>
          <a:p>
            <a:pPr algn="l" defTabSz="652145">
              <a:lnSpc>
                <a:spcPct val="120000"/>
              </a:lnSpc>
              <a:defRPr sz="4740" b="0">
                <a:latin typeface="Gotham Book"/>
                <a:ea typeface="Gotham Book"/>
                <a:cs typeface="Gotham Book"/>
                <a:sym typeface="Gotham Book"/>
              </a:defRPr>
            </a:pPr>
            <a:endParaRPr lang="sv-SE" sz="4800" b="0" dirty="0">
              <a:latin typeface="Gotham Book"/>
              <a:ea typeface="Gotham Book"/>
              <a:cs typeface="Gotham Book"/>
              <a:sym typeface="Gotham Book"/>
            </a:endParaRPr>
          </a:p>
        </p:txBody>
      </p:sp>
      <p:sp>
        <p:nvSpPr>
          <p:cNvPr id="17" name="Rektangel 16">
            <a:extLst>
              <a:ext uri="{FF2B5EF4-FFF2-40B4-BE49-F238E27FC236}">
                <a16:creationId xmlns:a16="http://schemas.microsoft.com/office/drawing/2014/main" id="{AF2D2F89-F0C0-7AC1-00F3-FD8D8A8F8D8E}"/>
              </a:ext>
            </a:extLst>
          </p:cNvPr>
          <p:cNvSpPr/>
          <p:nvPr/>
        </p:nvSpPr>
        <p:spPr>
          <a:xfrm>
            <a:off x="1895767" y="3838808"/>
            <a:ext cx="4865287" cy="5971507"/>
          </a:xfrm>
          <a:prstGeom prst="rect">
            <a:avLst/>
          </a:prstGeom>
        </p:spPr>
        <p:txBody>
          <a:bodyPr wrap="square">
            <a:spAutoFit/>
          </a:bodyPr>
          <a:lstStyle/>
          <a:p>
            <a:pPr algn="l" defTabSz="652145">
              <a:lnSpc>
                <a:spcPct val="120000"/>
              </a:lnSpc>
              <a:defRPr sz="6241" b="0">
                <a:latin typeface="Gotham Book"/>
                <a:ea typeface="Gotham Book"/>
                <a:cs typeface="Gotham Book"/>
                <a:sym typeface="Gotham Book"/>
              </a:defRPr>
            </a:pPr>
            <a:r>
              <a:rPr lang="sv-SE" sz="2800" b="0" dirty="0">
                <a:latin typeface="Helvetica Light" panose="020B0403020202020204" pitchFamily="34" charset="0"/>
                <a:ea typeface="Gotham Book"/>
                <a:cs typeface="Gotham Book"/>
                <a:sym typeface="Gotham Book"/>
              </a:rPr>
              <a:t>VI SER HELHETEN </a:t>
            </a:r>
          </a:p>
          <a:p>
            <a:pPr algn="l" defTabSz="652145">
              <a:lnSpc>
                <a:spcPct val="120000"/>
              </a:lnSpc>
              <a:defRPr sz="6241" b="0">
                <a:latin typeface="Gotham Book"/>
                <a:ea typeface="Gotham Book"/>
                <a:cs typeface="Gotham Book"/>
                <a:sym typeface="Gotham Book"/>
              </a:defRPr>
            </a:pPr>
            <a:endParaRPr lang="sv-SE" sz="1200" b="0" dirty="0">
              <a:latin typeface="Helvetica Light" panose="020B0403020202020204" pitchFamily="34" charset="0"/>
              <a:ea typeface="Gotham Book"/>
              <a:cs typeface="Gotham Book"/>
              <a:sym typeface="Gotham Book"/>
            </a:endParaRPr>
          </a:p>
          <a:p>
            <a:pPr algn="l" defTabSz="652145">
              <a:lnSpc>
                <a:spcPct val="120000"/>
              </a:lnSpc>
              <a:defRPr sz="6241" b="0">
                <a:latin typeface="Gotham Book"/>
                <a:ea typeface="Gotham Book"/>
                <a:cs typeface="Gotham Book"/>
                <a:sym typeface="Gotham Book"/>
              </a:defRPr>
            </a:pPr>
            <a:r>
              <a:rPr lang="sv-SE" sz="2800" b="0" dirty="0">
                <a:latin typeface="Helvetica Light" panose="020B0403020202020204" pitchFamily="34" charset="0"/>
                <a:ea typeface="Gotham Book"/>
                <a:cs typeface="Gotham Book"/>
                <a:sym typeface="Gotham Book"/>
              </a:rPr>
              <a:t>Företags möjlighet att göra hållbara internationella affärer är beroende av utvecklingen på många områden. Därför arbetar vi utifrån ett helhetsperspektiv för att påverka, utbilda och utveckla verktyg som hjälper företag att möta de utmaningar de ställs inför.</a:t>
            </a:r>
          </a:p>
        </p:txBody>
      </p:sp>
      <p:sp>
        <p:nvSpPr>
          <p:cNvPr id="18" name="Rektangel 17">
            <a:extLst>
              <a:ext uri="{FF2B5EF4-FFF2-40B4-BE49-F238E27FC236}">
                <a16:creationId xmlns:a16="http://schemas.microsoft.com/office/drawing/2014/main" id="{4A20AD45-8C73-667C-BFC9-4434D8EF4236}"/>
              </a:ext>
            </a:extLst>
          </p:cNvPr>
          <p:cNvSpPr/>
          <p:nvPr/>
        </p:nvSpPr>
        <p:spPr>
          <a:xfrm>
            <a:off x="7326713" y="3838808"/>
            <a:ext cx="4865287" cy="4937377"/>
          </a:xfrm>
          <a:prstGeom prst="rect">
            <a:avLst/>
          </a:prstGeom>
        </p:spPr>
        <p:txBody>
          <a:bodyPr wrap="square">
            <a:spAutoFit/>
          </a:bodyPr>
          <a:lstStyle/>
          <a:p>
            <a:pPr algn="l" defTabSz="652145">
              <a:lnSpc>
                <a:spcPct val="120000"/>
              </a:lnSpc>
              <a:defRPr sz="6241" b="0">
                <a:latin typeface="Gotham Book"/>
                <a:ea typeface="Gotham Book"/>
                <a:cs typeface="Gotham Book"/>
                <a:sym typeface="Gotham Book"/>
              </a:defRPr>
            </a:pPr>
            <a:r>
              <a:rPr lang="sv-SE" sz="2800" b="0" dirty="0">
                <a:latin typeface="Helvetica Light" panose="020B0403020202020204" pitchFamily="34" charset="0"/>
                <a:ea typeface="Gotham Book"/>
                <a:cs typeface="Gotham Book"/>
                <a:sym typeface="Gotham Book"/>
              </a:rPr>
              <a:t>VI ÄR FÖRANKRADE </a:t>
            </a:r>
          </a:p>
          <a:p>
            <a:pPr algn="l" defTabSz="652145">
              <a:lnSpc>
                <a:spcPct val="120000"/>
              </a:lnSpc>
              <a:defRPr sz="6241" b="0">
                <a:latin typeface="Gotham Book"/>
                <a:ea typeface="Gotham Book"/>
                <a:cs typeface="Gotham Book"/>
                <a:sym typeface="Gotham Book"/>
              </a:defRPr>
            </a:pPr>
            <a:endParaRPr lang="sv-SE" sz="1200" b="0" dirty="0">
              <a:latin typeface="Helvetica Light" panose="020B0403020202020204" pitchFamily="34" charset="0"/>
              <a:ea typeface="Gotham Book"/>
              <a:cs typeface="Gotham Book"/>
              <a:sym typeface="Gotham Book"/>
            </a:endParaRPr>
          </a:p>
          <a:p>
            <a:pPr algn="l" defTabSz="652145">
              <a:lnSpc>
                <a:spcPct val="120000"/>
              </a:lnSpc>
              <a:defRPr sz="6241" b="0">
                <a:latin typeface="Gotham Book"/>
                <a:ea typeface="Gotham Book"/>
                <a:cs typeface="Gotham Book"/>
                <a:sym typeface="Gotham Book"/>
              </a:defRPr>
            </a:pPr>
            <a:r>
              <a:rPr lang="sv-SE" sz="2800" b="0" dirty="0">
                <a:latin typeface="Helvetica Light" panose="020B0403020202020204" pitchFamily="34" charset="0"/>
                <a:ea typeface="Gotham Book"/>
                <a:cs typeface="Gotham Book"/>
                <a:sym typeface="Gotham Book"/>
              </a:rPr>
              <a:t>Vi samlar 45 miljoner företag av alla storlekar, i alla branscher och från fler än 100 länder. Det ger våra budskap en förankring i företagens verklighet och ett unikt mandat att agera näringslivets globala röst.</a:t>
            </a:r>
          </a:p>
        </p:txBody>
      </p:sp>
      <p:sp>
        <p:nvSpPr>
          <p:cNvPr id="19" name="Rektangel 18">
            <a:extLst>
              <a:ext uri="{FF2B5EF4-FFF2-40B4-BE49-F238E27FC236}">
                <a16:creationId xmlns:a16="http://schemas.microsoft.com/office/drawing/2014/main" id="{0DBFBCBF-4CFE-BD45-B8CE-894B4B4A7E43}"/>
              </a:ext>
            </a:extLst>
          </p:cNvPr>
          <p:cNvSpPr/>
          <p:nvPr/>
        </p:nvSpPr>
        <p:spPr>
          <a:xfrm>
            <a:off x="12806966" y="3838808"/>
            <a:ext cx="4865287" cy="6488571"/>
          </a:xfrm>
          <a:prstGeom prst="rect">
            <a:avLst/>
          </a:prstGeom>
        </p:spPr>
        <p:txBody>
          <a:bodyPr wrap="square">
            <a:spAutoFit/>
          </a:bodyPr>
          <a:lstStyle/>
          <a:p>
            <a:pPr algn="l" defTabSz="652145">
              <a:lnSpc>
                <a:spcPct val="120000"/>
              </a:lnSpc>
              <a:defRPr sz="6241" b="0">
                <a:latin typeface="Gotham Book"/>
                <a:ea typeface="Gotham Book"/>
                <a:cs typeface="Gotham Book"/>
                <a:sym typeface="Gotham Book"/>
              </a:defRPr>
            </a:pPr>
            <a:r>
              <a:rPr lang="sv-SE" sz="2800" b="0" dirty="0">
                <a:latin typeface="Helvetica Light" panose="020B0403020202020204" pitchFamily="34" charset="0"/>
                <a:ea typeface="Gotham Book"/>
                <a:cs typeface="Gotham Book"/>
                <a:sym typeface="Gotham Book"/>
              </a:rPr>
              <a:t>VI HAR INFLYTANDE </a:t>
            </a:r>
          </a:p>
          <a:p>
            <a:pPr algn="l" defTabSz="652145">
              <a:lnSpc>
                <a:spcPct val="120000"/>
              </a:lnSpc>
              <a:defRPr sz="6241" b="0">
                <a:latin typeface="Gotham Book"/>
                <a:ea typeface="Gotham Book"/>
                <a:cs typeface="Gotham Book"/>
                <a:sym typeface="Gotham Book"/>
              </a:defRPr>
            </a:pPr>
            <a:endParaRPr lang="sv-SE" sz="1200" b="0" dirty="0">
              <a:latin typeface="Helvetica Light" panose="020B0403020202020204" pitchFamily="34" charset="0"/>
              <a:ea typeface="Gotham Book"/>
              <a:cs typeface="Gotham Book"/>
              <a:sym typeface="Gotham Book"/>
            </a:endParaRPr>
          </a:p>
          <a:p>
            <a:pPr algn="l" defTabSz="652145">
              <a:lnSpc>
                <a:spcPct val="120000"/>
              </a:lnSpc>
              <a:defRPr sz="6241" b="0">
                <a:latin typeface="Gotham Book"/>
                <a:ea typeface="Gotham Book"/>
                <a:cs typeface="Gotham Book"/>
                <a:sym typeface="Gotham Book"/>
              </a:defRPr>
            </a:pPr>
            <a:r>
              <a:rPr lang="sv-SE" sz="2800" b="0" dirty="0">
                <a:latin typeface="Helvetica Light" panose="020B0403020202020204" pitchFamily="34" charset="0"/>
                <a:ea typeface="Gotham Book"/>
                <a:cs typeface="Gotham Book"/>
                <a:sym typeface="Gotham Book"/>
              </a:rPr>
              <a:t>I över 100 år har vi arbetat för att näringslivet genom internationell handel ska kunna skapa relationer som bidrar till fred och välstånd. Det har lett till att FN erkänt oss som det globala näringslivets företrädare och gett oss ett unikt inflytande hos beslutsfattare världen över.</a:t>
            </a:r>
          </a:p>
        </p:txBody>
      </p:sp>
      <p:sp>
        <p:nvSpPr>
          <p:cNvPr id="20" name="Rektangel 19">
            <a:extLst>
              <a:ext uri="{FF2B5EF4-FFF2-40B4-BE49-F238E27FC236}">
                <a16:creationId xmlns:a16="http://schemas.microsoft.com/office/drawing/2014/main" id="{5A7F7B29-60DD-EE6A-0ADC-120954548727}"/>
              </a:ext>
            </a:extLst>
          </p:cNvPr>
          <p:cNvSpPr/>
          <p:nvPr/>
        </p:nvSpPr>
        <p:spPr>
          <a:xfrm>
            <a:off x="18429024" y="3838808"/>
            <a:ext cx="4865287" cy="5971507"/>
          </a:xfrm>
          <a:prstGeom prst="rect">
            <a:avLst/>
          </a:prstGeom>
        </p:spPr>
        <p:txBody>
          <a:bodyPr wrap="square">
            <a:spAutoFit/>
          </a:bodyPr>
          <a:lstStyle/>
          <a:p>
            <a:pPr algn="l" defTabSz="652145">
              <a:lnSpc>
                <a:spcPct val="120000"/>
              </a:lnSpc>
              <a:defRPr sz="6241" b="0">
                <a:latin typeface="Gotham Book"/>
                <a:ea typeface="Gotham Book"/>
                <a:cs typeface="Gotham Book"/>
                <a:sym typeface="Gotham Book"/>
              </a:defRPr>
            </a:pPr>
            <a:r>
              <a:rPr lang="sv-SE" sz="2800" b="0" dirty="0">
                <a:latin typeface="Helvetica Light" panose="020B0403020202020204" pitchFamily="34" charset="0"/>
                <a:ea typeface="Gotham Book"/>
                <a:cs typeface="Gotham Book"/>
                <a:sym typeface="Gotham Book"/>
              </a:rPr>
              <a:t>VI LÖSER TVISTER</a:t>
            </a:r>
          </a:p>
          <a:p>
            <a:pPr algn="l" defTabSz="652145">
              <a:lnSpc>
                <a:spcPct val="120000"/>
              </a:lnSpc>
              <a:defRPr sz="6241" b="0">
                <a:latin typeface="Gotham Book"/>
                <a:ea typeface="Gotham Book"/>
                <a:cs typeface="Gotham Book"/>
                <a:sym typeface="Gotham Book"/>
              </a:defRPr>
            </a:pPr>
            <a:r>
              <a:rPr lang="sv-SE" sz="1200" b="0" dirty="0">
                <a:latin typeface="Helvetica Light" panose="020B0403020202020204" pitchFamily="34" charset="0"/>
                <a:ea typeface="Gotham Book"/>
                <a:cs typeface="Gotham Book"/>
                <a:sym typeface="Gotham Book"/>
              </a:rPr>
              <a:t> </a:t>
            </a:r>
          </a:p>
          <a:p>
            <a:pPr algn="l" defTabSz="652145">
              <a:lnSpc>
                <a:spcPct val="120000"/>
              </a:lnSpc>
              <a:defRPr sz="6241" b="0">
                <a:latin typeface="Gotham Book"/>
                <a:ea typeface="Gotham Book"/>
                <a:cs typeface="Gotham Book"/>
                <a:sym typeface="Gotham Book"/>
              </a:defRPr>
            </a:pPr>
            <a:r>
              <a:rPr lang="sv-SE" sz="2800" b="0" dirty="0">
                <a:latin typeface="Helvetica Light" panose="020B0403020202020204" pitchFamily="34" charset="0"/>
                <a:ea typeface="Gotham Book"/>
                <a:cs typeface="Gotham Book"/>
                <a:sym typeface="Gotham Book"/>
              </a:rPr>
              <a:t>För att företag ska våga och vilja göra affärer globalt krävs välfungerande och oberoende system för att lösa eventuella tvister. Därför erbjuder vi en effektiv, konfidentiell och neutral tvistlösningsmetod genom vår världsledande skiljedomstol.</a:t>
            </a:r>
          </a:p>
        </p:txBody>
      </p:sp>
      <p:cxnSp>
        <p:nvCxnSpPr>
          <p:cNvPr id="21" name="Rak 20">
            <a:extLst>
              <a:ext uri="{FF2B5EF4-FFF2-40B4-BE49-F238E27FC236}">
                <a16:creationId xmlns:a16="http://schemas.microsoft.com/office/drawing/2014/main" id="{8CCCE853-78C5-17D8-F168-954286CD63E6}"/>
              </a:ext>
            </a:extLst>
          </p:cNvPr>
          <p:cNvCxnSpPr>
            <a:cxnSpLocks/>
          </p:cNvCxnSpPr>
          <p:nvPr/>
        </p:nvCxnSpPr>
        <p:spPr>
          <a:xfrm>
            <a:off x="6899599" y="4506148"/>
            <a:ext cx="0" cy="5153891"/>
          </a:xfrm>
          <a:prstGeom prst="line">
            <a:avLst/>
          </a:prstGeom>
          <a:noFill/>
          <a:ln w="25400" cap="flat">
            <a:solidFill>
              <a:srgbClr val="FFFFFF"/>
            </a:solidFill>
            <a:prstDash val="solid"/>
            <a:miter lim="400000"/>
          </a:ln>
          <a:effectLst/>
          <a:sp3d/>
        </p:spPr>
      </p:cxnSp>
      <p:cxnSp>
        <p:nvCxnSpPr>
          <p:cNvPr id="22" name="Rak 21">
            <a:extLst>
              <a:ext uri="{FF2B5EF4-FFF2-40B4-BE49-F238E27FC236}">
                <a16:creationId xmlns:a16="http://schemas.microsoft.com/office/drawing/2014/main" id="{3CC60B6D-0A87-4F48-F42E-EF512E3C6F27}"/>
              </a:ext>
            </a:extLst>
          </p:cNvPr>
          <p:cNvCxnSpPr>
            <a:cxnSpLocks/>
          </p:cNvCxnSpPr>
          <p:nvPr/>
        </p:nvCxnSpPr>
        <p:spPr>
          <a:xfrm>
            <a:off x="12452892" y="4506148"/>
            <a:ext cx="0" cy="5153891"/>
          </a:xfrm>
          <a:prstGeom prst="line">
            <a:avLst/>
          </a:prstGeom>
          <a:noFill/>
          <a:ln w="25400" cap="flat">
            <a:solidFill>
              <a:srgbClr val="FFFFFF"/>
            </a:solidFill>
            <a:prstDash val="solid"/>
            <a:miter lim="400000"/>
          </a:ln>
          <a:effectLst/>
          <a:sp3d/>
        </p:spPr>
      </p:cxnSp>
      <p:cxnSp>
        <p:nvCxnSpPr>
          <p:cNvPr id="23" name="Rak 22">
            <a:extLst>
              <a:ext uri="{FF2B5EF4-FFF2-40B4-BE49-F238E27FC236}">
                <a16:creationId xmlns:a16="http://schemas.microsoft.com/office/drawing/2014/main" id="{4B77D956-0AB4-455A-B2D3-E8D15AEDB276}"/>
              </a:ext>
            </a:extLst>
          </p:cNvPr>
          <p:cNvCxnSpPr>
            <a:cxnSpLocks/>
          </p:cNvCxnSpPr>
          <p:nvPr/>
        </p:nvCxnSpPr>
        <p:spPr>
          <a:xfrm>
            <a:off x="18080318" y="4506148"/>
            <a:ext cx="0" cy="5153891"/>
          </a:xfrm>
          <a:prstGeom prst="line">
            <a:avLst/>
          </a:prstGeom>
          <a:noFill/>
          <a:ln w="25400" cap="flat">
            <a:solidFill>
              <a:srgbClr val="FFFFFF"/>
            </a:solidFill>
            <a:prstDash val="solid"/>
            <a:miter lim="400000"/>
          </a:ln>
          <a:effectLst/>
          <a:sp3d/>
        </p:spPr>
      </p:cxnSp>
    </p:spTree>
    <p:extLst>
      <p:ext uri="{BB962C8B-B14F-4D97-AF65-F5344CB8AC3E}">
        <p14:creationId xmlns:p14="http://schemas.microsoft.com/office/powerpoint/2010/main" val="271369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 18">
            <a:extLst>
              <a:ext uri="{FF2B5EF4-FFF2-40B4-BE49-F238E27FC236}">
                <a16:creationId xmlns:a16="http://schemas.microsoft.com/office/drawing/2014/main" id="{4042900D-13D1-608C-D6DA-A008131F14EE}"/>
              </a:ext>
            </a:extLst>
          </p:cNvPr>
          <p:cNvSpPr/>
          <p:nvPr/>
        </p:nvSpPr>
        <p:spPr>
          <a:xfrm>
            <a:off x="5531386" y="4661544"/>
            <a:ext cx="4539664" cy="43929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D960E83C-9E21-F4E5-B87B-2C3A2EDA9968}"/>
              </a:ext>
            </a:extLst>
          </p:cNvPr>
          <p:cNvSpPr/>
          <p:nvPr/>
        </p:nvSpPr>
        <p:spPr>
          <a:xfrm>
            <a:off x="14350459" y="8450652"/>
            <a:ext cx="2680635" cy="259397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24840CAE-8DCC-1438-7AD6-E880EC178A38}"/>
              </a:ext>
            </a:extLst>
          </p:cNvPr>
          <p:cNvSpPr/>
          <p:nvPr/>
        </p:nvSpPr>
        <p:spPr>
          <a:xfrm>
            <a:off x="16866177" y="5284964"/>
            <a:ext cx="4611761" cy="446267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52A1B8CB-14A4-9C2D-38C2-A4252B37F31D}"/>
              </a:ext>
            </a:extLst>
          </p:cNvPr>
          <p:cNvSpPr/>
          <p:nvPr/>
        </p:nvSpPr>
        <p:spPr>
          <a:xfrm>
            <a:off x="13316425" y="1651361"/>
            <a:ext cx="4611761" cy="446267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29E4DB6D-0D70-C60E-DA44-13EDB53D86EA}"/>
              </a:ext>
            </a:extLst>
          </p:cNvPr>
          <p:cNvSpPr/>
          <p:nvPr/>
        </p:nvSpPr>
        <p:spPr>
          <a:xfrm>
            <a:off x="10135798" y="4598316"/>
            <a:ext cx="3325091" cy="321760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94335CD4-4C51-2EA1-F471-1AEC0BF186F7}"/>
              </a:ext>
            </a:extLst>
          </p:cNvPr>
          <p:cNvSpPr/>
          <p:nvPr/>
        </p:nvSpPr>
        <p:spPr>
          <a:xfrm>
            <a:off x="12217017" y="6591360"/>
            <a:ext cx="2487743" cy="24073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ICC – THE WORLD BUSINESS ORGANISATION…">
            <a:extLst>
              <a:ext uri="{FF2B5EF4-FFF2-40B4-BE49-F238E27FC236}">
                <a16:creationId xmlns:a16="http://schemas.microsoft.com/office/drawing/2014/main" id="{8FD52FC9-6395-86EB-C982-0E18AB411EE0}"/>
              </a:ext>
            </a:extLst>
          </p:cNvPr>
          <p:cNvSpPr txBox="1"/>
          <p:nvPr/>
        </p:nvSpPr>
        <p:spPr>
          <a:xfrm>
            <a:off x="8037967" y="2047340"/>
            <a:ext cx="19628639" cy="1583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p>
            <a:pPr algn="l" defTabSz="652145">
              <a:lnSpc>
                <a:spcPct val="120000"/>
              </a:lnSpc>
              <a:defRPr sz="6241" b="0">
                <a:latin typeface="Gotham Book"/>
                <a:ea typeface="Gotham Book"/>
                <a:cs typeface="Gotham Book"/>
                <a:sym typeface="Gotham Book"/>
              </a:defRPr>
            </a:pPr>
            <a:r>
              <a:rPr lang="sv-SE" sz="5400" dirty="0">
                <a:latin typeface="Helvetica" pitchFamily="2" charset="0"/>
              </a:rPr>
              <a:t>INFLYTANDE</a:t>
            </a:r>
            <a:endParaRPr dirty="0">
              <a:latin typeface="Helvetica" pitchFamily="2" charset="0"/>
            </a:endParaRPr>
          </a:p>
          <a:p>
            <a:pPr algn="l" defTabSz="652145">
              <a:lnSpc>
                <a:spcPct val="120000"/>
              </a:lnSpc>
              <a:defRPr sz="4740" b="0">
                <a:latin typeface="Gotham Book"/>
                <a:ea typeface="Gotham Book"/>
                <a:cs typeface="Gotham Book"/>
                <a:sym typeface="Gotham Book"/>
              </a:defRPr>
            </a:pPr>
            <a:endParaRPr lang="sv-SE" sz="4800" dirty="0">
              <a:latin typeface="Helvetica" pitchFamily="2" charset="0"/>
            </a:endParaRPr>
          </a:p>
        </p:txBody>
      </p:sp>
      <p:pic>
        <p:nvPicPr>
          <p:cNvPr id="7" name="Bildobjekt 6">
            <a:extLst>
              <a:ext uri="{FF2B5EF4-FFF2-40B4-BE49-F238E27FC236}">
                <a16:creationId xmlns:a16="http://schemas.microsoft.com/office/drawing/2014/main" id="{9793E4BD-6749-8844-04F4-FB1065B9680F}"/>
              </a:ext>
            </a:extLst>
          </p:cNvPr>
          <p:cNvPicPr>
            <a:picLocks noChangeAspect="1"/>
          </p:cNvPicPr>
          <p:nvPr/>
        </p:nvPicPr>
        <p:blipFill rotWithShape="1">
          <a:blip r:embed="rId3">
            <a:extLst>
              <a:ext uri="{28A0092B-C50C-407E-A947-70E740481C1C}">
                <a14:useLocalDpi xmlns:a14="http://schemas.microsoft.com/office/drawing/2010/main" val="0"/>
              </a:ext>
            </a:extLst>
          </a:blip>
          <a:srcRect l="24821" r="22780"/>
          <a:stretch/>
        </p:blipFill>
        <p:spPr>
          <a:xfrm>
            <a:off x="14816109" y="9208282"/>
            <a:ext cx="1813631" cy="1233520"/>
          </a:xfrm>
          <a:prstGeom prst="rect">
            <a:avLst/>
          </a:prstGeom>
        </p:spPr>
      </p:pic>
      <p:pic>
        <p:nvPicPr>
          <p:cNvPr id="8" name="Bildobjekt 7">
            <a:extLst>
              <a:ext uri="{FF2B5EF4-FFF2-40B4-BE49-F238E27FC236}">
                <a16:creationId xmlns:a16="http://schemas.microsoft.com/office/drawing/2014/main" id="{5E62DD8E-D50C-D35B-D8C6-1AD94DF722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11442" y="3456649"/>
            <a:ext cx="3821728" cy="1130844"/>
          </a:xfrm>
          <a:prstGeom prst="rect">
            <a:avLst/>
          </a:prstGeom>
        </p:spPr>
      </p:pic>
      <p:pic>
        <p:nvPicPr>
          <p:cNvPr id="9" name="Bildobjekt 8" descr="En bild som visar text, fläkt, vektorgrafik&#10;&#10;Automatiskt genererad beskrivning">
            <a:extLst>
              <a:ext uri="{FF2B5EF4-FFF2-40B4-BE49-F238E27FC236}">
                <a16:creationId xmlns:a16="http://schemas.microsoft.com/office/drawing/2014/main" id="{F7A10A50-13FA-13DD-BD9A-CB5C535C52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05613" y="5450988"/>
            <a:ext cx="3460428" cy="2868103"/>
          </a:xfrm>
          <a:prstGeom prst="rect">
            <a:avLst/>
          </a:prstGeom>
        </p:spPr>
      </p:pic>
      <p:pic>
        <p:nvPicPr>
          <p:cNvPr id="11" name="Bildobjekt 10">
            <a:extLst>
              <a:ext uri="{FF2B5EF4-FFF2-40B4-BE49-F238E27FC236}">
                <a16:creationId xmlns:a16="http://schemas.microsoft.com/office/drawing/2014/main" id="{9F6E1909-F0C2-07E0-ABC2-26C6227B670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68685" y="5120048"/>
            <a:ext cx="1224142" cy="1957353"/>
          </a:xfrm>
          <a:prstGeom prst="rect">
            <a:avLst/>
          </a:prstGeom>
        </p:spPr>
      </p:pic>
      <p:pic>
        <p:nvPicPr>
          <p:cNvPr id="12" name="Bildobjekt 11">
            <a:extLst>
              <a:ext uri="{FF2B5EF4-FFF2-40B4-BE49-F238E27FC236}">
                <a16:creationId xmlns:a16="http://schemas.microsoft.com/office/drawing/2014/main" id="{E98A0AA9-0881-65B2-67BD-7D314D9B03A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534372" y="7068680"/>
            <a:ext cx="1853031" cy="1452682"/>
          </a:xfrm>
          <a:prstGeom prst="rect">
            <a:avLst/>
          </a:prstGeom>
        </p:spPr>
      </p:pic>
      <p:pic>
        <p:nvPicPr>
          <p:cNvPr id="13" name="Bildobjekt 12" descr="En bild som visar text&#10;&#10;Automatiskt genererad beskrivning">
            <a:extLst>
              <a:ext uri="{FF2B5EF4-FFF2-40B4-BE49-F238E27FC236}">
                <a16:creationId xmlns:a16="http://schemas.microsoft.com/office/drawing/2014/main" id="{20CA0231-6A31-7233-5DDA-742908CF65A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127590" y="6965884"/>
            <a:ext cx="4088933" cy="1042678"/>
          </a:xfrm>
          <a:prstGeom prst="rect">
            <a:avLst/>
          </a:prstGeom>
        </p:spPr>
      </p:pic>
      <p:sp>
        <p:nvSpPr>
          <p:cNvPr id="20" name="Ellips 19">
            <a:extLst>
              <a:ext uri="{FF2B5EF4-FFF2-40B4-BE49-F238E27FC236}">
                <a16:creationId xmlns:a16="http://schemas.microsoft.com/office/drawing/2014/main" id="{485B9041-623F-0E19-722B-80281C28E9DE}"/>
              </a:ext>
            </a:extLst>
          </p:cNvPr>
          <p:cNvSpPr/>
          <p:nvPr/>
        </p:nvSpPr>
        <p:spPr>
          <a:xfrm>
            <a:off x="8895243" y="8186411"/>
            <a:ext cx="3226772" cy="312246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CC1FB1C1-1B8D-E919-C851-57B35EC804E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572562" y="8773416"/>
            <a:ext cx="1974937" cy="1974937"/>
          </a:xfrm>
          <a:prstGeom prst="rect">
            <a:avLst/>
          </a:prstGeom>
        </p:spPr>
      </p:pic>
    </p:spTree>
    <p:extLst>
      <p:ext uri="{BB962C8B-B14F-4D97-AF65-F5344CB8AC3E}">
        <p14:creationId xmlns:p14="http://schemas.microsoft.com/office/powerpoint/2010/main" val="7031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08714FD-F997-2318-040E-9C19A0A93F4E}"/>
              </a:ext>
            </a:extLst>
          </p:cNvPr>
          <p:cNvSpPr/>
          <p:nvPr/>
        </p:nvSpPr>
        <p:spPr>
          <a:xfrm>
            <a:off x="18846800" y="9601200"/>
            <a:ext cx="6858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9" name="Grupp 18">
            <a:extLst>
              <a:ext uri="{FF2B5EF4-FFF2-40B4-BE49-F238E27FC236}">
                <a16:creationId xmlns:a16="http://schemas.microsoft.com/office/drawing/2014/main" id="{3259C60B-B20C-07E2-440F-1CC21422196D}"/>
              </a:ext>
            </a:extLst>
          </p:cNvPr>
          <p:cNvGrpSpPr/>
          <p:nvPr/>
        </p:nvGrpSpPr>
        <p:grpSpPr>
          <a:xfrm>
            <a:off x="8174164" y="811666"/>
            <a:ext cx="14754409" cy="12092667"/>
            <a:chOff x="8730854" y="730198"/>
            <a:chExt cx="14754409" cy="12092667"/>
          </a:xfrm>
        </p:grpSpPr>
        <p:grpSp>
          <p:nvGrpSpPr>
            <p:cNvPr id="20" name="Grupp 19">
              <a:extLst>
                <a:ext uri="{FF2B5EF4-FFF2-40B4-BE49-F238E27FC236}">
                  <a16:creationId xmlns:a16="http://schemas.microsoft.com/office/drawing/2014/main" id="{492D1077-F555-6657-977D-A959C712D875}"/>
                </a:ext>
              </a:extLst>
            </p:cNvPr>
            <p:cNvGrpSpPr/>
            <p:nvPr/>
          </p:nvGrpSpPr>
          <p:grpSpPr>
            <a:xfrm>
              <a:off x="8730854" y="1270000"/>
              <a:ext cx="14334456" cy="11176000"/>
              <a:chOff x="8398544" y="533400"/>
              <a:chExt cx="14334456" cy="11176000"/>
            </a:xfrm>
          </p:grpSpPr>
          <p:sp>
            <p:nvSpPr>
              <p:cNvPr id="26" name="ICC SVERIGE…">
                <a:extLst>
                  <a:ext uri="{FF2B5EF4-FFF2-40B4-BE49-F238E27FC236}">
                    <a16:creationId xmlns:a16="http://schemas.microsoft.com/office/drawing/2014/main" id="{D683AEFC-5E24-9854-C368-CB8341BEFFFC}"/>
                  </a:ext>
                </a:extLst>
              </p:cNvPr>
              <p:cNvSpPr txBox="1">
                <a:spLocks/>
              </p:cNvSpPr>
              <p:nvPr/>
            </p:nvSpPr>
            <p:spPr>
              <a:xfrm>
                <a:off x="8398544" y="533400"/>
                <a:ext cx="2229039" cy="3080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lnSpcReduction="10000"/>
              </a:bodyPr>
              <a:lstStyle>
                <a:lvl1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1pPr>
                <a:lvl2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2pPr>
                <a:lvl3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3pPr>
                <a:lvl4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4pPr>
                <a:lvl5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5pPr>
                <a:lvl6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6pPr>
                <a:lvl7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7pPr>
                <a:lvl8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8pPr>
                <a:lvl9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9pPr>
              </a:lstStyle>
              <a:p>
                <a:pPr algn="l" hangingPunct="1">
                  <a:defRPr sz="11300"/>
                </a:pPr>
                <a:r>
                  <a:rPr lang="sv-SE" sz="20000" b="1" dirty="0">
                    <a:latin typeface="Gotham Bold" pitchFamily="2" charset="0"/>
                  </a:rPr>
                  <a:t>»</a:t>
                </a:r>
                <a:endParaRPr lang="sv-SE" sz="11500" b="1" dirty="0">
                  <a:latin typeface="Gotham Bold" pitchFamily="2" charset="0"/>
                </a:endParaRPr>
              </a:p>
            </p:txBody>
          </p:sp>
          <p:sp>
            <p:nvSpPr>
              <p:cNvPr id="27" name="ICC SVERIGE…">
                <a:extLst>
                  <a:ext uri="{FF2B5EF4-FFF2-40B4-BE49-F238E27FC236}">
                    <a16:creationId xmlns:a16="http://schemas.microsoft.com/office/drawing/2014/main" id="{5D94C4D1-8BE6-BCA1-B1E8-9A1F9DDDC61A}"/>
                  </a:ext>
                </a:extLst>
              </p:cNvPr>
              <p:cNvSpPr txBox="1">
                <a:spLocks/>
              </p:cNvSpPr>
              <p:nvPr/>
            </p:nvSpPr>
            <p:spPr>
              <a:xfrm>
                <a:off x="10627583" y="1595322"/>
                <a:ext cx="12105417" cy="8507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lnSpcReduction="10000"/>
              </a:bodyPr>
              <a:lstStyle>
                <a:lvl1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1pPr>
                <a:lvl2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2pPr>
                <a:lvl3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3pPr>
                <a:lvl4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4pPr>
                <a:lvl5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5pPr>
                <a:lvl6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6pPr>
                <a:lvl7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7pPr>
                <a:lvl8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8pPr>
                <a:lvl9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9pPr>
              </a:lstStyle>
              <a:p>
                <a:pPr algn="l"/>
                <a:r>
                  <a:rPr lang="sv-SE" sz="5400" i="1" dirty="0">
                    <a:latin typeface="Gotham Light" pitchFamily="2" charset="0"/>
                  </a:rPr>
                  <a:t>Det är bättre att fråga politikerna vad de behöver från oss och visa på vilka lösningar vi har. Det finns definitivt stora möjligheter att påverka. Förhandlarna kommer exempelvis till ICC:s paviljong och berättar om utvecklingen och där finns möjlighet för företag att ställa frågor. ICC har även representanter som är med och observerar under förhandlingarna.</a:t>
                </a:r>
              </a:p>
            </p:txBody>
          </p:sp>
          <p:sp>
            <p:nvSpPr>
              <p:cNvPr id="28" name="ICC SVERIGE…">
                <a:extLst>
                  <a:ext uri="{FF2B5EF4-FFF2-40B4-BE49-F238E27FC236}">
                    <a16:creationId xmlns:a16="http://schemas.microsoft.com/office/drawing/2014/main" id="{18CB787C-7497-F9D8-D6D3-D9EFFBFE4951}"/>
                  </a:ext>
                </a:extLst>
              </p:cNvPr>
              <p:cNvSpPr txBox="1">
                <a:spLocks/>
              </p:cNvSpPr>
              <p:nvPr/>
            </p:nvSpPr>
            <p:spPr>
              <a:xfrm>
                <a:off x="10627583" y="10568432"/>
                <a:ext cx="10987817" cy="1140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lnSpcReduction="10000"/>
              </a:bodyPr>
              <a:lstStyle>
                <a:lvl1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1pPr>
                <a:lvl2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2pPr>
                <a:lvl3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3pPr>
                <a:lvl4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4pPr>
                <a:lvl5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5pPr>
                <a:lvl6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6pPr>
                <a:lvl7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7pPr>
                <a:lvl8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8pPr>
                <a:lvl9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9pPr>
              </a:lstStyle>
              <a:p>
                <a:pPr algn="l"/>
                <a:r>
                  <a:rPr lang="sv-SE" sz="3600" dirty="0">
                    <a:latin typeface="Gotham Light" pitchFamily="2" charset="0"/>
                  </a:rPr>
                  <a:t>Ericssons hållbarhetschef </a:t>
                </a:r>
                <a:r>
                  <a:rPr lang="sv-SE" sz="3600" dirty="0">
                    <a:latin typeface="Gotham Book" pitchFamily="2" charset="0"/>
                  </a:rPr>
                  <a:t>Mats </a:t>
                </a:r>
                <a:r>
                  <a:rPr lang="sv-SE" sz="3600" dirty="0" err="1">
                    <a:latin typeface="Gotham Book" pitchFamily="2" charset="0"/>
                  </a:rPr>
                  <a:t>Pellbäck</a:t>
                </a:r>
                <a:r>
                  <a:rPr lang="sv-SE" sz="3600" dirty="0">
                    <a:latin typeface="Gotham Book" pitchFamily="2" charset="0"/>
                  </a:rPr>
                  <a:t> Scharp </a:t>
                </a:r>
              </a:p>
              <a:p>
                <a:pPr algn="l"/>
                <a:r>
                  <a:rPr lang="sv-SE" sz="3600" dirty="0">
                    <a:latin typeface="Gotham Light" pitchFamily="2" charset="0"/>
                  </a:rPr>
                  <a:t>till Aktuell Hållbarhet under COP26</a:t>
                </a:r>
              </a:p>
            </p:txBody>
          </p:sp>
        </p:grpSp>
        <p:cxnSp>
          <p:nvCxnSpPr>
            <p:cNvPr id="21" name="Rak 20">
              <a:extLst>
                <a:ext uri="{FF2B5EF4-FFF2-40B4-BE49-F238E27FC236}">
                  <a16:creationId xmlns:a16="http://schemas.microsoft.com/office/drawing/2014/main" id="{D654E22D-31D1-11AC-CB04-6E61CD14C4DF}"/>
                </a:ext>
              </a:extLst>
            </p:cNvPr>
            <p:cNvCxnSpPr/>
            <p:nvPr/>
          </p:nvCxnSpPr>
          <p:spPr>
            <a:xfrm flipV="1">
              <a:off x="9399181" y="730198"/>
              <a:ext cx="0" cy="1601724"/>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22" name="Rak 21">
              <a:extLst>
                <a:ext uri="{FF2B5EF4-FFF2-40B4-BE49-F238E27FC236}">
                  <a16:creationId xmlns:a16="http://schemas.microsoft.com/office/drawing/2014/main" id="{24DBE58B-5505-3F69-04CB-896E82B6DB1F}"/>
                </a:ext>
              </a:extLst>
            </p:cNvPr>
            <p:cNvCxnSpPr>
              <a:cxnSpLocks/>
            </p:cNvCxnSpPr>
            <p:nvPr/>
          </p:nvCxnSpPr>
          <p:spPr>
            <a:xfrm flipH="1">
              <a:off x="9399181" y="730198"/>
              <a:ext cx="14062924" cy="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23" name="Rak 22">
              <a:extLst>
                <a:ext uri="{FF2B5EF4-FFF2-40B4-BE49-F238E27FC236}">
                  <a16:creationId xmlns:a16="http://schemas.microsoft.com/office/drawing/2014/main" id="{05F287D2-38AC-48E2-C8F2-4D6BEB2B9922}"/>
                </a:ext>
              </a:extLst>
            </p:cNvPr>
            <p:cNvCxnSpPr>
              <a:cxnSpLocks/>
            </p:cNvCxnSpPr>
            <p:nvPr/>
          </p:nvCxnSpPr>
          <p:spPr>
            <a:xfrm>
              <a:off x="23462105" y="730198"/>
              <a:ext cx="0" cy="12092667"/>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24" name="Rak 23">
              <a:extLst>
                <a:ext uri="{FF2B5EF4-FFF2-40B4-BE49-F238E27FC236}">
                  <a16:creationId xmlns:a16="http://schemas.microsoft.com/office/drawing/2014/main" id="{D120E7B7-73F0-AC5F-C740-FFA8AA0A77A0}"/>
                </a:ext>
              </a:extLst>
            </p:cNvPr>
            <p:cNvCxnSpPr>
              <a:cxnSpLocks/>
            </p:cNvCxnSpPr>
            <p:nvPr/>
          </p:nvCxnSpPr>
          <p:spPr>
            <a:xfrm flipH="1">
              <a:off x="9422339" y="12822865"/>
              <a:ext cx="14062924" cy="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25" name="Rak 24">
              <a:extLst>
                <a:ext uri="{FF2B5EF4-FFF2-40B4-BE49-F238E27FC236}">
                  <a16:creationId xmlns:a16="http://schemas.microsoft.com/office/drawing/2014/main" id="{965D8B87-75EE-7A8C-139C-8A82634B0895}"/>
                </a:ext>
              </a:extLst>
            </p:cNvPr>
            <p:cNvCxnSpPr>
              <a:cxnSpLocks/>
            </p:cNvCxnSpPr>
            <p:nvPr/>
          </p:nvCxnSpPr>
          <p:spPr>
            <a:xfrm flipH="1" flipV="1">
              <a:off x="9399181" y="3839158"/>
              <a:ext cx="23158" cy="8983707"/>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951696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 13">
            <a:extLst>
              <a:ext uri="{FF2B5EF4-FFF2-40B4-BE49-F238E27FC236}">
                <a16:creationId xmlns:a16="http://schemas.microsoft.com/office/drawing/2014/main" id="{4FE555D6-1470-DBF6-3A08-04E9B64DC4A9}"/>
              </a:ext>
            </a:extLst>
          </p:cNvPr>
          <p:cNvSpPr/>
          <p:nvPr/>
        </p:nvSpPr>
        <p:spPr>
          <a:xfrm>
            <a:off x="16816647" y="9107424"/>
            <a:ext cx="7908729" cy="50657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3BD65E8B-A095-5E59-B2CD-7DE2B0170F16}"/>
              </a:ext>
            </a:extLst>
          </p:cNvPr>
          <p:cNvSpPr/>
          <p:nvPr/>
        </p:nvSpPr>
        <p:spPr>
          <a:xfrm>
            <a:off x="1454727" y="-290945"/>
            <a:ext cx="9601200" cy="144641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F6FC09E2-B3DF-8D16-FC8B-9CE7DEC144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30096" y="0"/>
            <a:ext cx="21323808" cy="15917773"/>
          </a:xfrm>
          <a:prstGeom prst="rect">
            <a:avLst/>
          </a:prstGeom>
        </p:spPr>
      </p:pic>
      <p:sp>
        <p:nvSpPr>
          <p:cNvPr id="12" name="ICC – THE WORLD BUSINESS ORGANISATION…">
            <a:extLst>
              <a:ext uri="{FF2B5EF4-FFF2-40B4-BE49-F238E27FC236}">
                <a16:creationId xmlns:a16="http://schemas.microsoft.com/office/drawing/2014/main" id="{E7073E14-1586-E2B8-B627-7655034BA4DD}"/>
              </a:ext>
            </a:extLst>
          </p:cNvPr>
          <p:cNvSpPr txBox="1"/>
          <p:nvPr/>
        </p:nvSpPr>
        <p:spPr>
          <a:xfrm>
            <a:off x="-22999" y="-374073"/>
            <a:ext cx="24384000" cy="2490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nSpc>
                <a:spcPct val="150000"/>
              </a:lnSpc>
              <a:defRPr sz="6000" b="0">
                <a:latin typeface="Gotham Book"/>
                <a:ea typeface="Gotham Book"/>
                <a:cs typeface="Gotham Book"/>
                <a:sym typeface="Gotham Book"/>
              </a:defRPr>
            </a:pPr>
            <a:r>
              <a:rPr lang="sv-SE" sz="5400" dirty="0">
                <a:latin typeface="Helvetica" pitchFamily="2" charset="0"/>
              </a:rPr>
              <a:t>ICC GLOBALT</a:t>
            </a:r>
          </a:p>
        </p:txBody>
      </p:sp>
    </p:spTree>
    <p:extLst>
      <p:ext uri="{BB962C8B-B14F-4D97-AF65-F5344CB8AC3E}">
        <p14:creationId xmlns:p14="http://schemas.microsoft.com/office/powerpoint/2010/main" val="3892830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0A4E2B35-D5DE-4C48-2FD5-275FA86B86F7}"/>
              </a:ext>
            </a:extLst>
          </p:cNvPr>
          <p:cNvSpPr/>
          <p:nvPr/>
        </p:nvSpPr>
        <p:spPr>
          <a:xfrm>
            <a:off x="-392578" y="-110837"/>
            <a:ext cx="7536876" cy="1393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9474CA23-4F72-717A-FDD4-2D8F02EFDD14}"/>
              </a:ext>
            </a:extLst>
          </p:cNvPr>
          <p:cNvSpPr/>
          <p:nvPr/>
        </p:nvSpPr>
        <p:spPr>
          <a:xfrm>
            <a:off x="16847124" y="9559636"/>
            <a:ext cx="7536876" cy="4378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1879FEF3-733F-0C9E-1B1E-E7BFB1601F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6048" y="-110836"/>
            <a:ext cx="21784195" cy="12272786"/>
          </a:xfrm>
          <a:prstGeom prst="rect">
            <a:avLst/>
          </a:prstGeom>
        </p:spPr>
      </p:pic>
      <p:sp>
        <p:nvSpPr>
          <p:cNvPr id="17" name="ICC – THE WORLD BUSINESS ORGANISATION…">
            <a:extLst>
              <a:ext uri="{FF2B5EF4-FFF2-40B4-BE49-F238E27FC236}">
                <a16:creationId xmlns:a16="http://schemas.microsoft.com/office/drawing/2014/main" id="{EEE17DC3-C482-1BC9-92A2-29419D75A95A}"/>
              </a:ext>
            </a:extLst>
          </p:cNvPr>
          <p:cNvSpPr txBox="1"/>
          <p:nvPr/>
        </p:nvSpPr>
        <p:spPr>
          <a:xfrm>
            <a:off x="2363825" y="9559635"/>
            <a:ext cx="19628639" cy="1583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p>
            <a:pPr algn="l" defTabSz="652145">
              <a:lnSpc>
                <a:spcPct val="120000"/>
              </a:lnSpc>
              <a:defRPr sz="6241" b="0">
                <a:latin typeface="Gotham Book"/>
                <a:ea typeface="Gotham Book"/>
                <a:cs typeface="Gotham Book"/>
                <a:sym typeface="Gotham Book"/>
              </a:defRPr>
            </a:pPr>
            <a:r>
              <a:rPr lang="sv-SE" sz="5400" b="0" dirty="0">
                <a:latin typeface="+mj-lt"/>
              </a:rPr>
              <a:t>VÄGEN TILL EN GLOBAL ICC-POLICY</a:t>
            </a:r>
            <a:endParaRPr sz="5400" b="0" dirty="0">
              <a:latin typeface="+mj-lt"/>
            </a:endParaRPr>
          </a:p>
        </p:txBody>
      </p:sp>
    </p:spTree>
    <p:extLst>
      <p:ext uri="{BB962C8B-B14F-4D97-AF65-F5344CB8AC3E}">
        <p14:creationId xmlns:p14="http://schemas.microsoft.com/office/powerpoint/2010/main" val="1622189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0B81533-9020-D74C-B71B-C931BE29685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24384000" cy="13716000"/>
          </a:xfrm>
          <a:prstGeom prst="rect">
            <a:avLst/>
          </a:prstGeom>
          <a:solidFill>
            <a:schemeClr val="bg1"/>
          </a:solidFill>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08714FD-F997-2318-040E-9C19A0A93F4E}"/>
              </a:ext>
            </a:extLst>
          </p:cNvPr>
          <p:cNvSpPr/>
          <p:nvPr/>
        </p:nvSpPr>
        <p:spPr>
          <a:xfrm>
            <a:off x="18846800" y="9601200"/>
            <a:ext cx="6858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9" name="Grupp 18">
            <a:extLst>
              <a:ext uri="{FF2B5EF4-FFF2-40B4-BE49-F238E27FC236}">
                <a16:creationId xmlns:a16="http://schemas.microsoft.com/office/drawing/2014/main" id="{3259C60B-B20C-07E2-440F-1CC21422196D}"/>
              </a:ext>
            </a:extLst>
          </p:cNvPr>
          <p:cNvGrpSpPr/>
          <p:nvPr/>
        </p:nvGrpSpPr>
        <p:grpSpPr>
          <a:xfrm>
            <a:off x="10022980" y="811666"/>
            <a:ext cx="13216856" cy="12092667"/>
            <a:chOff x="8730854" y="730198"/>
            <a:chExt cx="13216856" cy="12092667"/>
          </a:xfrm>
        </p:grpSpPr>
        <p:grpSp>
          <p:nvGrpSpPr>
            <p:cNvPr id="20" name="Grupp 19">
              <a:extLst>
                <a:ext uri="{FF2B5EF4-FFF2-40B4-BE49-F238E27FC236}">
                  <a16:creationId xmlns:a16="http://schemas.microsoft.com/office/drawing/2014/main" id="{492D1077-F555-6657-977D-A959C712D875}"/>
                </a:ext>
              </a:extLst>
            </p:cNvPr>
            <p:cNvGrpSpPr/>
            <p:nvPr/>
          </p:nvGrpSpPr>
          <p:grpSpPr>
            <a:xfrm>
              <a:off x="8730854" y="1270000"/>
              <a:ext cx="13216856" cy="11176000"/>
              <a:chOff x="8398544" y="533400"/>
              <a:chExt cx="13216856" cy="11176000"/>
            </a:xfrm>
          </p:grpSpPr>
          <p:sp>
            <p:nvSpPr>
              <p:cNvPr id="26" name="ICC SVERIGE…">
                <a:extLst>
                  <a:ext uri="{FF2B5EF4-FFF2-40B4-BE49-F238E27FC236}">
                    <a16:creationId xmlns:a16="http://schemas.microsoft.com/office/drawing/2014/main" id="{D683AEFC-5E24-9854-C368-CB8341BEFFFC}"/>
                  </a:ext>
                </a:extLst>
              </p:cNvPr>
              <p:cNvSpPr txBox="1">
                <a:spLocks/>
              </p:cNvSpPr>
              <p:nvPr/>
            </p:nvSpPr>
            <p:spPr>
              <a:xfrm>
                <a:off x="8398544" y="533400"/>
                <a:ext cx="2229039" cy="3080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lnSpcReduction="10000"/>
              </a:bodyPr>
              <a:lstStyle>
                <a:lvl1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1pPr>
                <a:lvl2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2pPr>
                <a:lvl3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3pPr>
                <a:lvl4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4pPr>
                <a:lvl5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5pPr>
                <a:lvl6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6pPr>
                <a:lvl7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7pPr>
                <a:lvl8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8pPr>
                <a:lvl9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9pPr>
              </a:lstStyle>
              <a:p>
                <a:pPr algn="l" hangingPunct="1">
                  <a:defRPr sz="11300"/>
                </a:pPr>
                <a:r>
                  <a:rPr lang="sv-SE" sz="20000" b="1" dirty="0">
                    <a:latin typeface="Gotham Bold" pitchFamily="2" charset="0"/>
                  </a:rPr>
                  <a:t>»</a:t>
                </a:r>
                <a:endParaRPr lang="sv-SE" sz="11500" b="1" dirty="0">
                  <a:latin typeface="Gotham Bold" pitchFamily="2" charset="0"/>
                </a:endParaRPr>
              </a:p>
            </p:txBody>
          </p:sp>
          <p:sp>
            <p:nvSpPr>
              <p:cNvPr id="27" name="ICC SVERIGE…">
                <a:extLst>
                  <a:ext uri="{FF2B5EF4-FFF2-40B4-BE49-F238E27FC236}">
                    <a16:creationId xmlns:a16="http://schemas.microsoft.com/office/drawing/2014/main" id="{5D94C4D1-8BE6-BCA1-B1E8-9A1F9DDDC61A}"/>
                  </a:ext>
                </a:extLst>
              </p:cNvPr>
              <p:cNvSpPr txBox="1">
                <a:spLocks/>
              </p:cNvSpPr>
              <p:nvPr/>
            </p:nvSpPr>
            <p:spPr>
              <a:xfrm>
                <a:off x="10627583" y="1595322"/>
                <a:ext cx="9438823" cy="8507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lnSpcReduction="10000"/>
              </a:bodyPr>
              <a:lstStyle>
                <a:lvl1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1pPr>
                <a:lvl2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2pPr>
                <a:lvl3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3pPr>
                <a:lvl4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4pPr>
                <a:lvl5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5pPr>
                <a:lvl6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6pPr>
                <a:lvl7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7pPr>
                <a:lvl8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8pPr>
                <a:lvl9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9pPr>
              </a:lstStyle>
              <a:p>
                <a:pPr algn="l"/>
                <a:r>
                  <a:rPr lang="sv-SE" sz="4800" i="1" dirty="0">
                    <a:latin typeface="Gotham Light" pitchFamily="2" charset="0"/>
                  </a:rPr>
                  <a:t>Genom ICC:s Marknadsföringskommitté möter jag personer från andra företag och branscher som står inför samma utmaningar och funderingar i sin marknadskommunikation. Det är både en personlig förmån för mig att få det nätverket och en fördel för mitt företag som får tidig inblick i utvecklingen på området.</a:t>
                </a:r>
              </a:p>
            </p:txBody>
          </p:sp>
          <p:sp>
            <p:nvSpPr>
              <p:cNvPr id="28" name="ICC SVERIGE…">
                <a:extLst>
                  <a:ext uri="{FF2B5EF4-FFF2-40B4-BE49-F238E27FC236}">
                    <a16:creationId xmlns:a16="http://schemas.microsoft.com/office/drawing/2014/main" id="{18CB787C-7497-F9D8-D6D3-D9EFFBFE4951}"/>
                  </a:ext>
                </a:extLst>
              </p:cNvPr>
              <p:cNvSpPr txBox="1">
                <a:spLocks/>
              </p:cNvSpPr>
              <p:nvPr/>
            </p:nvSpPr>
            <p:spPr>
              <a:xfrm>
                <a:off x="10627583" y="10568432"/>
                <a:ext cx="10987817" cy="1140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77500" lnSpcReduction="20000"/>
              </a:bodyPr>
              <a:lstStyle>
                <a:lvl1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1pPr>
                <a:lvl2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2pPr>
                <a:lvl3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3pPr>
                <a:lvl4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4pPr>
                <a:lvl5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5pPr>
                <a:lvl6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6pPr>
                <a:lvl7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7pPr>
                <a:lvl8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8pPr>
                <a:lvl9pPr marL="0" marR="0" indent="0" algn="ctr" defTabSz="82550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Gotham Light"/>
                  </a:defRPr>
                </a:lvl9pPr>
              </a:lstStyle>
              <a:p>
                <a:pPr algn="l"/>
                <a:r>
                  <a:rPr lang="sv-SE" sz="3600" dirty="0">
                    <a:latin typeface="Gotham Light" pitchFamily="2" charset="0"/>
                  </a:rPr>
                  <a:t>Maria </a:t>
                </a:r>
                <a:r>
                  <a:rPr lang="sv-SE" sz="3600" dirty="0" err="1">
                    <a:latin typeface="Gotham Light" pitchFamily="2" charset="0"/>
                  </a:rPr>
                  <a:t>Mossenberg</a:t>
                </a:r>
                <a:r>
                  <a:rPr lang="sv-SE" sz="3600" dirty="0">
                    <a:latin typeface="Gotham Light" pitchFamily="2" charset="0"/>
                  </a:rPr>
                  <a:t>, ordförande, ICC:s Marknadsförings-</a:t>
                </a:r>
              </a:p>
              <a:p>
                <a:pPr algn="l"/>
                <a:r>
                  <a:rPr lang="sv-SE" sz="3600" dirty="0">
                    <a:latin typeface="Gotham Light" pitchFamily="2" charset="0"/>
                  </a:rPr>
                  <a:t>kommitté samt Director, Corporate </a:t>
                </a:r>
                <a:r>
                  <a:rPr lang="sv-SE" sz="3600" dirty="0" err="1">
                    <a:latin typeface="Gotham Light" pitchFamily="2" charset="0"/>
                  </a:rPr>
                  <a:t>Affairs</a:t>
                </a:r>
                <a:r>
                  <a:rPr lang="sv-SE" sz="3600" dirty="0">
                    <a:latin typeface="Gotham Light" pitchFamily="2" charset="0"/>
                  </a:rPr>
                  <a:t> and </a:t>
                </a:r>
                <a:r>
                  <a:rPr lang="sv-SE" sz="3600" dirty="0" err="1">
                    <a:latin typeface="Gotham Light" pitchFamily="2" charset="0"/>
                  </a:rPr>
                  <a:t>Engagement</a:t>
                </a:r>
                <a:r>
                  <a:rPr lang="sv-SE" sz="3600" dirty="0">
                    <a:latin typeface="Gotham Light" pitchFamily="2" charset="0"/>
                  </a:rPr>
                  <a:t>, L’Oréal Norden</a:t>
                </a:r>
              </a:p>
            </p:txBody>
          </p:sp>
        </p:grpSp>
        <p:cxnSp>
          <p:nvCxnSpPr>
            <p:cNvPr id="21" name="Rak 20">
              <a:extLst>
                <a:ext uri="{FF2B5EF4-FFF2-40B4-BE49-F238E27FC236}">
                  <a16:creationId xmlns:a16="http://schemas.microsoft.com/office/drawing/2014/main" id="{D654E22D-31D1-11AC-CB04-6E61CD14C4DF}"/>
                </a:ext>
              </a:extLst>
            </p:cNvPr>
            <p:cNvCxnSpPr/>
            <p:nvPr/>
          </p:nvCxnSpPr>
          <p:spPr>
            <a:xfrm flipV="1">
              <a:off x="9399181" y="730198"/>
              <a:ext cx="0" cy="1601724"/>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22" name="Rak 21">
              <a:extLst>
                <a:ext uri="{FF2B5EF4-FFF2-40B4-BE49-F238E27FC236}">
                  <a16:creationId xmlns:a16="http://schemas.microsoft.com/office/drawing/2014/main" id="{24DBE58B-5505-3F69-04CB-896E82B6DB1F}"/>
                </a:ext>
              </a:extLst>
            </p:cNvPr>
            <p:cNvCxnSpPr>
              <a:cxnSpLocks/>
            </p:cNvCxnSpPr>
            <p:nvPr/>
          </p:nvCxnSpPr>
          <p:spPr>
            <a:xfrm flipH="1">
              <a:off x="9399181" y="730198"/>
              <a:ext cx="12548529" cy="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23" name="Rak 22">
              <a:extLst>
                <a:ext uri="{FF2B5EF4-FFF2-40B4-BE49-F238E27FC236}">
                  <a16:creationId xmlns:a16="http://schemas.microsoft.com/office/drawing/2014/main" id="{05F287D2-38AC-48E2-C8F2-4D6BEB2B9922}"/>
                </a:ext>
              </a:extLst>
            </p:cNvPr>
            <p:cNvCxnSpPr>
              <a:cxnSpLocks/>
            </p:cNvCxnSpPr>
            <p:nvPr/>
          </p:nvCxnSpPr>
          <p:spPr>
            <a:xfrm>
              <a:off x="21947710" y="730198"/>
              <a:ext cx="0" cy="12092667"/>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24" name="Rak 23">
              <a:extLst>
                <a:ext uri="{FF2B5EF4-FFF2-40B4-BE49-F238E27FC236}">
                  <a16:creationId xmlns:a16="http://schemas.microsoft.com/office/drawing/2014/main" id="{D120E7B7-73F0-AC5F-C740-FFA8AA0A77A0}"/>
                </a:ext>
              </a:extLst>
            </p:cNvPr>
            <p:cNvCxnSpPr>
              <a:cxnSpLocks/>
            </p:cNvCxnSpPr>
            <p:nvPr/>
          </p:nvCxnSpPr>
          <p:spPr>
            <a:xfrm flipH="1">
              <a:off x="9422339" y="12822865"/>
              <a:ext cx="12525371" cy="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25" name="Rak 24">
              <a:extLst>
                <a:ext uri="{FF2B5EF4-FFF2-40B4-BE49-F238E27FC236}">
                  <a16:creationId xmlns:a16="http://schemas.microsoft.com/office/drawing/2014/main" id="{965D8B87-75EE-7A8C-139C-8A82634B0895}"/>
                </a:ext>
              </a:extLst>
            </p:cNvPr>
            <p:cNvCxnSpPr>
              <a:cxnSpLocks/>
            </p:cNvCxnSpPr>
            <p:nvPr/>
          </p:nvCxnSpPr>
          <p:spPr>
            <a:xfrm flipH="1" flipV="1">
              <a:off x="9399181" y="3839158"/>
              <a:ext cx="23158" cy="8983707"/>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grpSp>
      <p:pic>
        <p:nvPicPr>
          <p:cNvPr id="4" name="Bildobjekt 3">
            <a:extLst>
              <a:ext uri="{FF2B5EF4-FFF2-40B4-BE49-F238E27FC236}">
                <a16:creationId xmlns:a16="http://schemas.microsoft.com/office/drawing/2014/main" id="{9A457AE4-CB76-4221-1ABE-1F730BB16F4E}"/>
              </a:ext>
            </a:extLst>
          </p:cNvPr>
          <p:cNvPicPr>
            <a:picLocks noChangeAspect="1"/>
          </p:cNvPicPr>
          <p:nvPr/>
        </p:nvPicPr>
        <p:blipFill>
          <a:blip r:embed="rId3"/>
          <a:stretch>
            <a:fillRect/>
          </a:stretch>
        </p:blipFill>
        <p:spPr>
          <a:xfrm>
            <a:off x="5374780" y="4397260"/>
            <a:ext cx="4648200" cy="4648200"/>
          </a:xfrm>
          <a:prstGeom prst="rect">
            <a:avLst/>
          </a:prstGeom>
        </p:spPr>
      </p:pic>
    </p:spTree>
    <p:extLst>
      <p:ext uri="{BB962C8B-B14F-4D97-AF65-F5344CB8AC3E}">
        <p14:creationId xmlns:p14="http://schemas.microsoft.com/office/powerpoint/2010/main" val="3223128257"/>
      </p:ext>
    </p:extLst>
  </p:cSld>
  <p:clrMapOvr>
    <a:masterClrMapping/>
  </p:clrMapOvr>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1">
  <a:themeElements>
    <a:clrScheme name="ICC_SOCMED">
      <a:dk1>
        <a:srgbClr val="007DFE"/>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7DFE"/>
      </a:hlink>
      <a:folHlink>
        <a:srgbClr val="000000"/>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normAutofit/>
      </a:bodyPr>
      <a:lstStyle>
        <a:defPPr algn="l">
          <a:lnSpc>
            <a:spcPct val="100000"/>
          </a:lnSpc>
          <a:defRPr sz="4400" dirty="0" err="1" smtClean="0">
            <a:solidFill>
              <a:schemeClr val="bg2"/>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056C7F26D12F54F994C1027FDD88488" ma:contentTypeVersion="6" ma:contentTypeDescription="Skapa ett nytt dokument." ma:contentTypeScope="" ma:versionID="5a08806b1b4906bc71b752fe5857eadc">
  <xsd:schema xmlns:xsd="http://www.w3.org/2001/XMLSchema" xmlns:xs="http://www.w3.org/2001/XMLSchema" xmlns:p="http://schemas.microsoft.com/office/2006/metadata/properties" xmlns:ns2="2d59f1c8-fe83-4a7b-b4ba-188c705461d4" targetNamespace="http://schemas.microsoft.com/office/2006/metadata/properties" ma:root="true" ma:fieldsID="9fb41b363b66c7b260cc0601b17f6e66" ns2:_="">
    <xsd:import namespace="2d59f1c8-fe83-4a7b-b4ba-188c705461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9f1c8-fe83-4a7b-b4ba-188c705461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1CA29B-88F0-48AD-A8BC-9B1D8597EF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59f1c8-fe83-4a7b-b4ba-188c70546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CC383A-19F5-4231-92C7-B90BAB82F9DA}">
  <ds:schemaRefs>
    <ds:schemaRef ds:uri="http://schemas.microsoft.com/sharepoint/v3/contenttype/forms"/>
  </ds:schemaRefs>
</ds:datastoreItem>
</file>

<file path=customXml/itemProps3.xml><?xml version="1.0" encoding="utf-8"?>
<ds:datastoreItem xmlns:ds="http://schemas.openxmlformats.org/officeDocument/2006/customXml" ds:itemID="{28E1584B-8EE3-4A8A-9C6D-464C5505745B}">
  <ds:schemaRefs>
    <ds:schemaRef ds:uri="http://schemas.microsoft.com/office/2006/documentManagement/types"/>
    <ds:schemaRef ds:uri="http://www.w3.org/XML/1998/namespace"/>
    <ds:schemaRef ds:uri="2d59f1c8-fe83-4a7b-b4ba-188c705461d4"/>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1337</TotalTime>
  <Words>523</Words>
  <Application>Microsoft Macintosh PowerPoint</Application>
  <PresentationFormat>Anpassad</PresentationFormat>
  <Paragraphs>43</Paragraphs>
  <Slides>12</Slides>
  <Notes>8</Notes>
  <HiddenSlides>0</HiddenSlides>
  <MMClips>0</MMClips>
  <ScaleCrop>false</ScaleCrop>
  <HeadingPairs>
    <vt:vector size="6" baseType="variant">
      <vt:variant>
        <vt:lpstr>Använt teckensnitt</vt:lpstr>
      </vt:variant>
      <vt:variant>
        <vt:i4>15</vt:i4>
      </vt:variant>
      <vt:variant>
        <vt:lpstr>Tema</vt:lpstr>
      </vt:variant>
      <vt:variant>
        <vt:i4>3</vt:i4>
      </vt:variant>
      <vt:variant>
        <vt:lpstr>Bildrubriker</vt:lpstr>
      </vt:variant>
      <vt:variant>
        <vt:i4>12</vt:i4>
      </vt:variant>
    </vt:vector>
  </HeadingPairs>
  <TitlesOfParts>
    <vt:vector size="30" baseType="lpstr">
      <vt:lpstr>Arial</vt:lpstr>
      <vt:lpstr>Arial Black</vt:lpstr>
      <vt:lpstr>Book Antiqua</vt:lpstr>
      <vt:lpstr>Calibri</vt:lpstr>
      <vt:lpstr>Gotham Bold</vt:lpstr>
      <vt:lpstr>Gotham Book</vt:lpstr>
      <vt:lpstr>Gotham Light</vt:lpstr>
      <vt:lpstr>Gotham Medium</vt:lpstr>
      <vt:lpstr>Helvetica</vt:lpstr>
      <vt:lpstr>Helvetica Light</vt:lpstr>
      <vt:lpstr>Helvetica Light</vt:lpstr>
      <vt:lpstr>Helvetica Neue</vt:lpstr>
      <vt:lpstr>Helvetica Neue Light</vt:lpstr>
      <vt:lpstr>Helvetica Neue Thin</vt:lpstr>
      <vt:lpstr>Helvetica regular</vt:lpstr>
      <vt:lpstr>Black</vt:lpstr>
      <vt:lpstr>2_Office Theme</vt:lpstr>
      <vt:lpstr>master 1</vt:lpstr>
      <vt:lpstr>INTERNATIONELLA HANDELSKAMMAREN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Kajsa Persson-Berg</cp:lastModifiedBy>
  <cp:revision>34</cp:revision>
  <dcterms:modified xsi:type="dcterms:W3CDTF">2022-07-04T14:36:41Z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0x010100A056C7F26D12F54F994C1027FDD88488</vt:lpwstr>
  </property>
</Properties>
</file>