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2.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57" r:id="rId1"/>
    <p:sldMasterId id="2147483769" r:id="rId2"/>
    <p:sldMasterId id="2147483781" r:id="rId3"/>
    <p:sldMasterId id="2147483793" r:id="rId4"/>
    <p:sldMasterId id="2147483818" r:id="rId5"/>
    <p:sldMasterId id="2147483830" r:id="rId6"/>
    <p:sldMasterId id="2147483842" r:id="rId7"/>
    <p:sldMasterId id="2147483854" r:id="rId8"/>
    <p:sldMasterId id="2147483866" r:id="rId9"/>
    <p:sldMasterId id="2147483878" r:id="rId10"/>
    <p:sldMasterId id="2147483890" r:id="rId11"/>
    <p:sldMasterId id="2147483902" r:id="rId12"/>
    <p:sldMasterId id="2147483913" r:id="rId13"/>
    <p:sldMasterId id="2147483937" r:id="rId14"/>
  </p:sldMasterIdLst>
  <p:notesMasterIdLst>
    <p:notesMasterId r:id="rId77"/>
  </p:notesMasterIdLst>
  <p:handoutMasterIdLst>
    <p:handoutMasterId r:id="rId78"/>
  </p:handoutMasterIdLst>
  <p:sldIdLst>
    <p:sldId id="502" r:id="rId15"/>
    <p:sldId id="535" r:id="rId16"/>
    <p:sldId id="546" r:id="rId17"/>
    <p:sldId id="547" r:id="rId18"/>
    <p:sldId id="548" r:id="rId19"/>
    <p:sldId id="549" r:id="rId20"/>
    <p:sldId id="550" r:id="rId21"/>
    <p:sldId id="551" r:id="rId22"/>
    <p:sldId id="552" r:id="rId23"/>
    <p:sldId id="553" r:id="rId24"/>
    <p:sldId id="554" r:id="rId25"/>
    <p:sldId id="555" r:id="rId26"/>
    <p:sldId id="556" r:id="rId27"/>
    <p:sldId id="557" r:id="rId28"/>
    <p:sldId id="558" r:id="rId29"/>
    <p:sldId id="559" r:id="rId30"/>
    <p:sldId id="560" r:id="rId31"/>
    <p:sldId id="384" r:id="rId32"/>
    <p:sldId id="561" r:id="rId33"/>
    <p:sldId id="562" r:id="rId34"/>
    <p:sldId id="563" r:id="rId35"/>
    <p:sldId id="564" r:id="rId36"/>
    <p:sldId id="565" r:id="rId37"/>
    <p:sldId id="567" r:id="rId38"/>
    <p:sldId id="568" r:id="rId39"/>
    <p:sldId id="569" r:id="rId40"/>
    <p:sldId id="570" r:id="rId41"/>
    <p:sldId id="571" r:id="rId42"/>
    <p:sldId id="573" r:id="rId43"/>
    <p:sldId id="574" r:id="rId44"/>
    <p:sldId id="575" r:id="rId45"/>
    <p:sldId id="576" r:id="rId46"/>
    <p:sldId id="577" r:id="rId47"/>
    <p:sldId id="580" r:id="rId48"/>
    <p:sldId id="581" r:id="rId49"/>
    <p:sldId id="578" r:id="rId50"/>
    <p:sldId id="261" r:id="rId51"/>
    <p:sldId id="262" r:id="rId52"/>
    <p:sldId id="623" r:id="rId53"/>
    <p:sldId id="625" r:id="rId54"/>
    <p:sldId id="579" r:id="rId55"/>
    <p:sldId id="626" r:id="rId56"/>
    <p:sldId id="622" r:id="rId57"/>
    <p:sldId id="582" r:id="rId58"/>
    <p:sldId id="583" r:id="rId59"/>
    <p:sldId id="584" r:id="rId60"/>
    <p:sldId id="263" r:id="rId61"/>
    <p:sldId id="585" r:id="rId62"/>
    <p:sldId id="264" r:id="rId63"/>
    <p:sldId id="586" r:id="rId64"/>
    <p:sldId id="587" r:id="rId65"/>
    <p:sldId id="597" r:id="rId66"/>
    <p:sldId id="598" r:id="rId67"/>
    <p:sldId id="599" r:id="rId68"/>
    <p:sldId id="267" r:id="rId69"/>
    <p:sldId id="592" r:id="rId70"/>
    <p:sldId id="277" r:id="rId71"/>
    <p:sldId id="610" r:id="rId72"/>
    <p:sldId id="611" r:id="rId73"/>
    <p:sldId id="612" r:id="rId74"/>
    <p:sldId id="614" r:id="rId75"/>
    <p:sldId id="613" r:id="rId76"/>
  </p:sldIdLst>
  <p:sldSz cx="12192000" cy="6858000"/>
  <p:notesSz cx="6797675" cy="9926638"/>
  <p:embeddedFontLst>
    <p:embeddedFont>
      <p:font typeface="Gotham Bold" pitchFamily="50" charset="0"/>
      <p:regular r:id="rId79"/>
      <p:italic r:id="rId80"/>
    </p:embeddedFont>
    <p:embeddedFont>
      <p:font typeface="Adobe Gothic Std B" panose="020B0800000000000000" pitchFamily="34" charset="-128"/>
      <p:bold r:id="rId81"/>
    </p:embeddedFont>
    <p:embeddedFont>
      <p:font typeface="Gotham Book" pitchFamily="50" charset="0"/>
      <p:regular r:id="rId82"/>
      <p:italic r:id="rId83"/>
    </p:embeddedFont>
    <p:embeddedFont>
      <p:font typeface="Poppins Light" panose="00000400000000000000" pitchFamily="2" charset="0"/>
      <p:regular r:id="rId84"/>
      <p:italic r:id="rId85"/>
    </p:embeddedFont>
    <p:embeddedFont>
      <p:font typeface="Poppins" panose="00000500000000000000" pitchFamily="2" charset="0"/>
      <p:regular r:id="rId86"/>
      <p:bold r:id="rId87"/>
      <p:italic r:id="rId88"/>
      <p:boldItalic r:id="rId89"/>
    </p:embeddedFont>
    <p:embeddedFont>
      <p:font typeface="Calibri" panose="020F0502020204030204" pitchFamily="34" charset="0"/>
      <p:regular r:id="rId90"/>
      <p:bold r:id="rId91"/>
      <p:italic r:id="rId92"/>
      <p:boldItalic r:id="rId93"/>
    </p:embeddedFont>
    <p:embeddedFont>
      <p:font typeface="Gotham Light" pitchFamily="50" charset="0"/>
      <p:regular r:id="rId94"/>
      <p:italic r:id="rId95"/>
    </p:embeddedFont>
    <p:embeddedFont>
      <p:font typeface="Gotham Medium" pitchFamily="50" charset="0"/>
      <p:regular r:id="rId96"/>
      <p:italic r:id="rId97"/>
    </p:embeddedFont>
    <p:embeddedFont>
      <p:font typeface="MS PGothic" panose="020B0600070205080204" pitchFamily="34" charset="-128"/>
      <p:regular r:id="rId98"/>
    </p:embeddedFont>
  </p:embeddedFontLst>
  <p:defaultTextStyle>
    <a:defPPr>
      <a:defRPr lang="sv-SE"/>
    </a:defPPr>
    <a:lvl1pPr algn="l" defTabSz="456171" rtl="0" fontAlgn="base">
      <a:spcBef>
        <a:spcPct val="0"/>
      </a:spcBef>
      <a:spcAft>
        <a:spcPct val="0"/>
      </a:spcAft>
      <a:defRPr sz="1500" kern="1200">
        <a:solidFill>
          <a:schemeClr val="tx1"/>
        </a:solidFill>
        <a:latin typeface="Arial" charset="0"/>
        <a:ea typeface="ＭＳ Ｐゴシック" pitchFamily="34" charset="-128"/>
        <a:cs typeface="+mn-cs"/>
      </a:defRPr>
    </a:lvl1pPr>
    <a:lvl2pPr marL="456171" algn="l" defTabSz="456171" rtl="0" fontAlgn="base">
      <a:spcBef>
        <a:spcPct val="0"/>
      </a:spcBef>
      <a:spcAft>
        <a:spcPct val="0"/>
      </a:spcAft>
      <a:defRPr sz="1500" kern="1200">
        <a:solidFill>
          <a:schemeClr val="tx1"/>
        </a:solidFill>
        <a:latin typeface="Arial" charset="0"/>
        <a:ea typeface="ＭＳ Ｐゴシック" pitchFamily="34" charset="-128"/>
        <a:cs typeface="+mn-cs"/>
      </a:defRPr>
    </a:lvl2pPr>
    <a:lvl3pPr marL="912451" algn="l" defTabSz="456171" rtl="0" fontAlgn="base">
      <a:spcBef>
        <a:spcPct val="0"/>
      </a:spcBef>
      <a:spcAft>
        <a:spcPct val="0"/>
      </a:spcAft>
      <a:defRPr sz="1500" kern="1200">
        <a:solidFill>
          <a:schemeClr val="tx1"/>
        </a:solidFill>
        <a:latin typeface="Arial" charset="0"/>
        <a:ea typeface="ＭＳ Ｐゴシック" pitchFamily="34" charset="-128"/>
        <a:cs typeface="+mn-cs"/>
      </a:defRPr>
    </a:lvl3pPr>
    <a:lvl4pPr marL="1368676" algn="l" defTabSz="456171" rtl="0" fontAlgn="base">
      <a:spcBef>
        <a:spcPct val="0"/>
      </a:spcBef>
      <a:spcAft>
        <a:spcPct val="0"/>
      </a:spcAft>
      <a:defRPr sz="1500" kern="1200">
        <a:solidFill>
          <a:schemeClr val="tx1"/>
        </a:solidFill>
        <a:latin typeface="Arial" charset="0"/>
        <a:ea typeface="ＭＳ Ｐゴシック" pitchFamily="34" charset="-128"/>
        <a:cs typeface="+mn-cs"/>
      </a:defRPr>
    </a:lvl4pPr>
    <a:lvl5pPr marL="1824901" algn="l" defTabSz="456171" rtl="0" fontAlgn="base">
      <a:spcBef>
        <a:spcPct val="0"/>
      </a:spcBef>
      <a:spcAft>
        <a:spcPct val="0"/>
      </a:spcAft>
      <a:defRPr sz="1500" kern="1200">
        <a:solidFill>
          <a:schemeClr val="tx1"/>
        </a:solidFill>
        <a:latin typeface="Arial" charset="0"/>
        <a:ea typeface="ＭＳ Ｐゴシック" pitchFamily="34" charset="-128"/>
        <a:cs typeface="+mn-cs"/>
      </a:defRPr>
    </a:lvl5pPr>
    <a:lvl6pPr marL="2281182" algn="l" defTabSz="912451" rtl="0" eaLnBrk="1" latinLnBrk="0" hangingPunct="1">
      <a:defRPr sz="1500" kern="1200">
        <a:solidFill>
          <a:schemeClr val="tx1"/>
        </a:solidFill>
        <a:latin typeface="Arial" charset="0"/>
        <a:ea typeface="ＭＳ Ｐゴシック" pitchFamily="34" charset="-128"/>
        <a:cs typeface="+mn-cs"/>
      </a:defRPr>
    </a:lvl6pPr>
    <a:lvl7pPr marL="2737350" algn="l" defTabSz="912451" rtl="0" eaLnBrk="1" latinLnBrk="0" hangingPunct="1">
      <a:defRPr sz="1500" kern="1200">
        <a:solidFill>
          <a:schemeClr val="tx1"/>
        </a:solidFill>
        <a:latin typeface="Arial" charset="0"/>
        <a:ea typeface="ＭＳ Ｐゴシック" pitchFamily="34" charset="-128"/>
        <a:cs typeface="+mn-cs"/>
      </a:defRPr>
    </a:lvl7pPr>
    <a:lvl8pPr marL="3193520" algn="l" defTabSz="912451" rtl="0" eaLnBrk="1" latinLnBrk="0" hangingPunct="1">
      <a:defRPr sz="1500" kern="1200">
        <a:solidFill>
          <a:schemeClr val="tx1"/>
        </a:solidFill>
        <a:latin typeface="Arial" charset="0"/>
        <a:ea typeface="ＭＳ Ｐゴシック" pitchFamily="34" charset="-128"/>
        <a:cs typeface="+mn-cs"/>
      </a:defRPr>
    </a:lvl8pPr>
    <a:lvl9pPr marL="3649691" algn="l" defTabSz="912451" rtl="0" eaLnBrk="1" latinLnBrk="0" hangingPunct="1">
      <a:defRPr sz="1500" kern="1200">
        <a:solidFill>
          <a:schemeClr val="tx1"/>
        </a:solidFill>
        <a:latin typeface="Arial" charset="0"/>
        <a:ea typeface="ＭＳ Ｐゴシック" pitchFamily="34" charset="-128"/>
        <a:cs typeface="+mn-cs"/>
      </a:defRPr>
    </a:lvl9pPr>
  </p:defaultTextStyle>
  <p:extLst>
    <p:ext uri="{521415D9-36F7-43E2-AB2F-B90AF26B5E84}">
      <p14:sectionLst xmlns:p14="http://schemas.microsoft.com/office/powerpoint/2010/main">
        <p14:section name="Standardavsnitt" id="{0BA956D8-DF70-4B6A-AC3F-035CF662428C}">
          <p14:sldIdLst>
            <p14:sldId id="502"/>
          </p14:sldIdLst>
        </p14:section>
        <p14:section name="Sammanfattningsavsnitt" id="{493EF649-D5A0-45E8-8339-2F764BAC87B2}">
          <p14:sldIdLst>
            <p14:sldId id="535"/>
          </p14:sldIdLst>
        </p14:section>
        <p14:section name="Vad är handel?" id="{E1ABFC95-D9E8-4A7A-B94A-026A7BA1597F}">
          <p14:sldIdLst>
            <p14:sldId id="546"/>
            <p14:sldId id="547"/>
            <p14:sldId id="548"/>
            <p14:sldId id="549"/>
          </p14:sldIdLst>
        </p14:section>
        <p14:section name="Vem handlar?" id="{DC40911E-3638-4EA8-88FA-4DEF6DE2B388}">
          <p14:sldIdLst>
            <p14:sldId id="550"/>
            <p14:sldId id="551"/>
            <p14:sldId id="552"/>
          </p14:sldIdLst>
        </p14:section>
        <p14:section name="Varför handlar vi?" id="{D3389687-DE71-4041-BDEB-0AF56D9D41B1}">
          <p14:sldIdLst>
            <p14:sldId id="553"/>
            <p14:sldId id="554"/>
            <p14:sldId id="555"/>
            <p14:sldId id="556"/>
            <p14:sldId id="557"/>
          </p14:sldIdLst>
        </p14:section>
        <p14:section name="Vinster av handel" id="{2929E279-4BAD-4CCB-8EC9-171F32452FD5}">
          <p14:sldIdLst>
            <p14:sldId id="558"/>
            <p14:sldId id="559"/>
            <p14:sldId id="560"/>
            <p14:sldId id="384"/>
            <p14:sldId id="561"/>
            <p14:sldId id="562"/>
            <p14:sldId id="563"/>
          </p14:sldIdLst>
        </p14:section>
        <p14:section name="Handeln förändras" id="{42E371D2-C15B-4DF3-B245-81AE42941EF9}">
          <p14:sldIdLst>
            <p14:sldId id="564"/>
            <p14:sldId id="565"/>
            <p14:sldId id="567"/>
            <p14:sldId id="568"/>
            <p14:sldId id="569"/>
            <p14:sldId id="570"/>
            <p14:sldId id="571"/>
            <p14:sldId id="573"/>
            <p14:sldId id="574"/>
            <p14:sldId id="575"/>
            <p14:sldId id="576"/>
            <p14:sldId id="577"/>
            <p14:sldId id="580"/>
            <p14:sldId id="581"/>
            <p14:sldId id="578"/>
            <p14:sldId id="261"/>
            <p14:sldId id="262"/>
            <p14:sldId id="623"/>
            <p14:sldId id="625"/>
            <p14:sldId id="579"/>
            <p14:sldId id="626"/>
            <p14:sldId id="622"/>
            <p14:sldId id="582"/>
            <p14:sldId id="583"/>
            <p14:sldId id="584"/>
            <p14:sldId id="263"/>
            <p14:sldId id="585"/>
            <p14:sldId id="264"/>
            <p14:sldId id="586"/>
            <p14:sldId id="587"/>
            <p14:sldId id="597"/>
            <p14:sldId id="598"/>
            <p14:sldId id="599"/>
            <p14:sldId id="267"/>
          </p14:sldIdLst>
        </p14:section>
        <p14:section name="Handel i vardagen" id="{C0439D06-27D2-481E-8657-BF9F7036BAC2}">
          <p14:sldIdLst>
            <p14:sldId id="592"/>
            <p14:sldId id="277"/>
            <p14:sldId id="610"/>
            <p14:sldId id="611"/>
            <p14:sldId id="612"/>
          </p14:sldIdLst>
        </p14:section>
        <p14:section name="Internationella Handelskammaren" id="{22E22E68-65A5-4DB8-BEE8-B9C4DDAB699D}">
          <p14:sldIdLst>
            <p14:sldId id="614"/>
            <p14:sldId id="61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jsa Persson-Berg" initials="KP"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6BBE6"/>
    <a:srgbClr val="FDEC00"/>
    <a:srgbClr val="FD557C"/>
    <a:srgbClr val="503BF7"/>
    <a:srgbClr val="FE6700"/>
    <a:srgbClr val="F50002"/>
    <a:srgbClr val="00B147"/>
    <a:srgbClr val="310F86"/>
    <a:srgbClr val="0064A8"/>
    <a:srgbClr val="C9F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01" autoAdjust="0"/>
    <p:restoredTop sz="62690" autoAdjust="0"/>
  </p:normalViewPr>
  <p:slideViewPr>
    <p:cSldViewPr snapToGrid="0">
      <p:cViewPr varScale="1">
        <p:scale>
          <a:sx n="58" d="100"/>
          <a:sy n="58" d="100"/>
        </p:scale>
        <p:origin x="114" y="204"/>
      </p:cViewPr>
      <p:guideLst>
        <p:guide orient="horz" pos="2160"/>
        <p:guide pos="3840"/>
      </p:guideLst>
    </p:cSldViewPr>
  </p:slideViewPr>
  <p:outlineViewPr>
    <p:cViewPr>
      <p:scale>
        <a:sx n="33" d="100"/>
        <a:sy n="33" d="100"/>
      </p:scale>
      <p:origin x="0" y="-2022"/>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78" d="100"/>
          <a:sy n="78" d="100"/>
        </p:scale>
        <p:origin x="2934"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font" Target="fonts/font6.fntdata"/><Relationship Id="rId89" Type="http://schemas.openxmlformats.org/officeDocument/2006/relationships/font" Target="fonts/font11.fntdata"/><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font" Target="fonts/font1.fntdata"/><Relationship Id="rId87" Type="http://schemas.openxmlformats.org/officeDocument/2006/relationships/font" Target="fonts/font9.fntdata"/><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font" Target="fonts/font4.fntdata"/><Relationship Id="rId90" Type="http://schemas.openxmlformats.org/officeDocument/2006/relationships/font" Target="fonts/font12.fntdata"/><Relationship Id="rId95" Type="http://schemas.openxmlformats.org/officeDocument/2006/relationships/font" Target="fonts/font17.fntdata"/><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notesMaster" Target="notesMasters/notesMaster1.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font" Target="fonts/font2.fntdata"/><Relationship Id="rId85" Type="http://schemas.openxmlformats.org/officeDocument/2006/relationships/font" Target="fonts/font7.fntdata"/><Relationship Id="rId93" Type="http://schemas.openxmlformats.org/officeDocument/2006/relationships/font" Target="fonts/font15.fntdata"/><Relationship Id="rId98"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tableStyles" Target="tableStyle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font" Target="fonts/font5.fntdata"/><Relationship Id="rId88" Type="http://schemas.openxmlformats.org/officeDocument/2006/relationships/font" Target="fonts/font10.fntdata"/><Relationship Id="rId91" Type="http://schemas.openxmlformats.org/officeDocument/2006/relationships/font" Target="fonts/font13.fntdata"/><Relationship Id="rId96"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handoutMaster" Target="handoutMasters/handout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font" Target="fonts/font16.fntdata"/><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font" Target="fonts/font19.fntdata"/></Relationships>
</file>

<file path=ppt/charts/_rels/chart1.xml.rels><?xml version="1.0" encoding="UTF-8" standalone="yes"?>
<Relationships xmlns="http://schemas.openxmlformats.org/package/2006/relationships"><Relationship Id="rId1" Type="http://schemas.openxmlformats.org/officeDocument/2006/relationships/oleObject" Target="file:///\\10.100.22.10\users$\kajsa.persson-berg\%23tradematters\Presentation\Export%20of%20goods%20and%20services,%20world.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10.100.22.10\users$\kajsa.persson-berg\%23tradematters\Presentation\Export%20of%20goods%20and%20services,%20world.xls"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file:///\\10.100.22.10\users$\kajsa.persson-berg\%23tradematters\Presentation\Ekonomifakta-15016-2017-10-09.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oleObject" Target="file:///\\komsthfil001.kommers.se\Organisation\Statistik\TiVA\TiVA_version_2_May_2013_20130805\Handelns%20dag\EXGR_SWE_l&#228;nder.xlsx"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sv-SE" sz="1800" b="0" dirty="0">
                <a:latin typeface="Gotham Light" pitchFamily="50" charset="0"/>
              </a:rPr>
              <a:t>Världsexport</a:t>
            </a:r>
            <a:r>
              <a:rPr lang="sv-SE" sz="1800" b="0" baseline="0" dirty="0">
                <a:latin typeface="Gotham Light" pitchFamily="50" charset="0"/>
              </a:rPr>
              <a:t> och Sveriges export av varor och tjänster</a:t>
            </a:r>
            <a:r>
              <a:rPr lang="sv-SE" sz="1800" b="0" dirty="0">
                <a:latin typeface="Gotham Light" pitchFamily="50" charset="0"/>
              </a:rPr>
              <a:t> </a:t>
            </a:r>
            <a:r>
              <a:rPr lang="sv-SE" sz="1800" b="0" baseline="0" dirty="0">
                <a:latin typeface="Gotham Light" pitchFamily="50" charset="0"/>
              </a:rPr>
              <a:t>(</a:t>
            </a:r>
            <a:r>
              <a:rPr lang="sv-SE" sz="1800" b="0" baseline="0" dirty="0" err="1">
                <a:latin typeface="Gotham Light" pitchFamily="50" charset="0"/>
              </a:rPr>
              <a:t>current</a:t>
            </a:r>
            <a:r>
              <a:rPr lang="sv-SE" sz="1800" b="0" baseline="0" dirty="0">
                <a:latin typeface="Gotham Light" pitchFamily="50" charset="0"/>
              </a:rPr>
              <a:t> US$) </a:t>
            </a:r>
          </a:p>
          <a:p>
            <a:pPr>
              <a:defRPr/>
            </a:pPr>
            <a:r>
              <a:rPr lang="sv-SE" sz="1800" b="0" baseline="0" dirty="0">
                <a:latin typeface="Gotham Light" pitchFamily="50" charset="0"/>
              </a:rPr>
              <a:t>1982-2016 </a:t>
            </a:r>
            <a:endParaRPr lang="sv-SE" sz="1800" b="0" dirty="0">
              <a:latin typeface="Gotham Light" pitchFamily="50" charset="0"/>
            </a:endParaRPr>
          </a:p>
        </c:rich>
      </c:tx>
      <c:layout>
        <c:manualLayout>
          <c:xMode val="edge"/>
          <c:yMode val="edge"/>
          <c:x val="0.12646495840075075"/>
          <c:y val="5.786676670580141E-3"/>
        </c:manualLayout>
      </c:layout>
      <c:overlay val="0"/>
    </c:title>
    <c:autoTitleDeleted val="0"/>
    <c:plotArea>
      <c:layout/>
      <c:lineChart>
        <c:grouping val="standard"/>
        <c:varyColors val="0"/>
        <c:ser>
          <c:idx val="1"/>
          <c:order val="0"/>
          <c:tx>
            <c:strRef>
              <c:f>'[Export of goods and services, world.xls]Data'!$A$5</c:f>
              <c:strCache>
                <c:ptCount val="1"/>
                <c:pt idx="0">
                  <c:v>Sweden</c:v>
                </c:pt>
              </c:strCache>
            </c:strRef>
          </c:tx>
          <c:spPr>
            <a:ln w="57150">
              <a:solidFill>
                <a:srgbClr val="0070C0"/>
              </a:solidFill>
            </a:ln>
          </c:spPr>
          <c:marker>
            <c:symbol val="none"/>
          </c:marker>
          <c:cat>
            <c:strRef>
              <c:f>'[Export of goods and services, world.xls]Data'!$B$4:$S$4</c:f>
              <c:strCache>
                <c:ptCount val="18"/>
                <c:pt idx="0">
                  <c:v>1982</c:v>
                </c:pt>
                <c:pt idx="1">
                  <c:v>1984</c:v>
                </c:pt>
                <c:pt idx="2">
                  <c:v>1986</c:v>
                </c:pt>
                <c:pt idx="3">
                  <c:v>1988</c:v>
                </c:pt>
                <c:pt idx="4">
                  <c:v>1990</c:v>
                </c:pt>
                <c:pt idx="5">
                  <c:v>1992</c:v>
                </c:pt>
                <c:pt idx="6">
                  <c:v>1994</c:v>
                </c:pt>
                <c:pt idx="7">
                  <c:v>1996</c:v>
                </c:pt>
                <c:pt idx="8">
                  <c:v>1998</c:v>
                </c:pt>
                <c:pt idx="9">
                  <c:v>2000</c:v>
                </c:pt>
                <c:pt idx="10">
                  <c:v>2002</c:v>
                </c:pt>
                <c:pt idx="11">
                  <c:v>2004</c:v>
                </c:pt>
                <c:pt idx="12">
                  <c:v>2006</c:v>
                </c:pt>
                <c:pt idx="13">
                  <c:v>2008</c:v>
                </c:pt>
                <c:pt idx="14">
                  <c:v>2010</c:v>
                </c:pt>
                <c:pt idx="15">
                  <c:v>2012</c:v>
                </c:pt>
                <c:pt idx="16">
                  <c:v>2014</c:v>
                </c:pt>
                <c:pt idx="17">
                  <c:v>2016</c:v>
                </c:pt>
              </c:strCache>
            </c:strRef>
          </c:cat>
          <c:val>
            <c:numRef>
              <c:f>'[Export of goods and services, world.xls]Data'!$B$5:$S$5</c:f>
              <c:numCache>
                <c:formatCode>.0\ \ \ \ [$USD]</c:formatCode>
                <c:ptCount val="18"/>
                <c:pt idx="0">
                  <c:v>34956018288.606628</c:v>
                </c:pt>
                <c:pt idx="1">
                  <c:v>37330889552.45533</c:v>
                </c:pt>
                <c:pt idx="2">
                  <c:v>46547099444.101295</c:v>
                </c:pt>
                <c:pt idx="3">
                  <c:v>62626260004.569786</c:v>
                </c:pt>
                <c:pt idx="4">
                  <c:v>74209023366.222885</c:v>
                </c:pt>
                <c:pt idx="5">
                  <c:v>74909126034.547882</c:v>
                </c:pt>
                <c:pt idx="6">
                  <c:v>77976153447.382065</c:v>
                </c:pt>
                <c:pt idx="7">
                  <c:v>106118401431.55383</c:v>
                </c:pt>
                <c:pt idx="8">
                  <c:v>109460999509.42778</c:v>
                </c:pt>
                <c:pt idx="9">
                  <c:v>114567352819.19189</c:v>
                </c:pt>
                <c:pt idx="10">
                  <c:v>111086668515.26636</c:v>
                </c:pt>
                <c:pt idx="11">
                  <c:v>165839241246.98935</c:v>
                </c:pt>
                <c:pt idx="12">
                  <c:v>202413461277.81845</c:v>
                </c:pt>
                <c:pt idx="13">
                  <c:v>256022211770.41769</c:v>
                </c:pt>
                <c:pt idx="14">
                  <c:v>225558175374.3685</c:v>
                </c:pt>
                <c:pt idx="15">
                  <c:v>251942584636.02618</c:v>
                </c:pt>
                <c:pt idx="16">
                  <c:v>258408185069.20126</c:v>
                </c:pt>
                <c:pt idx="17">
                  <c:v>226867775118.52277</c:v>
                </c:pt>
              </c:numCache>
            </c:numRef>
          </c:val>
          <c:smooth val="0"/>
          <c:extLst>
            <c:ext xmlns:c16="http://schemas.microsoft.com/office/drawing/2014/chart" uri="{C3380CC4-5D6E-409C-BE32-E72D297353CC}">
              <c16:uniqueId val="{00000000-1F0B-4D26-9286-0EAA7DEBA174}"/>
            </c:ext>
          </c:extLst>
        </c:ser>
        <c:dLbls>
          <c:showLegendKey val="0"/>
          <c:showVal val="0"/>
          <c:showCatName val="0"/>
          <c:showSerName val="0"/>
          <c:showPercent val="0"/>
          <c:showBubbleSize val="0"/>
        </c:dLbls>
        <c:marker val="1"/>
        <c:smooth val="0"/>
        <c:axId val="205421952"/>
        <c:axId val="205420416"/>
      </c:lineChart>
      <c:lineChart>
        <c:grouping val="standard"/>
        <c:varyColors val="0"/>
        <c:ser>
          <c:idx val="2"/>
          <c:order val="1"/>
          <c:tx>
            <c:strRef>
              <c:f>'[Export of goods and services, world.xls]Data'!$A$6</c:f>
              <c:strCache>
                <c:ptCount val="1"/>
                <c:pt idx="0">
                  <c:v>World</c:v>
                </c:pt>
              </c:strCache>
            </c:strRef>
          </c:tx>
          <c:spPr>
            <a:ln w="57150">
              <a:solidFill>
                <a:srgbClr val="FFC000"/>
              </a:solidFill>
            </a:ln>
          </c:spPr>
          <c:marker>
            <c:symbol val="none"/>
          </c:marker>
          <c:cat>
            <c:strRef>
              <c:f>'[Export of goods and services, world.xls]Data'!$B$4:$S$4</c:f>
              <c:strCache>
                <c:ptCount val="18"/>
                <c:pt idx="0">
                  <c:v>1982</c:v>
                </c:pt>
                <c:pt idx="1">
                  <c:v>1984</c:v>
                </c:pt>
                <c:pt idx="2">
                  <c:v>1986</c:v>
                </c:pt>
                <c:pt idx="3">
                  <c:v>1988</c:v>
                </c:pt>
                <c:pt idx="4">
                  <c:v>1990</c:v>
                </c:pt>
                <c:pt idx="5">
                  <c:v>1992</c:v>
                </c:pt>
                <c:pt idx="6">
                  <c:v>1994</c:v>
                </c:pt>
                <c:pt idx="7">
                  <c:v>1996</c:v>
                </c:pt>
                <c:pt idx="8">
                  <c:v>1998</c:v>
                </c:pt>
                <c:pt idx="9">
                  <c:v>2000</c:v>
                </c:pt>
                <c:pt idx="10">
                  <c:v>2002</c:v>
                </c:pt>
                <c:pt idx="11">
                  <c:v>2004</c:v>
                </c:pt>
                <c:pt idx="12">
                  <c:v>2006</c:v>
                </c:pt>
                <c:pt idx="13">
                  <c:v>2008</c:v>
                </c:pt>
                <c:pt idx="14">
                  <c:v>2010</c:v>
                </c:pt>
                <c:pt idx="15">
                  <c:v>2012</c:v>
                </c:pt>
                <c:pt idx="16">
                  <c:v>2014</c:v>
                </c:pt>
                <c:pt idx="17">
                  <c:v>2016</c:v>
                </c:pt>
              </c:strCache>
            </c:strRef>
          </c:cat>
          <c:val>
            <c:numRef>
              <c:f>'[Export of goods and services, world.xls]Data'!$B$6:$S$6</c:f>
              <c:numCache>
                <c:formatCode>.0\ \ \ \ [$USD]</c:formatCode>
                <c:ptCount val="18"/>
                <c:pt idx="0">
                  <c:v>2168382085311.6621</c:v>
                </c:pt>
                <c:pt idx="1">
                  <c:v>2254347832850.5156</c:v>
                </c:pt>
                <c:pt idx="2">
                  <c:v>2550764144434.4453</c:v>
                </c:pt>
                <c:pt idx="3">
                  <c:v>3477620167502.7227</c:v>
                </c:pt>
                <c:pt idx="4">
                  <c:v>4300213872472.5698</c:v>
                </c:pt>
                <c:pt idx="5">
                  <c:v>5054388796730.7178</c:v>
                </c:pt>
                <c:pt idx="6">
                  <c:v>5420064450469.0791</c:v>
                </c:pt>
                <c:pt idx="7">
                  <c:v>6723552638835.3643</c:v>
                </c:pt>
                <c:pt idx="8">
                  <c:v>6877276401519.0742</c:v>
                </c:pt>
                <c:pt idx="9">
                  <c:v>7915716761806.6846</c:v>
                </c:pt>
                <c:pt idx="10">
                  <c:v>8055818607090.9668</c:v>
                </c:pt>
                <c:pt idx="11">
                  <c:v>11353772930029.223</c:v>
                </c:pt>
                <c:pt idx="12">
                  <c:v>14886294725744.273</c:v>
                </c:pt>
                <c:pt idx="13">
                  <c:v>19689839369082.664</c:v>
                </c:pt>
                <c:pt idx="14">
                  <c:v>18916208790379.266</c:v>
                </c:pt>
                <c:pt idx="15">
                  <c:v>22791276827153.574</c:v>
                </c:pt>
                <c:pt idx="16">
                  <c:v>23914130723593.199</c:v>
                </c:pt>
                <c:pt idx="17">
                  <c:v>20705067578399.805</c:v>
                </c:pt>
              </c:numCache>
            </c:numRef>
          </c:val>
          <c:smooth val="0"/>
          <c:extLst>
            <c:ext xmlns:c16="http://schemas.microsoft.com/office/drawing/2014/chart" uri="{C3380CC4-5D6E-409C-BE32-E72D297353CC}">
              <c16:uniqueId val="{00000001-1F0B-4D26-9286-0EAA7DEBA174}"/>
            </c:ext>
          </c:extLst>
        </c:ser>
        <c:dLbls>
          <c:showLegendKey val="0"/>
          <c:showVal val="0"/>
          <c:showCatName val="0"/>
          <c:showSerName val="0"/>
          <c:showPercent val="0"/>
          <c:showBubbleSize val="0"/>
        </c:dLbls>
        <c:marker val="1"/>
        <c:smooth val="0"/>
        <c:axId val="210139776"/>
        <c:axId val="210137856"/>
      </c:lineChart>
      <c:valAx>
        <c:axId val="205420416"/>
        <c:scaling>
          <c:orientation val="minMax"/>
        </c:scaling>
        <c:delete val="0"/>
        <c:axPos val="r"/>
        <c:majorGridlines/>
        <c:numFmt formatCode="#,##0\ [$USD]" sourceLinked="0"/>
        <c:majorTickMark val="none"/>
        <c:minorTickMark val="none"/>
        <c:tickLblPos val="nextTo"/>
        <c:spPr>
          <a:ln w="9525">
            <a:noFill/>
          </a:ln>
        </c:spPr>
        <c:crossAx val="205421952"/>
        <c:crosses val="max"/>
        <c:crossBetween val="between"/>
      </c:valAx>
      <c:catAx>
        <c:axId val="205421952"/>
        <c:scaling>
          <c:orientation val="minMax"/>
        </c:scaling>
        <c:delete val="0"/>
        <c:axPos val="b"/>
        <c:numFmt formatCode="General" sourceLinked="1"/>
        <c:majorTickMark val="none"/>
        <c:minorTickMark val="none"/>
        <c:tickLblPos val="nextTo"/>
        <c:crossAx val="205420416"/>
        <c:crosses val="autoZero"/>
        <c:auto val="1"/>
        <c:lblAlgn val="ctr"/>
        <c:lblOffset val="100"/>
        <c:noMultiLvlLbl val="0"/>
      </c:catAx>
      <c:valAx>
        <c:axId val="210137856"/>
        <c:scaling>
          <c:orientation val="minMax"/>
        </c:scaling>
        <c:delete val="0"/>
        <c:axPos val="l"/>
        <c:numFmt formatCode="#,##0\ [$USD]" sourceLinked="0"/>
        <c:majorTickMark val="out"/>
        <c:minorTickMark val="none"/>
        <c:tickLblPos val="nextTo"/>
        <c:crossAx val="210139776"/>
        <c:crosses val="autoZero"/>
        <c:crossBetween val="between"/>
      </c:valAx>
      <c:catAx>
        <c:axId val="210139776"/>
        <c:scaling>
          <c:orientation val="minMax"/>
        </c:scaling>
        <c:delete val="1"/>
        <c:axPos val="b"/>
        <c:numFmt formatCode="General" sourceLinked="1"/>
        <c:majorTickMark val="out"/>
        <c:minorTickMark val="none"/>
        <c:tickLblPos val="nextTo"/>
        <c:crossAx val="210137856"/>
        <c:crosses val="autoZero"/>
        <c:auto val="1"/>
        <c:lblAlgn val="ctr"/>
        <c:lblOffset val="100"/>
        <c:noMultiLvlLbl val="0"/>
      </c:catAx>
      <c:spPr>
        <a:ln>
          <a:solidFill>
            <a:srgbClr val="0070C0"/>
          </a:solidFill>
        </a:ln>
      </c:spPr>
    </c:plotArea>
    <c:legend>
      <c:legendPos val="b"/>
      <c:layout>
        <c:manualLayout>
          <c:xMode val="edge"/>
          <c:yMode val="edge"/>
          <c:x val="0.41845063601006477"/>
          <c:y val="0.95548943116561946"/>
          <c:w val="0.23707314118172088"/>
          <c:h val="3.2930949147385917E-2"/>
        </c:manualLayout>
      </c:layout>
      <c:overlay val="0"/>
      <c:spPr>
        <a:solidFill>
          <a:schemeClr val="bg1"/>
        </a:solidFill>
      </c:sp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99052690654247"/>
          <c:y val="0.12583186726534212"/>
          <c:w val="0.70162216568540547"/>
          <c:h val="0.78775529680221656"/>
        </c:manualLayout>
      </c:layout>
      <c:lineChart>
        <c:grouping val="standard"/>
        <c:varyColors val="0"/>
        <c:ser>
          <c:idx val="2"/>
          <c:order val="0"/>
          <c:tx>
            <c:strRef>
              <c:f>'[Export of goods and services, world.xls]Data'!$A$6</c:f>
              <c:strCache>
                <c:ptCount val="1"/>
                <c:pt idx="0">
                  <c:v>World</c:v>
                </c:pt>
              </c:strCache>
            </c:strRef>
          </c:tx>
          <c:spPr>
            <a:ln w="57150">
              <a:solidFill>
                <a:srgbClr val="FFC000"/>
              </a:solidFill>
            </a:ln>
          </c:spPr>
          <c:marker>
            <c:symbol val="none"/>
          </c:marker>
          <c:cat>
            <c:strRef>
              <c:f>'[Export of goods and services, world.xls]Data'!$B$4:$S$4</c:f>
              <c:strCache>
                <c:ptCount val="18"/>
                <c:pt idx="0">
                  <c:v>1982</c:v>
                </c:pt>
                <c:pt idx="1">
                  <c:v>1984</c:v>
                </c:pt>
                <c:pt idx="2">
                  <c:v>1986</c:v>
                </c:pt>
                <c:pt idx="3">
                  <c:v>1988</c:v>
                </c:pt>
                <c:pt idx="4">
                  <c:v>1990</c:v>
                </c:pt>
                <c:pt idx="5">
                  <c:v>1992</c:v>
                </c:pt>
                <c:pt idx="6">
                  <c:v>1994</c:v>
                </c:pt>
                <c:pt idx="7">
                  <c:v>1996</c:v>
                </c:pt>
                <c:pt idx="8">
                  <c:v>1998</c:v>
                </c:pt>
                <c:pt idx="9">
                  <c:v>2000</c:v>
                </c:pt>
                <c:pt idx="10">
                  <c:v>2002</c:v>
                </c:pt>
                <c:pt idx="11">
                  <c:v>2004</c:v>
                </c:pt>
                <c:pt idx="12">
                  <c:v>2006</c:v>
                </c:pt>
                <c:pt idx="13">
                  <c:v>2008</c:v>
                </c:pt>
                <c:pt idx="14">
                  <c:v>2010</c:v>
                </c:pt>
                <c:pt idx="15">
                  <c:v>2012</c:v>
                </c:pt>
                <c:pt idx="16">
                  <c:v>2014</c:v>
                </c:pt>
                <c:pt idx="17">
                  <c:v>2016</c:v>
                </c:pt>
              </c:strCache>
            </c:strRef>
          </c:cat>
          <c:val>
            <c:numRef>
              <c:f>'[Export of goods and services, world.xls]Data'!$B$6:$S$6</c:f>
              <c:numCache>
                <c:formatCode>.0\ \ \ \ [$USD]</c:formatCode>
                <c:ptCount val="18"/>
                <c:pt idx="0">
                  <c:v>2168382085311.6621</c:v>
                </c:pt>
                <c:pt idx="1">
                  <c:v>2254347832850.5156</c:v>
                </c:pt>
                <c:pt idx="2">
                  <c:v>2550764144434.4453</c:v>
                </c:pt>
                <c:pt idx="3">
                  <c:v>3477620167502.7227</c:v>
                </c:pt>
                <c:pt idx="4">
                  <c:v>4300213872472.5698</c:v>
                </c:pt>
                <c:pt idx="5">
                  <c:v>5054388796730.7178</c:v>
                </c:pt>
                <c:pt idx="6">
                  <c:v>5420064450469.0791</c:v>
                </c:pt>
                <c:pt idx="7">
                  <c:v>6723552638835.3643</c:v>
                </c:pt>
                <c:pt idx="8">
                  <c:v>6877276401519.0742</c:v>
                </c:pt>
                <c:pt idx="9">
                  <c:v>7915716761806.6846</c:v>
                </c:pt>
                <c:pt idx="10">
                  <c:v>8055818607090.9668</c:v>
                </c:pt>
                <c:pt idx="11">
                  <c:v>11353772930029.223</c:v>
                </c:pt>
                <c:pt idx="12">
                  <c:v>14886294725744.273</c:v>
                </c:pt>
                <c:pt idx="13">
                  <c:v>19689839369082.664</c:v>
                </c:pt>
                <c:pt idx="14">
                  <c:v>18916208790379.266</c:v>
                </c:pt>
                <c:pt idx="15">
                  <c:v>22791276827153.574</c:v>
                </c:pt>
                <c:pt idx="16">
                  <c:v>23914130723593.199</c:v>
                </c:pt>
                <c:pt idx="17">
                  <c:v>20705067578399.805</c:v>
                </c:pt>
              </c:numCache>
            </c:numRef>
          </c:val>
          <c:smooth val="0"/>
          <c:extLst>
            <c:ext xmlns:c16="http://schemas.microsoft.com/office/drawing/2014/chart" uri="{C3380CC4-5D6E-409C-BE32-E72D297353CC}">
              <c16:uniqueId val="{00000001-178A-4330-807B-989A57921626}"/>
            </c:ext>
          </c:extLst>
        </c:ser>
        <c:dLbls>
          <c:showLegendKey val="0"/>
          <c:showVal val="0"/>
          <c:showCatName val="0"/>
          <c:showSerName val="0"/>
          <c:showPercent val="0"/>
          <c:showBubbleSize val="0"/>
        </c:dLbls>
        <c:smooth val="0"/>
        <c:axId val="205421952"/>
        <c:axId val="205420416"/>
      </c:lineChart>
      <c:valAx>
        <c:axId val="205420416"/>
        <c:scaling>
          <c:orientation val="minMax"/>
        </c:scaling>
        <c:delete val="1"/>
        <c:axPos val="r"/>
        <c:majorGridlines/>
        <c:numFmt formatCode="#,##0\ [$USD]" sourceLinked="0"/>
        <c:majorTickMark val="none"/>
        <c:minorTickMark val="none"/>
        <c:tickLblPos val="nextTo"/>
        <c:crossAx val="205421952"/>
        <c:crosses val="max"/>
        <c:crossBetween val="between"/>
      </c:valAx>
      <c:catAx>
        <c:axId val="205421952"/>
        <c:scaling>
          <c:orientation val="minMax"/>
        </c:scaling>
        <c:delete val="1"/>
        <c:axPos val="b"/>
        <c:numFmt formatCode="General" sourceLinked="1"/>
        <c:majorTickMark val="none"/>
        <c:minorTickMark val="none"/>
        <c:tickLblPos val="nextTo"/>
        <c:crossAx val="205420416"/>
        <c:crosses val="autoZero"/>
        <c:auto val="1"/>
        <c:lblAlgn val="ctr"/>
        <c:lblOffset val="100"/>
        <c:noMultiLvlLbl val="0"/>
      </c:catAx>
      <c:spPr>
        <a:ln>
          <a:solidFill>
            <a:srgbClr val="0070C0"/>
          </a:solidFill>
        </a:ln>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602335422140869"/>
          <c:y val="0.14035072208788829"/>
          <c:w val="0.56374301147082084"/>
          <c:h val="0.84561420570332291"/>
        </c:manualLayout>
      </c:layout>
      <c:doughnutChart>
        <c:varyColors val="1"/>
        <c:ser>
          <c:idx val="0"/>
          <c:order val="0"/>
          <c:tx>
            <c:strRef>
              <c:f>Blad1!$B$1</c:f>
              <c:strCache>
                <c:ptCount val="1"/>
                <c:pt idx="0">
                  <c:v>Försäljning</c:v>
                </c:pt>
              </c:strCache>
            </c:strRef>
          </c:tx>
          <c:dPt>
            <c:idx val="0"/>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1-36F1-4E3D-B559-75B6701F0365}"/>
              </c:ext>
            </c:extLst>
          </c:dPt>
          <c:dPt>
            <c:idx val="1"/>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3-36F1-4E3D-B559-75B6701F0365}"/>
              </c:ext>
            </c:extLst>
          </c:dPt>
          <c:cat>
            <c:strRef>
              <c:f>Blad1!$A$2:$A$3</c:f>
              <c:strCache>
                <c:ptCount val="2"/>
                <c:pt idx="0">
                  <c:v>Kv 1</c:v>
                </c:pt>
                <c:pt idx="1">
                  <c:v>Kv 2</c:v>
                </c:pt>
              </c:strCache>
            </c:strRef>
          </c:cat>
          <c:val>
            <c:numRef>
              <c:f>Blad1!$B$2:$B$3</c:f>
              <c:numCache>
                <c:formatCode>General</c:formatCode>
                <c:ptCount val="2"/>
                <c:pt idx="0">
                  <c:v>60</c:v>
                </c:pt>
                <c:pt idx="1">
                  <c:v>40</c:v>
                </c:pt>
              </c:numCache>
            </c:numRef>
          </c:val>
          <c:extLst>
            <c:ext xmlns:c16="http://schemas.microsoft.com/office/drawing/2014/chart" uri="{C3380CC4-5D6E-409C-BE32-E72D297353CC}">
              <c16:uniqueId val="{00000000-AD56-40D1-AD6B-BE79143C6534}"/>
            </c:ext>
          </c:extLst>
        </c:ser>
        <c:dLbls>
          <c:showLegendKey val="0"/>
          <c:showVal val="0"/>
          <c:showCatName val="0"/>
          <c:showSerName val="0"/>
          <c:showPercent val="0"/>
          <c:showBubbleSize val="0"/>
          <c:showLeaderLines val="1"/>
        </c:dLbls>
        <c:firstSliceAng val="190"/>
        <c:holeSize val="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alpha val="34000"/>
            </a:schemeClr>
          </a:solidFill>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sz="1800" dirty="0">
                <a:latin typeface="Gotham Light" pitchFamily="50" charset="0"/>
              </a:rPr>
              <a:t>Sveriges viktigaste exportmarknader</a:t>
            </a:r>
            <a:r>
              <a:rPr lang="sv-SE" sz="1800" baseline="0" dirty="0">
                <a:latin typeface="Gotham Light" pitchFamily="50" charset="0"/>
              </a:rPr>
              <a:t> 2016</a:t>
            </a:r>
          </a:p>
          <a:p>
            <a:pPr>
              <a:defRPr/>
            </a:pPr>
            <a:r>
              <a:rPr lang="sv-SE" sz="1800" baseline="0" dirty="0">
                <a:latin typeface="Gotham Light" pitchFamily="50" charset="0"/>
              </a:rPr>
              <a:t>Varuexport - procent av total varuexport</a:t>
            </a:r>
            <a:endParaRPr lang="sv-SE" sz="1800" dirty="0">
              <a:latin typeface="Gotham Light" pitchFamily="50"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spPr>
            <a:solidFill>
              <a:srgbClr val="0064A8"/>
            </a:solidFill>
            <a:ln>
              <a:noFill/>
            </a:ln>
            <a:effectLst/>
          </c:spPr>
          <c:invertIfNegative val="0"/>
          <c:cat>
            <c:strRef>
              <c:f>'[Ekonomifakta-15016-2017-10-09.xlsx]Ekonomifakta'!$A$3:$A$12</c:f>
              <c:strCache>
                <c:ptCount val="10"/>
                <c:pt idx="0">
                  <c:v>Tyskland</c:v>
                </c:pt>
                <c:pt idx="1">
                  <c:v>Norge</c:v>
                </c:pt>
                <c:pt idx="2">
                  <c:v>USA</c:v>
                </c:pt>
                <c:pt idx="3">
                  <c:v>Danmark</c:v>
                </c:pt>
                <c:pt idx="4">
                  <c:v>Finland</c:v>
                </c:pt>
                <c:pt idx="5">
                  <c:v>Storbritannien</c:v>
                </c:pt>
                <c:pt idx="6">
                  <c:v>Nederländerna</c:v>
                </c:pt>
                <c:pt idx="7">
                  <c:v>Belgien</c:v>
                </c:pt>
                <c:pt idx="8">
                  <c:v>Frankrike</c:v>
                </c:pt>
                <c:pt idx="9">
                  <c:v>Kina</c:v>
                </c:pt>
              </c:strCache>
            </c:strRef>
          </c:cat>
          <c:val>
            <c:numRef>
              <c:f>'[Ekonomifakta-15016-2017-10-09.xlsx]Ekonomifakta'!$C$3:$C$12</c:f>
              <c:numCache>
                <c:formatCode>0.0%</c:formatCode>
                <c:ptCount val="10"/>
                <c:pt idx="0" formatCode="0.00%">
                  <c:v>0.10552763819095477</c:v>
                </c:pt>
                <c:pt idx="1">
                  <c:v>0.10385259631490787</c:v>
                </c:pt>
                <c:pt idx="2" formatCode="0.00%">
                  <c:v>7.2864321608040197E-2</c:v>
                </c:pt>
                <c:pt idx="3" formatCode="0.00%">
                  <c:v>6.9514237855946404E-2</c:v>
                </c:pt>
                <c:pt idx="4" formatCode="0.00%">
                  <c:v>6.78391959798995E-2</c:v>
                </c:pt>
                <c:pt idx="5" formatCode="0.00%">
                  <c:v>6.030150753768844E-2</c:v>
                </c:pt>
                <c:pt idx="6" formatCode="0.00%">
                  <c:v>5.3601340033500838E-2</c:v>
                </c:pt>
                <c:pt idx="7" formatCode="0.00%">
                  <c:v>4.690117252931323E-2</c:v>
                </c:pt>
                <c:pt idx="8" formatCode="0.00%">
                  <c:v>4.4388609715242881E-2</c:v>
                </c:pt>
                <c:pt idx="9" formatCode="0.00%">
                  <c:v>3.8525963149078725E-2</c:v>
                </c:pt>
              </c:numCache>
            </c:numRef>
          </c:val>
          <c:extLst>
            <c:ext xmlns:c16="http://schemas.microsoft.com/office/drawing/2014/chart" uri="{C3380CC4-5D6E-409C-BE32-E72D297353CC}">
              <c16:uniqueId val="{00000000-3B31-4107-A1FD-11A0091970DB}"/>
            </c:ext>
          </c:extLst>
        </c:ser>
        <c:dLbls>
          <c:showLegendKey val="0"/>
          <c:showVal val="0"/>
          <c:showCatName val="0"/>
          <c:showSerName val="0"/>
          <c:showPercent val="0"/>
          <c:showBubbleSize val="0"/>
        </c:dLbls>
        <c:gapWidth val="219"/>
        <c:overlap val="-27"/>
        <c:axId val="174201472"/>
        <c:axId val="174207360"/>
      </c:barChart>
      <c:catAx>
        <c:axId val="174201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Gotham Book" pitchFamily="50" charset="0"/>
                <a:ea typeface="+mn-ea"/>
                <a:cs typeface="+mn-cs"/>
              </a:defRPr>
            </a:pPr>
            <a:endParaRPr lang="sv-SE"/>
          </a:p>
        </c:txPr>
        <c:crossAx val="174207360"/>
        <c:crosses val="autoZero"/>
        <c:auto val="1"/>
        <c:lblAlgn val="ctr"/>
        <c:lblOffset val="100"/>
        <c:noMultiLvlLbl val="0"/>
      </c:catAx>
      <c:valAx>
        <c:axId val="1742073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accent1">
                <a:alpha val="95000"/>
              </a:schemeClr>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174201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plotArea>
      <c:layout/>
      <c:barChart>
        <c:barDir val="col"/>
        <c:grouping val="clustered"/>
        <c:varyColors val="0"/>
        <c:ser>
          <c:idx val="0"/>
          <c:order val="0"/>
          <c:spPr>
            <a:solidFill>
              <a:schemeClr val="accent6"/>
            </a:solidFill>
            <a:ln>
              <a:noFill/>
            </a:ln>
            <a:effectLst/>
          </c:spPr>
          <c:invertIfNegative val="0"/>
          <c:cat>
            <c:strRef>
              <c:f>Blad5!$E$3:$E$10</c:f>
              <c:strCache>
                <c:ptCount val="8"/>
                <c:pt idx="0">
                  <c:v>USA</c:v>
                </c:pt>
                <c:pt idx="1">
                  <c:v>Tyskland</c:v>
                </c:pt>
                <c:pt idx="2">
                  <c:v>Storbritannien</c:v>
                </c:pt>
                <c:pt idx="3">
                  <c:v>Frankrike</c:v>
                </c:pt>
                <c:pt idx="4">
                  <c:v>Norge</c:v>
                </c:pt>
                <c:pt idx="5">
                  <c:v>Danmark</c:v>
                </c:pt>
                <c:pt idx="6">
                  <c:v>Italien</c:v>
                </c:pt>
                <c:pt idx="7">
                  <c:v>Kina</c:v>
                </c:pt>
              </c:strCache>
            </c:strRef>
          </c:cat>
          <c:val>
            <c:numRef>
              <c:f>Blad5!$H$3:$H$10</c:f>
              <c:numCache>
                <c:formatCode>General</c:formatCode>
                <c:ptCount val="8"/>
                <c:pt idx="0">
                  <c:v>11.492678601232527</c:v>
                </c:pt>
                <c:pt idx="1">
                  <c:v>8.1924751334898716</c:v>
                </c:pt>
                <c:pt idx="2">
                  <c:v>6.0781688157973521</c:v>
                </c:pt>
                <c:pt idx="3">
                  <c:v>6.0349144021271739</c:v>
                </c:pt>
                <c:pt idx="4">
                  <c:v>5.5622373042881108</c:v>
                </c:pt>
                <c:pt idx="5">
                  <c:v>4.8659622801127798</c:v>
                </c:pt>
                <c:pt idx="6">
                  <c:v>4.425646363635205</c:v>
                </c:pt>
                <c:pt idx="7">
                  <c:v>3.9957777576759064</c:v>
                </c:pt>
              </c:numCache>
            </c:numRef>
          </c:val>
          <c:extLst>
            <c:ext xmlns:c16="http://schemas.microsoft.com/office/drawing/2014/chart" uri="{C3380CC4-5D6E-409C-BE32-E72D297353CC}">
              <c16:uniqueId val="{00000000-D4B9-446F-BF68-1585393ED248}"/>
            </c:ext>
          </c:extLst>
        </c:ser>
        <c:dLbls>
          <c:showLegendKey val="0"/>
          <c:showVal val="0"/>
          <c:showCatName val="0"/>
          <c:showSerName val="0"/>
          <c:showPercent val="0"/>
          <c:showBubbleSize val="0"/>
        </c:dLbls>
        <c:gapWidth val="150"/>
        <c:axId val="197010560"/>
        <c:axId val="197012096"/>
      </c:barChart>
      <c:catAx>
        <c:axId val="197010560"/>
        <c:scaling>
          <c:orientation val="minMax"/>
        </c:scaling>
        <c:delete val="0"/>
        <c:axPos val="b"/>
        <c:numFmt formatCode="General" sourceLinked="0"/>
        <c:majorTickMark val="out"/>
        <c:minorTickMark val="none"/>
        <c:tickLblPos val="nextTo"/>
        <c:spPr>
          <a:noFill/>
          <a:ln w="12700"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sv-SE"/>
          </a:p>
        </c:txPr>
        <c:crossAx val="197012096"/>
        <c:crosses val="autoZero"/>
        <c:auto val="1"/>
        <c:lblAlgn val="ctr"/>
        <c:lblOffset val="100"/>
        <c:noMultiLvlLbl val="0"/>
      </c:catAx>
      <c:valAx>
        <c:axId val="197012096"/>
        <c:scaling>
          <c:orientation val="minMax"/>
        </c:scaling>
        <c:delete val="0"/>
        <c:axPos val="l"/>
        <c:majorGridlines>
          <c:spPr>
            <a:ln w="12700" cap="flat" cmpd="sng" algn="ctr">
              <a:solidFill>
                <a:schemeClr val="tx1">
                  <a:tint val="75000"/>
                  <a:shade val="95000"/>
                  <a:satMod val="105000"/>
                </a:schemeClr>
              </a:solidFill>
              <a:prstDash val="solid"/>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sv-SE" sz="1400" dirty="0"/>
                  <a:t>Andel (%) av totalt förädlingsvärde </a:t>
                </a:r>
              </a:p>
              <a:p>
                <a:pPr>
                  <a:defRPr sz="1400"/>
                </a:pPr>
                <a:r>
                  <a:rPr lang="sv-SE" sz="1400" dirty="0"/>
                  <a:t>från</a:t>
                </a:r>
                <a:r>
                  <a:rPr lang="sv-SE" sz="1400" baseline="0" dirty="0"/>
                  <a:t> </a:t>
                </a:r>
                <a:r>
                  <a:rPr lang="sv-SE" sz="1400" dirty="0"/>
                  <a:t> svensk</a:t>
                </a:r>
                <a:r>
                  <a:rPr lang="sv-SE" sz="1400" baseline="0" dirty="0"/>
                  <a:t> export</a:t>
                </a:r>
                <a:endParaRPr lang="sv-SE" sz="1400" dirty="0"/>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sv-SE"/>
            </a:p>
          </c:txPr>
        </c:title>
        <c:numFmt formatCode="General" sourceLinked="1"/>
        <c:majorTickMark val="out"/>
        <c:minorTickMark val="none"/>
        <c:tickLblPos val="nextTo"/>
        <c:spPr>
          <a:noFill/>
          <a:ln w="12700"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sv-SE"/>
          </a:p>
        </c:txPr>
        <c:crossAx val="197010560"/>
        <c:crosses val="autoZero"/>
        <c:crossBetween val="between"/>
      </c:valAx>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913267836680242"/>
          <c:y val="6.4877762545501802E-2"/>
          <c:w val="0.84086732163319755"/>
          <c:h val="0.82268781976701733"/>
        </c:manualLayout>
      </c:layout>
      <c:ofPieChart>
        <c:ofPieType val="bar"/>
        <c:varyColors val="1"/>
        <c:ser>
          <c:idx val="0"/>
          <c:order val="0"/>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extLst>
              <c:ext xmlns:c16="http://schemas.microsoft.com/office/drawing/2014/chart" uri="{C3380CC4-5D6E-409C-BE32-E72D297353CC}">
                <c16:uniqueId val="{00000000-F4E9-477F-9B2E-B30CD59A216E}"/>
              </c:ext>
            </c:extLst>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extLst>
              <c:ext xmlns:c16="http://schemas.microsoft.com/office/drawing/2014/chart" uri="{C3380CC4-5D6E-409C-BE32-E72D297353CC}">
                <c16:uniqueId val="{00000001-F4E9-477F-9B2E-B30CD59A216E}"/>
              </c:ext>
            </c:extLst>
          </c:dPt>
          <c:dPt>
            <c:idx val="2"/>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extLst>
              <c:ext xmlns:c16="http://schemas.microsoft.com/office/drawing/2014/chart" uri="{C3380CC4-5D6E-409C-BE32-E72D297353CC}">
                <c16:uniqueId val="{00000002-F4E9-477F-9B2E-B30CD59A216E}"/>
              </c:ext>
            </c:extLst>
          </c:dPt>
          <c:dPt>
            <c:idx val="3"/>
            <c:bubble3D val="0"/>
            <c:spPr>
              <a:pattFill prst="ltUpDiag">
                <a:fgClr>
                  <a:schemeClr val="accent4"/>
                </a:fgClr>
                <a:bgClr>
                  <a:schemeClr val="accent4">
                    <a:lumMod val="20000"/>
                    <a:lumOff val="80000"/>
                  </a:schemeClr>
                </a:bgClr>
              </a:pattFill>
              <a:ln w="19050">
                <a:solidFill>
                  <a:schemeClr val="lt1"/>
                </a:solidFill>
              </a:ln>
              <a:effectLst>
                <a:innerShdw blurRad="114300">
                  <a:schemeClr val="accent4"/>
                </a:innerShdw>
              </a:effectLst>
            </c:spPr>
            <c:extLst>
              <c:ext xmlns:c16="http://schemas.microsoft.com/office/drawing/2014/chart" uri="{C3380CC4-5D6E-409C-BE32-E72D297353CC}">
                <c16:uniqueId val="{00000003-F4E9-477F-9B2E-B30CD59A216E}"/>
              </c:ext>
            </c:extLst>
          </c:dPt>
          <c:dPt>
            <c:idx val="4"/>
            <c:bubble3D val="0"/>
            <c:spPr>
              <a:pattFill prst="ltUpDiag">
                <a:fgClr>
                  <a:schemeClr val="accent5"/>
                </a:fgClr>
                <a:bgClr>
                  <a:schemeClr val="accent5">
                    <a:lumMod val="20000"/>
                    <a:lumOff val="80000"/>
                  </a:schemeClr>
                </a:bgClr>
              </a:pattFill>
              <a:ln w="19050">
                <a:solidFill>
                  <a:schemeClr val="lt1"/>
                </a:solidFill>
              </a:ln>
              <a:effectLst>
                <a:innerShdw blurRad="114300">
                  <a:schemeClr val="accent5"/>
                </a:innerShdw>
              </a:effectLst>
            </c:spPr>
            <c:extLst>
              <c:ext xmlns:c16="http://schemas.microsoft.com/office/drawing/2014/chart" uri="{C3380CC4-5D6E-409C-BE32-E72D297353CC}">
                <c16:uniqueId val="{00000004-F4E9-477F-9B2E-B30CD59A216E}"/>
              </c:ext>
            </c:extLst>
          </c:dPt>
          <c:dPt>
            <c:idx val="5"/>
            <c:bubble3D val="0"/>
            <c:spPr>
              <a:pattFill prst="ltUpDiag">
                <a:fgClr>
                  <a:schemeClr val="accent6"/>
                </a:fgClr>
                <a:bgClr>
                  <a:schemeClr val="accent6">
                    <a:lumMod val="20000"/>
                    <a:lumOff val="80000"/>
                  </a:schemeClr>
                </a:bgClr>
              </a:pattFill>
              <a:ln w="19050">
                <a:solidFill>
                  <a:schemeClr val="lt1"/>
                </a:solidFill>
              </a:ln>
              <a:effectLst>
                <a:innerShdw blurRad="114300">
                  <a:schemeClr val="accent6"/>
                </a:innerShdw>
              </a:effectLst>
            </c:spPr>
            <c:extLst>
              <c:ext xmlns:c16="http://schemas.microsoft.com/office/drawing/2014/chart" uri="{C3380CC4-5D6E-409C-BE32-E72D297353CC}">
                <c16:uniqueId val="{00000005-F4E9-477F-9B2E-B30CD59A216E}"/>
              </c:ext>
            </c:extLst>
          </c:dPt>
          <c:dPt>
            <c:idx val="6"/>
            <c:bubble3D val="0"/>
            <c:spPr>
              <a:pattFill prst="ltUpDiag">
                <a:fgClr>
                  <a:schemeClr val="accent1">
                    <a:lumMod val="60000"/>
                  </a:schemeClr>
                </a:fgClr>
                <a:bgClr>
                  <a:schemeClr val="accent1">
                    <a:lumMod val="60000"/>
                    <a:lumMod val="20000"/>
                    <a:lumOff val="80000"/>
                  </a:schemeClr>
                </a:bgClr>
              </a:pattFill>
              <a:ln w="19050">
                <a:solidFill>
                  <a:schemeClr val="lt1"/>
                </a:solidFill>
              </a:ln>
              <a:effectLst>
                <a:innerShdw blurRad="114300">
                  <a:schemeClr val="accent1">
                    <a:lumMod val="60000"/>
                  </a:schemeClr>
                </a:innerShdw>
              </a:effectLst>
            </c:spPr>
            <c:extLst>
              <c:ext xmlns:c16="http://schemas.microsoft.com/office/drawing/2014/chart" uri="{C3380CC4-5D6E-409C-BE32-E72D297353CC}">
                <c16:uniqueId val="{00000006-F4E9-477F-9B2E-B30CD59A216E}"/>
              </c:ext>
            </c:extLst>
          </c:dPt>
          <c:dPt>
            <c:idx val="7"/>
            <c:bubble3D val="0"/>
            <c:spPr>
              <a:pattFill prst="ltUpDiag">
                <a:fgClr>
                  <a:schemeClr val="accent2">
                    <a:lumMod val="60000"/>
                  </a:schemeClr>
                </a:fgClr>
                <a:bgClr>
                  <a:schemeClr val="accent2">
                    <a:lumMod val="60000"/>
                    <a:lumMod val="20000"/>
                    <a:lumOff val="80000"/>
                  </a:schemeClr>
                </a:bgClr>
              </a:pattFill>
              <a:ln w="19050">
                <a:solidFill>
                  <a:schemeClr val="lt1"/>
                </a:solidFill>
              </a:ln>
              <a:effectLst>
                <a:innerShdw blurRad="114300">
                  <a:schemeClr val="accent2">
                    <a:lumMod val="60000"/>
                  </a:schemeClr>
                </a:innerShdw>
              </a:effectLst>
            </c:spPr>
            <c:extLst>
              <c:ext xmlns:c16="http://schemas.microsoft.com/office/drawing/2014/chart" uri="{C3380CC4-5D6E-409C-BE32-E72D297353CC}">
                <c16:uniqueId val="{00000007-F4E9-477F-9B2E-B30CD59A216E}"/>
              </c:ext>
            </c:extLst>
          </c:dPt>
          <c:dPt>
            <c:idx val="8"/>
            <c:bubble3D val="0"/>
            <c:spPr>
              <a:pattFill prst="ltUpDiag">
                <a:fgClr>
                  <a:schemeClr val="accent3">
                    <a:lumMod val="60000"/>
                  </a:schemeClr>
                </a:fgClr>
                <a:bgClr>
                  <a:schemeClr val="accent3">
                    <a:lumMod val="60000"/>
                    <a:lumMod val="20000"/>
                    <a:lumOff val="80000"/>
                  </a:schemeClr>
                </a:bgClr>
              </a:pattFill>
              <a:ln w="19050">
                <a:solidFill>
                  <a:schemeClr val="lt1"/>
                </a:solidFill>
              </a:ln>
              <a:effectLst>
                <a:innerShdw blurRad="114300">
                  <a:schemeClr val="accent3">
                    <a:lumMod val="60000"/>
                  </a:schemeClr>
                </a:innerShdw>
              </a:effectLst>
            </c:spPr>
            <c:extLst>
              <c:ext xmlns:c16="http://schemas.microsoft.com/office/drawing/2014/chart" uri="{C3380CC4-5D6E-409C-BE32-E72D297353CC}">
                <c16:uniqueId val="{00000008-F4E9-477F-9B2E-B30CD59A216E}"/>
              </c:ext>
            </c:extLst>
          </c:dPt>
          <c:dPt>
            <c:idx val="9"/>
            <c:bubble3D val="0"/>
            <c:spPr>
              <a:pattFill prst="ltUpDiag">
                <a:fgClr>
                  <a:schemeClr val="accent4">
                    <a:lumMod val="60000"/>
                  </a:schemeClr>
                </a:fgClr>
                <a:bgClr>
                  <a:schemeClr val="accent4">
                    <a:lumMod val="60000"/>
                    <a:lumMod val="20000"/>
                    <a:lumOff val="80000"/>
                  </a:schemeClr>
                </a:bgClr>
              </a:pattFill>
              <a:ln w="19050">
                <a:solidFill>
                  <a:schemeClr val="lt1"/>
                </a:solidFill>
              </a:ln>
              <a:effectLst>
                <a:innerShdw blurRad="114300">
                  <a:schemeClr val="accent4">
                    <a:lumMod val="60000"/>
                  </a:schemeClr>
                </a:innerShdw>
              </a:effectLst>
            </c:spPr>
            <c:extLst>
              <c:ext xmlns:c16="http://schemas.microsoft.com/office/drawing/2014/chart" uri="{C3380CC4-5D6E-409C-BE32-E72D297353CC}">
                <c16:uniqueId val="{00000009-F4E9-477F-9B2E-B30CD59A216E}"/>
              </c:ext>
            </c:extLst>
          </c:dPt>
          <c:dPt>
            <c:idx val="10"/>
            <c:bubble3D val="0"/>
            <c:spPr>
              <a:solidFill>
                <a:srgbClr val="FAA429"/>
              </a:solidFill>
              <a:ln w="19050">
                <a:noFill/>
              </a:ln>
              <a:effectLst/>
            </c:spPr>
            <c:extLst>
              <c:ext xmlns:c16="http://schemas.microsoft.com/office/drawing/2014/chart" uri="{C3380CC4-5D6E-409C-BE32-E72D297353CC}">
                <c16:uniqueId val="{0000000A-F4E9-477F-9B2E-B30CD59A216E}"/>
              </c:ext>
            </c:extLst>
          </c:dPt>
          <c:dLbls>
            <c:dLbl>
              <c:idx val="0"/>
              <c:tx>
                <c:rich>
                  <a:bodyPr/>
                  <a:lstStyle/>
                  <a:p>
                    <a:r>
                      <a:rPr lang="en-US" sz="1700" dirty="0" err="1"/>
                      <a:t>Livsmedel</a:t>
                    </a:r>
                    <a:r>
                      <a:rPr lang="en-US" sz="1700" dirty="0"/>
                      <a:t>, </a:t>
                    </a:r>
                    <a:r>
                      <a:rPr lang="en-US" sz="1700" err="1"/>
                      <a:t>teko</a:t>
                    </a:r>
                    <a:r>
                      <a:rPr lang="en-US" sz="1700"/>
                      <a:t> mm</a:t>
                    </a:r>
                    <a:endParaRPr lang="en-US"/>
                  </a:p>
                </c:rich>
              </c:tx>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F4E9-477F-9B2E-B30CD59A216E}"/>
                </c:ext>
              </c:extLst>
            </c:dLbl>
            <c:dLbl>
              <c:idx val="1"/>
              <c:tx>
                <c:rich>
                  <a:bodyPr/>
                  <a:lstStyle/>
                  <a:p>
                    <a:r>
                      <a:rPr lang="en-US" sz="1700" dirty="0" err="1"/>
                      <a:t>Metaller</a:t>
                    </a:r>
                    <a:r>
                      <a:rPr lang="en-US" sz="1700"/>
                      <a:t>, gruvnäring</a:t>
                    </a:r>
                    <a:endParaRPr lang="en-US" dirty="0"/>
                  </a:p>
                </c:rich>
              </c:tx>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E9-477F-9B2E-B30CD59A216E}"/>
                </c:ext>
              </c:extLst>
            </c:dLbl>
            <c:dLbl>
              <c:idx val="2"/>
              <c:tx>
                <c:rich>
                  <a:bodyPr/>
                  <a:lstStyle/>
                  <a:p>
                    <a:r>
                      <a:rPr lang="en-US" sz="1700"/>
                      <a:t>Kemikalier</a:t>
                    </a:r>
                    <a:endParaRPr lang="en-US" dirty="0"/>
                  </a:p>
                </c:rich>
              </c:tx>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2-F4E9-477F-9B2E-B30CD59A216E}"/>
                </c:ext>
              </c:extLst>
            </c:dLbl>
            <c:dLbl>
              <c:idx val="3"/>
              <c:tx>
                <c:rich>
                  <a:bodyPr/>
                  <a:lstStyle/>
                  <a:p>
                    <a:r>
                      <a:rPr lang="en-US" sz="1700" dirty="0"/>
                      <a:t>Skog, </a:t>
                    </a:r>
                    <a:r>
                      <a:rPr lang="en-US" sz="1700" dirty="0" err="1"/>
                      <a:t>papper</a:t>
                    </a:r>
                    <a:endParaRPr lang="en-US" dirty="0"/>
                  </a:p>
                </c:rich>
              </c:tx>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E9-477F-9B2E-B30CD59A216E}"/>
                </c:ext>
              </c:extLst>
            </c:dLbl>
            <c:dLbl>
              <c:idx val="4"/>
              <c:layout>
                <c:manualLayout>
                  <c:x val="0.12945823845032289"/>
                  <c:y val="0.14101711665802788"/>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E570F7EE-B7C7-45FB-A447-7E7C13965E07}" type="CATEGORYNAME">
                      <a:rPr lang="en-US" sz="1700"/>
                      <a:pPr>
                        <a:defRPr/>
                      </a:pPr>
                      <a:t>[KATEGORINAMN]</a:t>
                    </a:fld>
                    <a:endParaRPr lang="sv-SE"/>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bestFit"/>
              <c:showLegendKey val="0"/>
              <c:showVal val="0"/>
              <c:showCatName val="1"/>
              <c:showSerName val="0"/>
              <c:showPercent val="0"/>
              <c:showBubbleSize val="0"/>
              <c:separator>, </c:separator>
              <c:extLst>
                <c:ext xmlns:c15="http://schemas.microsoft.com/office/drawing/2012/chart" uri="{CE6537A1-D6FC-4f65-9D91-7224C49458BB}">
                  <c15:layout>
                    <c:manualLayout>
                      <c:w val="0.18265333873614026"/>
                      <c:h val="4.191426488397311E-2"/>
                    </c:manualLayout>
                  </c15:layout>
                  <c15:dlblFieldTable/>
                  <c15:showDataLabelsRange val="0"/>
                </c:ext>
                <c:ext xmlns:c16="http://schemas.microsoft.com/office/drawing/2014/chart" uri="{C3380CC4-5D6E-409C-BE32-E72D297353CC}">
                  <c16:uniqueId val="{00000004-F4E9-477F-9B2E-B30CD59A216E}"/>
                </c:ext>
              </c:extLst>
            </c:dLbl>
            <c:dLbl>
              <c:idx val="5"/>
              <c:layout>
                <c:manualLayout>
                  <c:x val="-3.3365575174413081E-3"/>
                  <c:y val="0"/>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r>
                      <a:rPr lang="en-US" sz="1200" dirty="0" err="1"/>
                      <a:t>Parti</a:t>
                    </a:r>
                    <a:r>
                      <a:rPr lang="en-US" sz="1200" dirty="0"/>
                      <a:t>-, </a:t>
                    </a:r>
                    <a:r>
                      <a:rPr lang="en-US" sz="1200" dirty="0" err="1"/>
                      <a:t>detaljhandel</a:t>
                    </a:r>
                    <a:r>
                      <a:rPr lang="en-US" sz="1200" dirty="0"/>
                      <a:t>, </a:t>
                    </a:r>
                    <a:r>
                      <a:rPr lang="en-US" sz="1200" dirty="0" err="1"/>
                      <a:t>hotell</a:t>
                    </a:r>
                    <a:r>
                      <a:rPr lang="en-US" sz="1200" dirty="0"/>
                      <a:t>, </a:t>
                    </a:r>
                    <a:r>
                      <a:rPr lang="en-US" sz="1200" dirty="0" err="1"/>
                      <a:t>restaurang</a:t>
                    </a:r>
                    <a:endParaRPr lang="en-US" sz="1200" dirty="0"/>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sv-SE"/>
                </a:p>
              </c:txPr>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F4E9-477F-9B2E-B30CD59A216E}"/>
                </c:ext>
              </c:extLst>
            </c:dLbl>
            <c:dLbl>
              <c:idx val="6"/>
              <c:layout>
                <c:manualLayout>
                  <c:x val="-1.3178336201076094E-3"/>
                  <c:y val="-2.5935781371573974E-3"/>
                </c:manualLayout>
              </c:layout>
              <c:tx>
                <c:rich>
                  <a:bodyPr/>
                  <a:lstStyle/>
                  <a:p>
                    <a:r>
                      <a:rPr lang="en-US" dirty="0"/>
                      <a:t>Transport</a:t>
                    </a:r>
                    <a:r>
                      <a:rPr lang="en-US"/>
                      <a:t>, telekom</a:t>
                    </a:r>
                  </a:p>
                </c:rich>
              </c:tx>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6-F4E9-477F-9B2E-B30CD59A216E}"/>
                </c:ext>
              </c:extLst>
            </c:dLbl>
            <c:dLbl>
              <c:idx val="7"/>
              <c:layout>
                <c:manualLayout>
                  <c:x val="-3.6033755195549175E-2"/>
                  <c:y val="-2.5935781371573974E-3"/>
                </c:manualLayout>
              </c:layout>
              <c:tx>
                <c:rich>
                  <a:bodyPr/>
                  <a:lstStyle/>
                  <a:p>
                    <a:r>
                      <a:rPr lang="en-US"/>
                      <a:t>Finansiella</a:t>
                    </a:r>
                    <a:endParaRPr lang="en-US" dirty="0"/>
                  </a:p>
                </c:rich>
              </c:tx>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F4E9-477F-9B2E-B30CD59A216E}"/>
                </c:ext>
              </c:extLst>
            </c:dLbl>
            <c:dLbl>
              <c:idx val="8"/>
              <c:layout>
                <c:manualLayout>
                  <c:x val="-4.2234635412467934E-2"/>
                  <c:y val="-1.2967890685786987E-2"/>
                </c:manualLayout>
              </c:layout>
              <c:tx>
                <c:rich>
                  <a:bodyPr/>
                  <a:lstStyle/>
                  <a:p>
                    <a:r>
                      <a:rPr lang="en-US"/>
                      <a:t>Affärstjänster</a:t>
                    </a:r>
                    <a:endParaRPr lang="en-US" dirty="0"/>
                  </a:p>
                </c:rich>
              </c:tx>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8-F4E9-477F-9B2E-B30CD59A216E}"/>
                </c:ext>
              </c:extLst>
            </c:dLbl>
            <c:dLbl>
              <c:idx val="9"/>
              <c:layout>
                <c:manualLayout>
                  <c:x val="-2.1806482062472366E-2"/>
                  <c:y val="0"/>
                </c:manualLayout>
              </c:layout>
              <c:tx>
                <c:rich>
                  <a:bodyPr/>
                  <a:lstStyle/>
                  <a:p>
                    <a:r>
                      <a:rPr lang="en-US" dirty="0" err="1"/>
                      <a:t>Övriga</a:t>
                    </a:r>
                    <a:r>
                      <a:rPr lang="en-US" dirty="0"/>
                      <a:t> </a:t>
                    </a:r>
                    <a:r>
                      <a:rPr lang="en-US" dirty="0" err="1"/>
                      <a:t>tjänster</a:t>
                    </a:r>
                    <a:endParaRPr lang="en-US" dirty="0"/>
                  </a:p>
                </c:rich>
              </c:tx>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F4E9-477F-9B2E-B30CD59A216E}"/>
                </c:ext>
              </c:extLst>
            </c:dLbl>
            <c:dLbl>
              <c:idx val="10"/>
              <c:layout>
                <c:manualLayout>
                  <c:x val="-0.24050796689719212"/>
                  <c:y val="-3.9332531434371239E-4"/>
                </c:manualLayout>
              </c:layout>
              <c:tx>
                <c:rich>
                  <a:bodyPr/>
                  <a:lstStyle/>
                  <a:p>
                    <a:r>
                      <a:rPr lang="en-US" sz="1800" dirty="0">
                        <a:solidFill>
                          <a:schemeClr val="bg1"/>
                        </a:solidFill>
                        <a:latin typeface="Gotham Book" pitchFamily="50" charset="0"/>
                      </a:rPr>
                      <a:t>TJÄNSTER</a:t>
                    </a:r>
                    <a:endParaRPr lang="en-US" dirty="0">
                      <a:solidFill>
                        <a:schemeClr val="bg1"/>
                      </a:solidFill>
                      <a:latin typeface="Gotham Book" pitchFamily="50" charset="0"/>
                    </a:endParaRPr>
                  </a:p>
                </c:rich>
              </c:tx>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A-F4E9-477F-9B2E-B30CD59A216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bestFit"/>
            <c:showLegendKey val="0"/>
            <c:showVal val="0"/>
            <c:showCatName val="1"/>
            <c:showSerName val="0"/>
            <c:showPercent val="1"/>
            <c:showBubbleSize val="0"/>
            <c:separator>, </c:separator>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'TiVA indicators by industry wit'!$W$30:$AF$30</c:f>
              <c:strCache>
                <c:ptCount val="10"/>
                <c:pt idx="0">
                  <c:v>Livsmedel, teko mm</c:v>
                </c:pt>
                <c:pt idx="1">
                  <c:v>Metaller, gruvnäring</c:v>
                </c:pt>
                <c:pt idx="2">
                  <c:v>Kemikalier</c:v>
                </c:pt>
                <c:pt idx="3">
                  <c:v> </c:v>
                </c:pt>
                <c:pt idx="4">
                  <c:v>Tillverkning</c:v>
                </c:pt>
                <c:pt idx="5">
                  <c:v>Partihandel, detaljhandel, hotell, restaurang</c:v>
                </c:pt>
                <c:pt idx="6">
                  <c:v>Transport, telekom</c:v>
                </c:pt>
                <c:pt idx="7">
                  <c:v>Finansiella</c:v>
                </c:pt>
                <c:pt idx="8">
                  <c:v>Affärstjänster</c:v>
                </c:pt>
                <c:pt idx="9">
                  <c:v>Övriga tjänster</c:v>
                </c:pt>
              </c:strCache>
            </c:strRef>
          </c:cat>
          <c:val>
            <c:numRef>
              <c:f>'TiVA indicators by industry wit'!$W$31:$AF$31</c:f>
              <c:numCache>
                <c:formatCode>General</c:formatCode>
                <c:ptCount val="10"/>
                <c:pt idx="0">
                  <c:v>3.8949994330422948</c:v>
                </c:pt>
                <c:pt idx="1">
                  <c:v>9.1338160330542717</c:v>
                </c:pt>
                <c:pt idx="2">
                  <c:v>8.8793858000665047</c:v>
                </c:pt>
                <c:pt idx="3">
                  <c:v>6.42732557769168</c:v>
                </c:pt>
                <c:pt idx="4">
                  <c:v>18.13398293521011</c:v>
                </c:pt>
                <c:pt idx="5">
                  <c:v>12.11301951481161</c:v>
                </c:pt>
                <c:pt idx="6">
                  <c:v>9.0615767030071694</c:v>
                </c:pt>
                <c:pt idx="7">
                  <c:v>3.1155918465111716</c:v>
                </c:pt>
                <c:pt idx="8">
                  <c:v>22.026689056187418</c:v>
                </c:pt>
                <c:pt idx="9">
                  <c:v>7.2135493973048481</c:v>
                </c:pt>
              </c:numCache>
            </c:numRef>
          </c:val>
          <c:extLst>
            <c:ext xmlns:c16="http://schemas.microsoft.com/office/drawing/2014/chart" uri="{C3380CC4-5D6E-409C-BE32-E72D297353CC}">
              <c16:uniqueId val="{0000000B-F4E9-477F-9B2E-B30CD59A216E}"/>
            </c:ext>
          </c:extLst>
        </c:ser>
        <c:dLbls>
          <c:showLegendKey val="0"/>
          <c:showVal val="0"/>
          <c:showCatName val="1"/>
          <c:showSerName val="0"/>
          <c:showPercent val="1"/>
          <c:showBubbleSize val="0"/>
          <c:showLeaderLines val="1"/>
        </c:dLbls>
        <c:gapWidth val="100"/>
        <c:splitType val="pos"/>
        <c:splitPos val="5"/>
        <c:secondPieSize val="75"/>
        <c:serLines>
          <c:spPr>
            <a:ln w="9525">
              <a:solidFill>
                <a:schemeClr val="tx1">
                  <a:lumMod val="35000"/>
                  <a:lumOff val="65000"/>
                </a:schemeClr>
              </a:solidFill>
              <a:round/>
            </a:ln>
            <a:effectLst/>
          </c:spPr>
        </c:serLines>
      </c:ofPieChart>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2"/>
            <a:ext cx="2946400" cy="49688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endParaRPr lang="en-GB"/>
          </a:p>
        </p:txBody>
      </p:sp>
      <p:sp>
        <p:nvSpPr>
          <p:cNvPr id="67587" name="Rectangle 3"/>
          <p:cNvSpPr>
            <a:spLocks noGrp="1" noChangeArrowheads="1"/>
          </p:cNvSpPr>
          <p:nvPr>
            <p:ph type="dt" sz="quarter" idx="1"/>
          </p:nvPr>
        </p:nvSpPr>
        <p:spPr bwMode="auto">
          <a:xfrm>
            <a:off x="3849689" y="2"/>
            <a:ext cx="2946400" cy="49688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fld id="{58C6C555-80A8-4EFF-A029-D540CB97DD8F}" type="datetime1">
              <a:rPr lang="en-GB"/>
              <a:pPr/>
              <a:t>01/10/2018</a:t>
            </a:fld>
            <a:endParaRPr lang="en-GB"/>
          </a:p>
        </p:txBody>
      </p:sp>
      <p:sp>
        <p:nvSpPr>
          <p:cNvPr id="67588" name="Rectangle 4"/>
          <p:cNvSpPr>
            <a:spLocks noGrp="1" noChangeArrowheads="1"/>
          </p:cNvSpPr>
          <p:nvPr>
            <p:ph type="ftr" sz="quarter" idx="2"/>
          </p:nvPr>
        </p:nvSpPr>
        <p:spPr bwMode="auto">
          <a:xfrm>
            <a:off x="0" y="9428165"/>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endParaRPr lang="en-GB"/>
          </a:p>
        </p:txBody>
      </p:sp>
      <p:sp>
        <p:nvSpPr>
          <p:cNvPr id="67589" name="Rectangle 5"/>
          <p:cNvSpPr>
            <a:spLocks noGrp="1" noChangeArrowheads="1"/>
          </p:cNvSpPr>
          <p:nvPr>
            <p:ph type="sldNum" sz="quarter" idx="3"/>
          </p:nvPr>
        </p:nvSpPr>
        <p:spPr bwMode="auto">
          <a:xfrm>
            <a:off x="3849689" y="9428165"/>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571F366B-E745-4EBF-ADAE-D96177A8FC8F}" type="slidenum">
              <a:rPr lang="en-GB"/>
              <a:pPr/>
              <a:t>‹#›</a:t>
            </a:fld>
            <a:endParaRPr lang="en-GB"/>
          </a:p>
        </p:txBody>
      </p:sp>
    </p:spTree>
    <p:extLst>
      <p:ext uri="{BB962C8B-B14F-4D97-AF65-F5344CB8AC3E}">
        <p14:creationId xmlns:p14="http://schemas.microsoft.com/office/powerpoint/2010/main" val="16576993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026"/>
          <p:cNvSpPr>
            <a:spLocks noGrp="1" noChangeArrowheads="1"/>
          </p:cNvSpPr>
          <p:nvPr>
            <p:ph type="hdr" sz="quarter"/>
          </p:nvPr>
        </p:nvSpPr>
        <p:spPr bwMode="auto">
          <a:xfrm>
            <a:off x="0" y="2"/>
            <a:ext cx="2946400" cy="4968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200">
                <a:latin typeface="Arial" charset="0"/>
                <a:ea typeface="ＭＳ Ｐゴシック" pitchFamily="-112" charset="-128"/>
                <a:cs typeface="+mn-cs"/>
              </a:defRPr>
            </a:lvl1pPr>
          </a:lstStyle>
          <a:p>
            <a:pPr>
              <a:defRPr/>
            </a:pPr>
            <a:endParaRPr lang="en-US"/>
          </a:p>
        </p:txBody>
      </p:sp>
      <p:sp>
        <p:nvSpPr>
          <p:cNvPr id="17411" name="Rectangle 1027"/>
          <p:cNvSpPr>
            <a:spLocks noGrp="1" noChangeArrowheads="1"/>
          </p:cNvSpPr>
          <p:nvPr>
            <p:ph type="dt" idx="1"/>
          </p:nvPr>
        </p:nvSpPr>
        <p:spPr bwMode="auto">
          <a:xfrm>
            <a:off x="3851276" y="2"/>
            <a:ext cx="2946400" cy="4968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12" charset="-128"/>
                <a:cs typeface="+mn-cs"/>
              </a:defRPr>
            </a:lvl1pPr>
          </a:lstStyle>
          <a:p>
            <a:pPr>
              <a:defRPr/>
            </a:pPr>
            <a:fld id="{F163D880-9EBA-4751-93C3-3C03CACBA935}" type="datetime1">
              <a:rPr lang="sv-SE"/>
              <a:pPr>
                <a:defRPr/>
              </a:pPr>
              <a:t>2018-10-01</a:t>
            </a:fld>
            <a:endParaRPr lang="sv-SE"/>
          </a:p>
        </p:txBody>
      </p:sp>
      <p:sp>
        <p:nvSpPr>
          <p:cNvPr id="33796" name="Rectangle 1028"/>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p:spPr>
      </p:sp>
      <p:sp>
        <p:nvSpPr>
          <p:cNvPr id="17413" name="Rectangle 1029"/>
          <p:cNvSpPr>
            <a:spLocks noGrp="1" noChangeArrowheads="1"/>
          </p:cNvSpPr>
          <p:nvPr>
            <p:ph type="body" sz="quarter" idx="3"/>
          </p:nvPr>
        </p:nvSpPr>
        <p:spPr bwMode="auto">
          <a:xfrm>
            <a:off x="906463" y="4714880"/>
            <a:ext cx="4984750" cy="4467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17414" name="Rectangle 1030"/>
          <p:cNvSpPr>
            <a:spLocks noGrp="1" noChangeArrowheads="1"/>
          </p:cNvSpPr>
          <p:nvPr>
            <p:ph type="ftr" sz="quarter" idx="4"/>
          </p:nvPr>
        </p:nvSpPr>
        <p:spPr bwMode="auto">
          <a:xfrm>
            <a:off x="0" y="9429751"/>
            <a:ext cx="2946400" cy="49688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defRPr sz="1200">
                <a:latin typeface="Arial" charset="0"/>
                <a:ea typeface="ＭＳ Ｐゴシック" pitchFamily="-112" charset="-128"/>
                <a:cs typeface="+mn-cs"/>
              </a:defRPr>
            </a:lvl1pPr>
          </a:lstStyle>
          <a:p>
            <a:pPr>
              <a:defRPr/>
            </a:pPr>
            <a:endParaRPr lang="en-US"/>
          </a:p>
        </p:txBody>
      </p:sp>
      <p:sp>
        <p:nvSpPr>
          <p:cNvPr id="17415" name="Rectangle 1031"/>
          <p:cNvSpPr>
            <a:spLocks noGrp="1" noChangeArrowheads="1"/>
          </p:cNvSpPr>
          <p:nvPr>
            <p:ph type="sldNum" sz="quarter" idx="5"/>
          </p:nvPr>
        </p:nvSpPr>
        <p:spPr bwMode="auto">
          <a:xfrm>
            <a:off x="3851276" y="9429751"/>
            <a:ext cx="2946400" cy="49688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pitchFamily="-112" charset="-128"/>
                <a:cs typeface="+mn-cs"/>
              </a:defRPr>
            </a:lvl1pPr>
          </a:lstStyle>
          <a:p>
            <a:pPr>
              <a:defRPr/>
            </a:pPr>
            <a:fld id="{A3C4376E-8F15-48DD-A162-D0924E713AA4}" type="slidenum">
              <a:rPr lang="sv-SE"/>
              <a:pPr>
                <a:defRPr/>
              </a:pPr>
              <a:t>‹#›</a:t>
            </a:fld>
            <a:endParaRPr lang="sv-SE"/>
          </a:p>
        </p:txBody>
      </p:sp>
    </p:spTree>
    <p:extLst>
      <p:ext uri="{BB962C8B-B14F-4D97-AF65-F5344CB8AC3E}">
        <p14:creationId xmlns:p14="http://schemas.microsoft.com/office/powerpoint/2010/main" val="831075252"/>
      </p:ext>
    </p:extLst>
  </p:cSld>
  <p:clrMap bg1="lt1" tx1="dk1" bg2="lt2" tx2="dk2" accent1="accent1" accent2="accent2" accent3="accent3" accent4="accent4" accent5="accent5" accent6="accent6" hlink="hlink" folHlink="folHlink"/>
  <p:notesStyle>
    <a:lvl1pPr algn="l" defTabSz="456171" rtl="0" eaLnBrk="0" fontAlgn="base" hangingPunct="0">
      <a:spcBef>
        <a:spcPct val="30000"/>
      </a:spcBef>
      <a:spcAft>
        <a:spcPct val="0"/>
      </a:spcAft>
      <a:defRPr sz="1200" kern="1200">
        <a:solidFill>
          <a:schemeClr val="tx1"/>
        </a:solidFill>
        <a:latin typeface="Calibri" pitchFamily="-112" charset="0"/>
        <a:ea typeface="ＭＳ Ｐゴシック" pitchFamily="-112" charset="-128"/>
        <a:cs typeface="ＭＳ Ｐゴシック" pitchFamily="-112" charset="-128"/>
      </a:defRPr>
    </a:lvl1pPr>
    <a:lvl2pPr marL="456171" algn="l" defTabSz="456171" rtl="0" eaLnBrk="0" fontAlgn="base" hangingPunct="0">
      <a:spcBef>
        <a:spcPct val="30000"/>
      </a:spcBef>
      <a:spcAft>
        <a:spcPct val="0"/>
      </a:spcAft>
      <a:defRPr sz="1200" kern="1200">
        <a:solidFill>
          <a:schemeClr val="tx1"/>
        </a:solidFill>
        <a:latin typeface="Calibri" pitchFamily="-112" charset="0"/>
        <a:ea typeface="ＭＳ Ｐゴシック" pitchFamily="-112" charset="-128"/>
        <a:cs typeface="ＭＳ Ｐゴシック"/>
      </a:defRPr>
    </a:lvl2pPr>
    <a:lvl3pPr marL="912451" algn="l" defTabSz="456171" rtl="0" eaLnBrk="0" fontAlgn="base" hangingPunct="0">
      <a:spcBef>
        <a:spcPct val="30000"/>
      </a:spcBef>
      <a:spcAft>
        <a:spcPct val="0"/>
      </a:spcAft>
      <a:defRPr sz="1200" kern="1200">
        <a:solidFill>
          <a:schemeClr val="tx1"/>
        </a:solidFill>
        <a:latin typeface="Calibri" pitchFamily="-112" charset="0"/>
        <a:ea typeface="ＭＳ Ｐゴシック" pitchFamily="-112" charset="-128"/>
        <a:cs typeface="ＭＳ Ｐゴシック"/>
      </a:defRPr>
    </a:lvl3pPr>
    <a:lvl4pPr marL="1368676" algn="l" defTabSz="456171" rtl="0" eaLnBrk="0" fontAlgn="base" hangingPunct="0">
      <a:spcBef>
        <a:spcPct val="30000"/>
      </a:spcBef>
      <a:spcAft>
        <a:spcPct val="0"/>
      </a:spcAft>
      <a:defRPr sz="1200" kern="1200">
        <a:solidFill>
          <a:schemeClr val="tx1"/>
        </a:solidFill>
        <a:latin typeface="Calibri" pitchFamily="-112" charset="0"/>
        <a:ea typeface="ＭＳ Ｐゴシック" pitchFamily="-112" charset="-128"/>
        <a:cs typeface="ＭＳ Ｐゴシック"/>
      </a:defRPr>
    </a:lvl4pPr>
    <a:lvl5pPr marL="1824901" algn="l" defTabSz="456171" rtl="0" eaLnBrk="0" fontAlgn="base" hangingPunct="0">
      <a:spcBef>
        <a:spcPct val="30000"/>
      </a:spcBef>
      <a:spcAft>
        <a:spcPct val="0"/>
      </a:spcAft>
      <a:defRPr sz="1200" kern="1200">
        <a:solidFill>
          <a:schemeClr val="tx1"/>
        </a:solidFill>
        <a:latin typeface="Calibri" pitchFamily="-112" charset="0"/>
        <a:ea typeface="ＭＳ Ｐゴシック" pitchFamily="-112" charset="-128"/>
        <a:cs typeface="ＭＳ Ｐゴシック"/>
      </a:defRPr>
    </a:lvl5pPr>
    <a:lvl6pPr marL="2281182" algn="l" defTabSz="456171" rtl="0" eaLnBrk="1" latinLnBrk="0" hangingPunct="1">
      <a:defRPr sz="1200" kern="1200">
        <a:solidFill>
          <a:schemeClr val="tx1"/>
        </a:solidFill>
        <a:latin typeface="+mn-lt"/>
        <a:ea typeface="+mn-ea"/>
        <a:cs typeface="+mn-cs"/>
      </a:defRPr>
    </a:lvl6pPr>
    <a:lvl7pPr marL="2737350" algn="l" defTabSz="456171" rtl="0" eaLnBrk="1" latinLnBrk="0" hangingPunct="1">
      <a:defRPr sz="1200" kern="1200">
        <a:solidFill>
          <a:schemeClr val="tx1"/>
        </a:solidFill>
        <a:latin typeface="+mn-lt"/>
        <a:ea typeface="+mn-ea"/>
        <a:cs typeface="+mn-cs"/>
      </a:defRPr>
    </a:lvl7pPr>
    <a:lvl8pPr marL="3193520" algn="l" defTabSz="456171" rtl="0" eaLnBrk="1" latinLnBrk="0" hangingPunct="1">
      <a:defRPr sz="1200" kern="1200">
        <a:solidFill>
          <a:schemeClr val="tx1"/>
        </a:solidFill>
        <a:latin typeface="+mn-lt"/>
        <a:ea typeface="+mn-ea"/>
        <a:cs typeface="+mn-cs"/>
      </a:defRPr>
    </a:lvl8pPr>
    <a:lvl9pPr marL="3649691" algn="l" defTabSz="4561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Handel är flöden av varor, tjänster och kompetens som flödar inom och mellan länder. </a:t>
            </a:r>
          </a:p>
        </p:txBody>
      </p:sp>
      <p:sp>
        <p:nvSpPr>
          <p:cNvPr id="4" name="Platshållare för bildnummer 3"/>
          <p:cNvSpPr>
            <a:spLocks noGrp="1"/>
          </p:cNvSpPr>
          <p:nvPr>
            <p:ph type="sldNum" sz="quarter" idx="10"/>
          </p:nvPr>
        </p:nvSpPr>
        <p:spPr/>
        <p:txBody>
          <a:bodyPr/>
          <a:lstStyle/>
          <a:p>
            <a:pPr>
              <a:defRPr/>
            </a:pPr>
            <a:fld id="{A3C4376E-8F15-48DD-A162-D0924E713AA4}" type="slidenum">
              <a:rPr lang="sv-SE" smtClean="0"/>
              <a:pPr>
                <a:defRPr/>
              </a:pPr>
              <a:t>1</a:t>
            </a:fld>
            <a:endParaRPr lang="sv-SE"/>
          </a:p>
        </p:txBody>
      </p:sp>
    </p:spTree>
    <p:extLst>
      <p:ext uri="{BB962C8B-B14F-4D97-AF65-F5344CB8AC3E}">
        <p14:creationId xmlns:p14="http://schemas.microsoft.com/office/powerpoint/2010/main" val="3679515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5f391192_0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5f391192_029: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Nu vet vi att handel är frivilliga utbyten – av varor, tjänster, insatser, pengar, etc. som görs av företag och ibland individer – men aldrig länder. Men VARFÖR handlar vi, då?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171450" lvl="0" indent="-171450">
              <a:spcBef>
                <a:spcPts val="0"/>
              </a:spcBef>
              <a:spcAft>
                <a:spcPts val="0"/>
              </a:spcAft>
              <a:buFontTx/>
              <a:buChar char="-"/>
            </a:pPr>
            <a:r>
              <a:rPr lang="sv-SE" dirty="0"/>
              <a:t>För företag gör export att man får en större marknad att verka på och kan skala upp produktionen, vilket minskar kostnaden per enhet och företaget blir på så sätt bli mer konkurrenskraftigt.</a:t>
            </a:r>
          </a:p>
          <a:p>
            <a:pPr marL="171450" lvl="0" indent="-171450">
              <a:spcBef>
                <a:spcPts val="0"/>
              </a:spcBef>
              <a:spcAft>
                <a:spcPts val="0"/>
              </a:spcAft>
              <a:buFontTx/>
              <a:buChar char="-"/>
            </a:pPr>
            <a:r>
              <a:rPr lang="sv-SE" dirty="0"/>
              <a:t>Även specialisering innebär att företag blir allt bättre på det de specialiserar sig på, vilket ger högre kvalitet och/eller lägre priser. Specialisering stimulerar därför byten, dvs. handel, för att ge företagen utrymmet att fortsätta specialisera sig. </a:t>
            </a:r>
          </a:p>
          <a:p>
            <a:pPr marL="171450" lvl="0" indent="-171450">
              <a:spcBef>
                <a:spcPts val="0"/>
              </a:spcBef>
              <a:spcAft>
                <a:spcPts val="0"/>
              </a:spcAft>
              <a:buFontTx/>
              <a:buChar char="-"/>
            </a:pPr>
            <a:r>
              <a:rPr lang="sv-SE" dirty="0"/>
              <a:t>På ett samhällsekonomiskt plan (dvs. hur vi har det i samhället) är det helt enkelt så att exporten finansierar importen. Sverige är ett jättebra exempel på detta: utan import skulle det mesta av vårt land inte funka – och för att ha råd att importera måste vi också exportera. Vi kan också jämföra det med arbete. Det ger oss en lön som gör att vi kan konsumera.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171450" lvl="0" indent="-171450">
              <a:spcBef>
                <a:spcPts val="0"/>
              </a:spcBef>
              <a:spcAft>
                <a:spcPts val="0"/>
              </a:spcAft>
              <a:buFontTx/>
              <a:buChar char="-"/>
            </a:pPr>
            <a:r>
              <a:rPr lang="sv-SE" dirty="0"/>
              <a:t>För att handel ska ge bästa resultat för samhället måste vissa saker funka. T.ex. stör gränser/hinder, då de gör det onödigt krångligt och dyrt för företag och individer att göra affärer med den part som de kan göra den bästa affären med. </a:t>
            </a:r>
          </a:p>
          <a:p>
            <a:pPr marL="171450" lvl="0" indent="-171450">
              <a:spcBef>
                <a:spcPts val="0"/>
              </a:spcBef>
              <a:spcAft>
                <a:spcPts val="0"/>
              </a:spcAft>
              <a:buFontTx/>
              <a:buChar char="-"/>
            </a:pPr>
            <a:r>
              <a:rPr lang="sv-SE" dirty="0"/>
              <a:t>Äganderätt och avtalsfrihet: länder bör ha ett system som säkerställer att man äger sitt företag eller produkt, och att man får ingå avtal med vem man vill. Tänk dig in i en situation där du vill köpa den produkt som du tycker är bäst, men en krånglig regel gör att du endast får handla från en butik som inte har den produkten. </a:t>
            </a:r>
          </a:p>
          <a:p>
            <a:pPr marL="171450" lvl="0" indent="-171450">
              <a:spcBef>
                <a:spcPts val="0"/>
              </a:spcBef>
              <a:spcAft>
                <a:spcPts val="0"/>
              </a:spcAft>
              <a:buFontTx/>
              <a:buChar char="-"/>
            </a:pPr>
            <a:r>
              <a:rPr lang="sv-SE" dirty="0"/>
              <a:t>Banker och Försäkringsbolag. </a:t>
            </a:r>
          </a:p>
          <a:p>
            <a:pPr marL="171450" lvl="0" indent="-171450">
              <a:spcBef>
                <a:spcPts val="0"/>
              </a:spcBef>
              <a:spcAft>
                <a:spcPts val="0"/>
              </a:spcAft>
              <a:buFontTx/>
              <a:buChar char="-"/>
            </a:pPr>
            <a:r>
              <a:rPr lang="sv-SE" dirty="0"/>
              <a:t>Kommunikationer, logistik och internet: det är inte bara fysiska varor som måste transporteras – även att </a:t>
            </a:r>
            <a:r>
              <a:rPr lang="sv-SE" dirty="0" err="1"/>
              <a:t>streama</a:t>
            </a:r>
            <a:r>
              <a:rPr lang="sv-SE" dirty="0"/>
              <a:t> en film kräver att den kommer någonstans ifrån. Dessutom måste vi kunna kommunicera till och med varandra, till marknaden, etc. </a:t>
            </a:r>
          </a:p>
          <a:p>
            <a:pPr marL="171450" lvl="0" indent="-171450">
              <a:spcBef>
                <a:spcPts val="0"/>
              </a:spcBef>
              <a:spcAft>
                <a:spcPts val="0"/>
              </a:spcAft>
              <a:buFontTx/>
              <a:buChar char="-"/>
            </a:pPr>
            <a:r>
              <a:rPr lang="sv-SE" dirty="0"/>
              <a:t>Idag är produktion dessutom alltmer beroende av att det finns uppkoppling för att data ska kunna flöda mellan företag – vi kommer att prata mer om det om en liten stund.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5ed75ccf_0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5ed75ccf_00: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Den här kartan såg vi tidigare, och nu kan vi titta på den för att förklara VARFÖR vi handlar. Även om det inte är länder som handlar, så kan kartan indikera vilka områden som har bäst förutsättningar för att producera vad. På olika platser finns olika förutsättningar för vad man är bäst på att producera. Förutsättningarna kan bero på klimat, miljö eller lagstiftning – oavsett så är det olika. När man specialiserar sig på några få saker blir man också allt bättre på att producera dem – och för att kunna specialisera sig köper man in det man inte specialiserat sig på.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Alltså, man specialiserar sig på det man har goda förutsättningar för, eller det man vill göra. Komparativa fördelar betyder att även om ett företag/en person/ett land är bäst på ALLT, så är skillnaden mot andra tillverkare/konkurrenter olika stor för olika produkter eller tjänster. Den komparativa fördelen är störst där skillnaden är störst. Komparativ betyder ju jämförelsevis. Vinsten blir störst om X utnyttjar den största komparativa fördelen och låter andra göra något där skillnaden är mindre. </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5f391192_0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5f391192_029: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5ed75ccf_05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5ed75ccf_057: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Men vad får vi då ut av att handla med varandra? </a:t>
            </a:r>
          </a:p>
          <a:p>
            <a:pPr marL="228600" lvl="0" indent="-228600">
              <a:spcBef>
                <a:spcPts val="0"/>
              </a:spcBef>
              <a:spcAft>
                <a:spcPts val="0"/>
              </a:spcAft>
              <a:buAutoNum type="arabicPeriod"/>
            </a:pPr>
            <a:r>
              <a:rPr lang="sv-SE" dirty="0"/>
              <a:t>Eftersom produktionen sker där mindre resurser krävs kommer samhället att spara resurser eller ha större resurser kvar till annat. </a:t>
            </a:r>
          </a:p>
          <a:p>
            <a:pPr marL="228600" lvl="0" indent="-228600">
              <a:spcBef>
                <a:spcPts val="0"/>
              </a:spcBef>
              <a:spcAft>
                <a:spcPts val="0"/>
              </a:spcAft>
              <a:buAutoNum type="arabicPeriod"/>
            </a:pPr>
            <a:r>
              <a:rPr lang="sv-SE" dirty="0"/>
              <a:t>Alla får det inte bättre, men totalt sett får samhället det – och det ger större möjligheter att bygga ut samhällstjänster – och även att kompensera de som inte får det bättre. </a:t>
            </a:r>
          </a:p>
          <a:p>
            <a:pPr marL="228600" lvl="0" indent="-228600">
              <a:spcBef>
                <a:spcPts val="0"/>
              </a:spcBef>
              <a:spcAft>
                <a:spcPts val="0"/>
              </a:spcAft>
              <a:buAutoNum type="arabicPeriod"/>
            </a:pPr>
            <a:r>
              <a:rPr lang="sv-SE" dirty="0"/>
              <a:t>Handel är nödvändigt för att uppnå välstånd – men det är inte tillräckligt. Det behövs dessutom institutioner av olika slag i ett samhälle, som kräver politiska insatser. Samhället måste ta tillvara på de välfärdsgenererande vinster som företagen skapar. D.v.s. handel skapar vinster/välstånd – men det kräver även politiska insatser. </a:t>
            </a:r>
          </a:p>
          <a:p>
            <a:pPr marL="228600" lvl="0" indent="-228600">
              <a:spcBef>
                <a:spcPts val="0"/>
              </a:spcBef>
              <a:spcAft>
                <a:spcPts val="0"/>
              </a:spcAft>
              <a:buAutoNum type="arabicPeriod"/>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ed75ccf_02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ed75ccf_028: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En viktig poäng: vi handlar inte för att handla – vi handlar för att det hushållar med samhällets (jordens!) begränsade resurser – och även för att få ta del av nya innovationer och saker som gör att vi utvecklas. Det är därför det är så viktigt att vi är öppna för handel – om vi stänger in oss, eller ute andra, så slösar vi med resurser, försämrar vår ekonomi och vi förlorar chanser till utveckling. </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Ett exempel på hur öppenhet leder utveckling: skulle det vara natt på hela jorden samtidigt, skulle vi se att de mest upplysta områdena ligger längs med olika kustlinjer. Och mycket belysning hänger ihop med hög ekonomisk standard. Detta är för att handel traditionellt sker över haven, både förr i tiden och idag, och människor har samlats där – dvs. bilden är ett tecken på hur handel genererar ekonomiskt välstånd. Nya idéer och innovationer har först anlänt till en hamn innan de fått spridning, och det har därför varit en fördel att vara kustnära. </a:t>
            </a:r>
          </a:p>
        </p:txBody>
      </p:sp>
      <p:sp>
        <p:nvSpPr>
          <p:cNvPr id="4" name="Platshållare för bildnummer 3"/>
          <p:cNvSpPr>
            <a:spLocks noGrp="1"/>
          </p:cNvSpPr>
          <p:nvPr>
            <p:ph type="sldNum" sz="quarter" idx="10"/>
          </p:nvPr>
        </p:nvSpPr>
        <p:spPr/>
        <p:txBody>
          <a:bodyPr/>
          <a:lstStyle/>
          <a:p>
            <a:pPr>
              <a:defRPr/>
            </a:pPr>
            <a:fld id="{A3C4376E-8F15-48DD-A162-D0924E713AA4}" type="slidenum">
              <a:rPr lang="sv-SE" smtClean="0"/>
              <a:pPr>
                <a:defRPr/>
              </a:pPr>
              <a:t>18</a:t>
            </a:fld>
            <a:endParaRPr lang="sv-SE"/>
          </a:p>
        </p:txBody>
      </p:sp>
    </p:spTree>
    <p:extLst>
      <p:ext uri="{BB962C8B-B14F-4D97-AF65-F5344CB8AC3E}">
        <p14:creationId xmlns:p14="http://schemas.microsoft.com/office/powerpoint/2010/main" val="1092852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5ed75ccf_07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35ed75ccf_073: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Vi har alltid handlat med varandra, men de senaste 20 åren har exporten ökat kraftigt – med undantag för finanskrisen 2008.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Översikt av dagens</a:t>
            </a:r>
            <a:r>
              <a:rPr lang="sv-SE" baseline="0" dirty="0"/>
              <a:t> presentation – vi kommer att prata om X, X och X… </a:t>
            </a:r>
            <a:endParaRPr lang="sv-SE" dirty="0"/>
          </a:p>
        </p:txBody>
      </p:sp>
      <p:sp>
        <p:nvSpPr>
          <p:cNvPr id="4" name="Platshållare för bildnummer 3"/>
          <p:cNvSpPr>
            <a:spLocks noGrp="1"/>
          </p:cNvSpPr>
          <p:nvPr>
            <p:ph type="sldNum" sz="quarter" idx="10"/>
          </p:nvPr>
        </p:nvSpPr>
        <p:spPr/>
        <p:txBody>
          <a:bodyPr/>
          <a:lstStyle/>
          <a:p>
            <a:pPr>
              <a:defRPr/>
            </a:pPr>
            <a:fld id="{A3C4376E-8F15-48DD-A162-D0924E713AA4}" type="slidenum">
              <a:rPr lang="sv-SE" smtClean="0"/>
              <a:pPr>
                <a:defRPr/>
              </a:pPr>
              <a:t>2</a:t>
            </a:fld>
            <a:endParaRPr lang="sv-SE"/>
          </a:p>
        </p:txBody>
      </p:sp>
    </p:spTree>
    <p:extLst>
      <p:ext uri="{BB962C8B-B14F-4D97-AF65-F5344CB8AC3E}">
        <p14:creationId xmlns:p14="http://schemas.microsoft.com/office/powerpoint/2010/main" val="2969961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5f391192_08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35f391192_085: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Internationell handel blir en allt viktigare del av ekonomin – både i Sverige och i världen. </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5ed75ccf_07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35ed75ccf_073: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Det här diagrammet visar förhållandet mellan export och utländska direktinvesteringar. Om vi tyckte att  världshandeln ökat snabbt (se gula diagrammet i hörnet – det är samma linje som den röda exportlinjen i det stora), är det nästan ingenting i förhållande till investeringar. De gränsöverskridande investeringarna har ökat mycket snabbare – men de har tagit fart först de senaste 20 åren. </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5f391192_0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5f391192_029: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5ed75ccf_05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5ed75ccf_057: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171450" lvl="0" indent="-171450">
              <a:spcBef>
                <a:spcPts val="0"/>
              </a:spcBef>
              <a:spcAft>
                <a:spcPts val="0"/>
              </a:spcAft>
              <a:buFontTx/>
              <a:buChar char="-"/>
            </a:pPr>
            <a:r>
              <a:rPr lang="sv-SE" dirty="0"/>
              <a:t>Mer än hälften av världshandeln utgörs idag av insatser, varor och tjänster som importeras och används i tillverkning. </a:t>
            </a:r>
          </a:p>
          <a:p>
            <a:pPr marL="171450" lvl="0" indent="-171450">
              <a:spcBef>
                <a:spcPts val="0"/>
              </a:spcBef>
              <a:spcAft>
                <a:spcPts val="0"/>
              </a:spcAft>
              <a:buFontTx/>
              <a:buChar char="-"/>
            </a:pPr>
            <a:r>
              <a:rPr lang="sv-SE" dirty="0"/>
              <a:t>Nära hälften av det värde som internationell handel genererar kommer från tjänster. I Sverige är det mer än hälften. </a:t>
            </a:r>
          </a:p>
          <a:p>
            <a:pPr marL="171450" lvl="0" indent="-171450">
              <a:spcBef>
                <a:spcPts val="0"/>
              </a:spcBef>
              <a:spcAft>
                <a:spcPts val="0"/>
              </a:spcAft>
              <a:buFontTx/>
              <a:buChar char="-"/>
            </a:pPr>
            <a:r>
              <a:rPr lang="sv-SE" dirty="0"/>
              <a:t>Antalet frihandelsavtal – dvs. avtal om handel utan tullar eller andra hinder – ökar </a:t>
            </a:r>
          </a:p>
          <a:p>
            <a:pPr marL="171450" lvl="0" indent="-171450">
              <a:spcBef>
                <a:spcPts val="0"/>
              </a:spcBef>
              <a:spcAft>
                <a:spcPts val="0"/>
              </a:spcAft>
              <a:buFontTx/>
              <a:buChar char="-"/>
            </a:pPr>
            <a:r>
              <a:rPr lang="sv-SE" dirty="0" err="1"/>
              <a:t>Tjänstefiering</a:t>
            </a:r>
            <a:r>
              <a:rPr lang="sv-SE" dirty="0"/>
              <a:t> och digitalisering har skapat helt nya sätt att producera och handla  </a:t>
            </a:r>
          </a:p>
          <a:p>
            <a:pPr marL="171450" lvl="0" indent="-171450">
              <a:spcBef>
                <a:spcPts val="0"/>
              </a:spcBef>
              <a:spcAft>
                <a:spcPts val="0"/>
              </a:spcAft>
              <a:buFontTx/>
              <a:buChar char="-"/>
            </a:pPr>
            <a:r>
              <a:rPr lang="sv-SE" dirty="0"/>
              <a:t>Globala Syd (även känt som ”utvecklingsländer”) blir alltmer delaktiga i världshandeln, vilket förändrar tidigare maktförhållanden. </a:t>
            </a:r>
          </a:p>
          <a:p>
            <a:pPr marL="171450" lvl="0" indent="-171450">
              <a:spcBef>
                <a:spcPts val="0"/>
              </a:spcBef>
              <a:spcAft>
                <a:spcPts val="0"/>
              </a:spcAft>
              <a:buFontTx/>
              <a:buChar char="-"/>
            </a:pPr>
            <a:r>
              <a:rPr lang="sv-SE" dirty="0"/>
              <a:t>Protektionism ökar – vi har alla hört om </a:t>
            </a:r>
            <a:r>
              <a:rPr lang="sv-SE" dirty="0" err="1"/>
              <a:t>Trump</a:t>
            </a:r>
            <a:r>
              <a:rPr lang="sv-SE" dirty="0"/>
              <a:t> som inför tullar, men det är inte bara i USA som protektionismen har ökat. Över nästan hela världen blir förståelsen för varför öppenhet är så viktig mindre. Och detta sker parallellt med att produktionen blir allt mer beroende av att flöden kan röra sig över hela världen, utan krångel.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5f391192_06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5f391192_065: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Vi kan tala om handel idag som ”Den Globala Fabriken”.</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5ed75ccf_04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5ed75ccf_044: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Ta något så helamerikanskt som ett flygplan från Boeing till exempel… </a:t>
            </a:r>
          </a:p>
          <a:p>
            <a:pPr marL="0" lvl="0" indent="0">
              <a:spcBef>
                <a:spcPts val="0"/>
              </a:spcBef>
              <a:spcAft>
                <a:spcPts val="0"/>
              </a:spcAft>
              <a:buNone/>
            </a:pPr>
            <a:r>
              <a:rPr lang="sv-SE" dirty="0"/>
              <a:t> </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5f391192_07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5f391192_073: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Ett enda flygplan består av insatser från 135 produktionsställen – med 70 % av komponenterna tillverkade utanför USA. Uttrycket ”</a:t>
            </a:r>
            <a:r>
              <a:rPr lang="sv-SE" dirty="0" err="1"/>
              <a:t>Made</a:t>
            </a:r>
            <a:r>
              <a:rPr lang="sv-SE" dirty="0"/>
              <a:t> in </a:t>
            </a:r>
            <a:r>
              <a:rPr lang="sv-SE" dirty="0" err="1"/>
              <a:t>America</a:t>
            </a:r>
            <a:r>
              <a:rPr lang="sv-SE" dirty="0"/>
              <a:t>” kan nog sägas komma på skam – men detta är absolut inget unikt exempel, utan snarare en bra illustration av hur produktionen utvecklats. </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5ed75ccf_04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5ed75ccf_044: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En mobiltelefon är också ett bra exempel – på bilden ser vi värdefördelningen av en iPhone. Mer än hälften (58%) går tillbaka till Apple som företag (som finns på flera ställen i världen), medan Kina, som man ofta relaterar till som produktionsplats får endast 2% av värdet, medan Sydkorea får 5%. Men hur går det till? Jo, företag i de olika länderna producerar de olika komponenterna och insatserna och säljer till nästa steg i produktionsledet. Den sydkoreanska processorn säljs till ett kinesiskt företag som plockar ihop telefonen, och sedan säljer den. </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5ed75ccf_04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5ed75ccf_044: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Ju mörkare blå fälten är på kartan, desto större är landets export i förhållande till BNP. </a:t>
            </a:r>
          </a:p>
          <a:p>
            <a:pPr marL="0" lvl="0" indent="0">
              <a:spcBef>
                <a:spcPts val="0"/>
              </a:spcBef>
              <a:spcAft>
                <a:spcPts val="0"/>
              </a:spcAft>
              <a:buNone/>
            </a:pPr>
            <a:r>
              <a:rPr lang="sv-SE" dirty="0"/>
              <a:t>Kartan visar alltså att världens länder i allmänhet har blivit mer involverade i internationell handel samt att fler länder tar plats i de globala flödena. </a:t>
            </a:r>
            <a:endParaRPr dirty="0"/>
          </a:p>
        </p:txBody>
      </p:sp>
    </p:spTree>
    <p:extLst>
      <p:ext uri="{BB962C8B-B14F-4D97-AF65-F5344CB8AC3E}">
        <p14:creationId xmlns:p14="http://schemas.microsoft.com/office/powerpoint/2010/main" val="2464316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5ed75ccf_04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5ed75ccf_044: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marR="0" lvl="0" indent="0" algn="l" defTabSz="456171" rtl="0" eaLnBrk="0" fontAlgn="base" latinLnBrk="0" hangingPunct="0">
              <a:lnSpc>
                <a:spcPct val="100000"/>
              </a:lnSpc>
              <a:spcBef>
                <a:spcPts val="0"/>
              </a:spcBef>
              <a:spcAft>
                <a:spcPts val="0"/>
              </a:spcAft>
              <a:buClrTx/>
              <a:buSzTx/>
              <a:buFontTx/>
              <a:buNone/>
              <a:tabLst/>
              <a:defRPr/>
            </a:pPr>
            <a:r>
              <a:rPr lang="sv-SE" dirty="0"/>
              <a:t>Ta den här animeringen som exempel – det vi kallar en Hollywoodfilm består snarare av insatser från flera länder – eller snarare från FÖRETAG i flera länder. Dessutom sker det i flera steg – inte nog med att kamerorna köps från ett japanskt företag  - de har i sin tur satts samman av insatser från andra företag, t.ex. ett mineralutvinningsföretag i Sydafrika. Och efter att filmen är klar fortsätter handeln – biografer och privatpersoner köper in den, </a:t>
            </a:r>
            <a:r>
              <a:rPr lang="sv-SE" dirty="0" err="1"/>
              <a:t>streamar</a:t>
            </a:r>
            <a:r>
              <a:rPr lang="sv-SE" dirty="0"/>
              <a:t> den – och köper dessutom in andra varor, som popcorn och choklad att njuta av till filmen. </a:t>
            </a:r>
          </a:p>
          <a:p>
            <a:pPr marL="0" lvl="0" indent="0">
              <a:spcBef>
                <a:spcPts val="0"/>
              </a:spcBef>
              <a:spcAft>
                <a:spcPts val="0"/>
              </a:spcAft>
              <a:buNone/>
            </a:pPr>
            <a:endParaRPr dirty="0"/>
          </a:p>
        </p:txBody>
      </p:sp>
    </p:spTree>
    <p:extLst>
      <p:ext uri="{BB962C8B-B14F-4D97-AF65-F5344CB8AC3E}">
        <p14:creationId xmlns:p14="http://schemas.microsoft.com/office/powerpoint/2010/main" val="152451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5f391192_0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5f391192_029: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5ed75ccf_05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5ed75ccf_057: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171450" lvl="0" indent="-171450">
              <a:spcBef>
                <a:spcPts val="0"/>
              </a:spcBef>
              <a:spcAft>
                <a:spcPts val="0"/>
              </a:spcAft>
              <a:buFontTx/>
              <a:buChar char="-"/>
            </a:pPr>
            <a:r>
              <a:rPr lang="sv-SE" dirty="0"/>
              <a:t>Vi har redan sagt att produktion bör ske där villkoren är bäst. Men villkor är inte statiska, utan ändras, vad händer då? Då flyttar väl produktionen?  </a:t>
            </a:r>
          </a:p>
          <a:p>
            <a:pPr marL="171450" lvl="0" indent="-171450">
              <a:spcBef>
                <a:spcPts val="0"/>
              </a:spcBef>
              <a:spcAft>
                <a:spcPts val="0"/>
              </a:spcAft>
              <a:buFontTx/>
              <a:buChar char="-"/>
            </a:pPr>
            <a:r>
              <a:rPr lang="sv-SE" dirty="0"/>
              <a:t>Precis så är det, om villkoren blir bättre någon annanstans, eller utveckling i form av t.ex. digitalisering och </a:t>
            </a:r>
            <a:r>
              <a:rPr lang="sv-SE" dirty="0" err="1"/>
              <a:t>tjänstefiering</a:t>
            </a:r>
            <a:r>
              <a:rPr lang="sv-SE" dirty="0"/>
              <a:t>, förändrar produktionen både skapas och försvinner branscher och jobb. Denna omvandling beror t.ex. på teknisk utveckling, som i sin tur gynnas av öppenhet och handel. </a:t>
            </a:r>
          </a:p>
          <a:p>
            <a:pPr marL="171450" lvl="0" indent="-171450">
              <a:spcBef>
                <a:spcPts val="0"/>
              </a:spcBef>
              <a:spcAft>
                <a:spcPts val="0"/>
              </a:spcAft>
              <a:buFontTx/>
              <a:buChar char="-"/>
            </a:pPr>
            <a:r>
              <a:rPr lang="sv-SE" dirty="0"/>
              <a:t>Men det måste väl vara negativt om människor här omkring oss förlorar jobben? </a:t>
            </a:r>
            <a:r>
              <a:rPr lang="sv-SE" dirty="0" err="1"/>
              <a:t>Njae</a:t>
            </a:r>
            <a:r>
              <a:rPr lang="sv-SE" dirty="0"/>
              <a:t> – för samtidigt som jobben försvinner används resurserna i andra, mer konkurrenskraftiga, branscher. Och det är lätt att vänja sig vid den nuvarande bilden som ”den som alltid har varit”. Men om vi ser till Sverige på 1950-talet hade vi en stor varvs- och tekoindustri, som förlorade sin konkurrenskraft och till stora delar lades ned. Idag har vi andra branscher där svenska företag är mycket konkurrenskraftiga, t.ex. inom IT-sektorn med stora bolag som </a:t>
            </a:r>
            <a:r>
              <a:rPr lang="sv-SE" dirty="0" err="1"/>
              <a:t>Spotify</a:t>
            </a:r>
            <a:r>
              <a:rPr lang="sv-SE" dirty="0"/>
              <a:t>, Skype och olika spelbolag som växt fram.</a:t>
            </a:r>
          </a:p>
          <a:p>
            <a:pPr marL="171450" lvl="0" indent="-171450">
              <a:spcBef>
                <a:spcPts val="0"/>
              </a:spcBef>
              <a:spcAft>
                <a:spcPts val="0"/>
              </a:spcAft>
              <a:buFontTx/>
              <a:buChar char="-"/>
            </a:pPr>
            <a:r>
              <a:rPr lang="sv-SE" dirty="0"/>
              <a:t>Samtidigt som det rent samhällsekonomiskt är positivt med strukturomvandling (en olönsam bransch lägger ner, och en lönsam växer fram), är det viktigt att komma ihåg att det finns individer som onekligen förlorar sina jobb. För dem, och för samhället, är det viktigt att det finns fungerande skyddsnät – från att arbetsgivarna hjälper till i omställningen, och att samhället kan backa upp och hjälpa till.  Framför allt är det viktigt att det finns skyddsnät kollektivt från samhällets sida.</a:t>
            </a:r>
          </a:p>
        </p:txBody>
      </p:sp>
    </p:spTree>
    <p:extLst>
      <p:ext uri="{BB962C8B-B14F-4D97-AF65-F5344CB8AC3E}">
        <p14:creationId xmlns:p14="http://schemas.microsoft.com/office/powerpoint/2010/main" val="3686502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5ed75ccf_07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35ed75ccf_073: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Här kan vi se ett exempel på hur strukturomvandling lett till en positiv utveckling för samhället. Teknologisk utveckling och effektivisering har flyttat mycket av textilproduktion utanför Sveriges gränser. När textilier produceras mer effektivt påverkas också prisbilden för konsumenten. Det diagrammet visar är vad som hände efter avregleringen av teko-marknaden i Sverige.</a:t>
            </a:r>
            <a:endParaRPr dirty="0"/>
          </a:p>
        </p:txBody>
      </p:sp>
    </p:spTree>
    <p:extLst>
      <p:ext uri="{BB962C8B-B14F-4D97-AF65-F5344CB8AC3E}">
        <p14:creationId xmlns:p14="http://schemas.microsoft.com/office/powerpoint/2010/main" val="1278706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5ed75ccf_07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35ed75ccf_073: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Globala värdekedjor innebär att insatser och komponenter kommer från ”hela världen”. Det innebär att t.ex. svensk export inte är helsvensk. Den består till en del av import. Denna andel har ökat i nästan alla länder. Den här bilden visar andelen år 1995. Nästa bild år 2011 – jämför! </a:t>
            </a:r>
            <a:endParaRPr dirty="0"/>
          </a:p>
        </p:txBody>
      </p:sp>
    </p:spTree>
    <p:extLst>
      <p:ext uri="{BB962C8B-B14F-4D97-AF65-F5344CB8AC3E}">
        <p14:creationId xmlns:p14="http://schemas.microsoft.com/office/powerpoint/2010/main" val="40495497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5ed75ccf_07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35ed75ccf_073: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 visa den här och den förra bilden snabbt efter varandra. Ökningen är tydlig. ] </a:t>
            </a:r>
            <a:endParaRPr dirty="0"/>
          </a:p>
        </p:txBody>
      </p:sp>
    </p:spTree>
    <p:extLst>
      <p:ext uri="{BB962C8B-B14F-4D97-AF65-F5344CB8AC3E}">
        <p14:creationId xmlns:p14="http://schemas.microsoft.com/office/powerpoint/2010/main" val="4770173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5ed75ccf_07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35ed75ccf_073: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42055119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5ed75ccf_07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35ed75ccf_073: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7723219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5f391192_07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5f391192_073: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Digitalisering har skapat helt nya sätt att bedriva handel och produktion på. Bilden vi tittar på illustrerar detta perfekt – varje prick på kartan motsvaras av en uppkopplad Scania-lastbil ute i världen. Genom att bilarna är uppkopplade kan data skickas tillbaka till företaget som analyserar om t.ex. bränsleutsläppen ökar, om förarens körteknik kan förändras, när det är dags för service, etc. Här blir det också tydligt hur viktig öppenheten är för att utveckla arbetsmiljö, samt bilarnas säkerhet och miljöprestanda – om inte </a:t>
            </a:r>
            <a:r>
              <a:rPr lang="sv-SE" dirty="0" err="1"/>
              <a:t>datan</a:t>
            </a:r>
            <a:r>
              <a:rPr lang="sv-SE" dirty="0"/>
              <a:t> kan ta sig ur landet riskerar ju tjänsten som Scania tillhandahåller att fallera, samt att utvecklingen av bilarna försvåras. </a:t>
            </a:r>
            <a:endParaRPr dirty="0"/>
          </a:p>
        </p:txBody>
      </p:sp>
    </p:spTree>
    <p:extLst>
      <p:ext uri="{BB962C8B-B14F-4D97-AF65-F5344CB8AC3E}">
        <p14:creationId xmlns:p14="http://schemas.microsoft.com/office/powerpoint/2010/main" val="2610866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Ytterligare en enorm förändring är den så kallade </a:t>
            </a:r>
            <a:r>
              <a:rPr lang="sv-SE" dirty="0" err="1"/>
              <a:t>tjänstefieringen</a:t>
            </a:r>
            <a:r>
              <a:rPr lang="sv-SE" dirty="0"/>
              <a:t> av produktionen. </a:t>
            </a:r>
            <a:endParaRPr dirty="0"/>
          </a:p>
        </p:txBody>
      </p:sp>
    </p:spTree>
    <p:extLst>
      <p:ext uri="{BB962C8B-B14F-4D97-AF65-F5344CB8AC3E}">
        <p14:creationId xmlns:p14="http://schemas.microsoft.com/office/powerpoint/2010/main" val="16258269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5ed75ccf_015:notes"/>
          <p:cNvSpPr>
            <a:spLocks noGrp="1" noRot="1" noChangeAspect="1"/>
          </p:cNvSpPr>
          <p:nvPr>
            <p:ph type="sldImg" idx="2"/>
          </p:nvPr>
        </p:nvSpPr>
        <p:spPr>
          <a:xfrm>
            <a:off x="381000"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Här är ett exempel på en produktionskedja – den är linjär här för att vara lätt att läsa, men vi vet ju redan att den äger rum över hela världen. Istället för att ha all kompetens inom företaget köper man i allt större grad tjänster från andra – man har en bokföringsbyrå som sköter ekonomin, kvalitetskontroller hyrs in och någon annan sköter logistiken. </a:t>
            </a:r>
            <a:r>
              <a:rPr lang="sv-SE" dirty="0" err="1"/>
              <a:t>Tjänstefieringen</a:t>
            </a:r>
            <a:r>
              <a:rPr lang="sv-SE" dirty="0"/>
              <a:t> har alltså skapat utrymme för nya företag och branscher att verka. </a:t>
            </a:r>
            <a:endParaRPr dirty="0"/>
          </a:p>
        </p:txBody>
      </p:sp>
    </p:spTree>
    <p:extLst>
      <p:ext uri="{BB962C8B-B14F-4D97-AF65-F5344CB8AC3E}">
        <p14:creationId xmlns:p14="http://schemas.microsoft.com/office/powerpoint/2010/main" val="14199356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Ännu en illustration – företaget Sandvik är beroende av 40 olika typer av tjänster för sin produktion. </a:t>
            </a:r>
          </a:p>
        </p:txBody>
      </p:sp>
      <p:sp>
        <p:nvSpPr>
          <p:cNvPr id="4" name="Platshållare för bildnummer 3"/>
          <p:cNvSpPr>
            <a:spLocks noGrp="1"/>
          </p:cNvSpPr>
          <p:nvPr>
            <p:ph type="sldNum" sz="quarter" idx="10"/>
          </p:nvPr>
        </p:nvSpPr>
        <p:spPr/>
        <p:txBody>
          <a:bodyPr/>
          <a:lstStyle/>
          <a:p>
            <a:pPr>
              <a:defRPr/>
            </a:pPr>
            <a:fld id="{A3C4376E-8F15-48DD-A162-D0924E713AA4}" type="slidenum">
              <a:rPr lang="sv-SE" smtClean="0"/>
              <a:pPr>
                <a:defRPr/>
              </a:pPr>
              <a:t>39</a:t>
            </a:fld>
            <a:endParaRPr lang="sv-SE"/>
          </a:p>
        </p:txBody>
      </p:sp>
    </p:spTree>
    <p:extLst>
      <p:ext uri="{BB962C8B-B14F-4D97-AF65-F5344CB8AC3E}">
        <p14:creationId xmlns:p14="http://schemas.microsoft.com/office/powerpoint/2010/main" val="1673476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5ed75ccf_011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35ed75ccf_0113: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sv-SE" dirty="0"/>
              <a:t>Den klassiska bilden av handel – Detaljhandel. En individ som går in i en affär och stoppar varor i en korg, och betalar sedan för det med pengar, oftast den lokala valutan. Även vid </a:t>
            </a:r>
            <a:r>
              <a:rPr lang="sv-SE" dirty="0" err="1"/>
              <a:t>onlineshopping</a:t>
            </a:r>
            <a:r>
              <a:rPr lang="sv-SE" dirty="0"/>
              <a:t> illustreras ju våra köp av att vi stoppar varor/tjänster i en virtuell ”varukorg”. Men handel är mycket mer än så. Samtidigt är det samma grundläggande överväganden som styr våra dagliga inköp som den internationella handeln. </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7222978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0275755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Tjänster är viktiga i alla stadier av en produktionscykel, från produktutveckling till produktion, service, osv, osv. </a:t>
            </a:r>
            <a:endParaRPr dirty="0"/>
          </a:p>
        </p:txBody>
      </p:sp>
    </p:spTree>
    <p:extLst>
      <p:ext uri="{BB962C8B-B14F-4D97-AF65-F5344CB8AC3E}">
        <p14:creationId xmlns:p14="http://schemas.microsoft.com/office/powerpoint/2010/main" val="32228768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5ed75ccf_015:notes"/>
          <p:cNvSpPr>
            <a:spLocks noGrp="1" noRot="1" noChangeAspect="1"/>
          </p:cNvSpPr>
          <p:nvPr>
            <p:ph type="sldImg" idx="2"/>
          </p:nvPr>
        </p:nvSpPr>
        <p:spPr>
          <a:xfrm>
            <a:off x="381000"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Vi har sagt att det är företag som handlar med varandra – och det stämmer att det inte är länder som handlar. Men i takt med digitalisering och </a:t>
            </a:r>
            <a:r>
              <a:rPr lang="sv-SE" dirty="0" err="1"/>
              <a:t>tjänstefiering</a:t>
            </a:r>
            <a:r>
              <a:rPr lang="sv-SE" dirty="0"/>
              <a:t> deltar allt fler individer i världshandeln. Dels genom att köpa varor från utländska företag, men även genom att använda tjänster (ladda ner </a:t>
            </a:r>
            <a:r>
              <a:rPr lang="sv-SE" dirty="0" err="1"/>
              <a:t>app</a:t>
            </a:r>
            <a:r>
              <a:rPr lang="sv-SE" dirty="0"/>
              <a:t>, </a:t>
            </a:r>
            <a:r>
              <a:rPr lang="sv-SE" dirty="0" err="1"/>
              <a:t>streama</a:t>
            </a:r>
            <a:r>
              <a:rPr lang="sv-SE" dirty="0"/>
              <a:t> en film, resa genom att själv boka flyg/boende, med mera.) </a:t>
            </a:r>
            <a:endParaRPr dirty="0"/>
          </a:p>
        </p:txBody>
      </p:sp>
    </p:spTree>
    <p:extLst>
      <p:ext uri="{BB962C8B-B14F-4D97-AF65-F5344CB8AC3E}">
        <p14:creationId xmlns:p14="http://schemas.microsoft.com/office/powerpoint/2010/main" val="36850259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5ed75ccf_07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35ed75ccf_073: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171450" lvl="0" indent="-171450">
              <a:spcBef>
                <a:spcPts val="0"/>
              </a:spcBef>
              <a:spcAft>
                <a:spcPts val="0"/>
              </a:spcAft>
              <a:buFontTx/>
              <a:buChar char="-"/>
            </a:pPr>
            <a:r>
              <a:rPr lang="sv-SE" dirty="0"/>
              <a:t>De globala värdekedjorna växer i avstånd. </a:t>
            </a:r>
          </a:p>
          <a:p>
            <a:pPr marL="171450" lvl="0" indent="-171450">
              <a:spcBef>
                <a:spcPts val="0"/>
              </a:spcBef>
              <a:spcAft>
                <a:spcPts val="0"/>
              </a:spcAft>
              <a:buFontTx/>
              <a:buChar char="-"/>
            </a:pPr>
            <a:r>
              <a:rPr lang="sv-SE" dirty="0"/>
              <a:t>Cirklarna illustrerar området inom vilket insatser köps. </a:t>
            </a:r>
          </a:p>
          <a:p>
            <a:pPr marL="171450" lvl="0" indent="-171450">
              <a:spcBef>
                <a:spcPts val="0"/>
              </a:spcBef>
              <a:spcAft>
                <a:spcPts val="0"/>
              </a:spcAft>
              <a:buFontTx/>
              <a:buChar char="-"/>
            </a:pPr>
            <a:r>
              <a:rPr lang="sv-SE" dirty="0"/>
              <a:t>Globala värdekedjor är fortfarande regionala, men ”regionerna” växer</a:t>
            </a:r>
          </a:p>
          <a:p>
            <a:pPr marL="171450" lvl="0" indent="-171450">
              <a:spcBef>
                <a:spcPts val="0"/>
              </a:spcBef>
              <a:spcAft>
                <a:spcPts val="0"/>
              </a:spcAft>
              <a:buFontTx/>
              <a:buChar char="-"/>
            </a:pPr>
            <a:endParaRPr lang="sv-SE" dirty="0"/>
          </a:p>
          <a:p>
            <a:pPr marL="0" lvl="0" indent="0">
              <a:spcBef>
                <a:spcPts val="0"/>
              </a:spcBef>
              <a:spcAft>
                <a:spcPts val="0"/>
              </a:spcAft>
              <a:buFontTx/>
              <a:buNone/>
            </a:pPr>
            <a:r>
              <a:rPr lang="sv-SE" dirty="0"/>
              <a:t>[jämför den här och nästa bild!]</a:t>
            </a:r>
          </a:p>
        </p:txBody>
      </p:sp>
    </p:spTree>
    <p:extLst>
      <p:ext uri="{BB962C8B-B14F-4D97-AF65-F5344CB8AC3E}">
        <p14:creationId xmlns:p14="http://schemas.microsoft.com/office/powerpoint/2010/main" val="35292236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5ed75ccf_07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35ed75ccf_073: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8479304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Men är handel global då? Nej. Handel sker fortfarande främst inom regioner, </a:t>
            </a:r>
            <a:endParaRPr dirty="0"/>
          </a:p>
        </p:txBody>
      </p:sp>
    </p:spTree>
    <p:extLst>
      <p:ext uri="{BB962C8B-B14F-4D97-AF65-F5344CB8AC3E}">
        <p14:creationId xmlns:p14="http://schemas.microsoft.com/office/powerpoint/2010/main" val="14635207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5f391192_017:notes"/>
          <p:cNvSpPr>
            <a:spLocks noGrp="1" noRot="1" noChangeAspect="1"/>
          </p:cNvSpPr>
          <p:nvPr>
            <p:ph type="sldImg" idx="2"/>
          </p:nvPr>
        </p:nvSpPr>
        <p:spPr>
          <a:xfrm>
            <a:off x="381000"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26507251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5ed75ccf_04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5ed75ccf_044: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9183757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5f391192_045:notes"/>
          <p:cNvSpPr>
            <a:spLocks noGrp="1" noRot="1" noChangeAspect="1"/>
          </p:cNvSpPr>
          <p:nvPr>
            <p:ph type="sldImg" idx="2"/>
          </p:nvPr>
        </p:nvSpPr>
        <p:spPr>
          <a:xfrm>
            <a:off x="381000"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spcBef>
                <a:spcPts val="0"/>
              </a:spcBef>
              <a:spcAft>
                <a:spcPts val="0"/>
              </a:spcAft>
              <a:buFontTx/>
              <a:buChar char="-"/>
            </a:pPr>
            <a:r>
              <a:rPr lang="sv-SE" dirty="0"/>
              <a:t>Alltså – Världshandeln förändras: Produktionen är alltmer beroende av globala värdekedjor. Av innehållet i allt som exporteras idag har 35 % importerats till produktionen. </a:t>
            </a:r>
          </a:p>
          <a:p>
            <a:pPr marL="171450" lvl="0" indent="-171450">
              <a:spcBef>
                <a:spcPts val="0"/>
              </a:spcBef>
              <a:spcAft>
                <a:spcPts val="0"/>
              </a:spcAft>
              <a:buFontTx/>
              <a:buChar char="-"/>
            </a:pPr>
            <a:r>
              <a:rPr lang="sv-SE" dirty="0"/>
              <a:t>Nya tekniker och arbetssätt revolutionerar hur produktionen funkar  </a:t>
            </a:r>
          </a:p>
          <a:p>
            <a:pPr marL="171450" lvl="0" indent="-171450">
              <a:spcBef>
                <a:spcPts val="0"/>
              </a:spcBef>
              <a:spcAft>
                <a:spcPts val="0"/>
              </a:spcAft>
              <a:buFontTx/>
              <a:buChar char="-"/>
            </a:pPr>
            <a:r>
              <a:rPr lang="sv-SE" dirty="0"/>
              <a:t>Fler deltar!</a:t>
            </a:r>
          </a:p>
        </p:txBody>
      </p:sp>
    </p:spTree>
    <p:extLst>
      <p:ext uri="{BB962C8B-B14F-4D97-AF65-F5344CB8AC3E}">
        <p14:creationId xmlns:p14="http://schemas.microsoft.com/office/powerpoint/2010/main" val="748524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Handel är en frivillig överenskommelse, där båda parter ser möjligheter och/eller fördelar med affären. Det här betyder inte att båda ser lika mycket fördelar, eller lika många möjligheter, men båda får ut någonting av det. Från byteshandel inom stenåldersbyn till dagens globala flöden – handel har funnits i tusentals år. Just frivilligheten är viktig att understryka – påtvingad handel, ex. som kolonialmakterna använde är INTE handel. </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5f391192_07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5f391192_073: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Hur beroende är vi i Sverige av att de globala flödena fungerar då? MYCKET. Sveriges importberoende, i jämförelse med andra länder.</a:t>
            </a:r>
          </a:p>
        </p:txBody>
      </p:sp>
    </p:spTree>
    <p:extLst>
      <p:ext uri="{BB962C8B-B14F-4D97-AF65-F5344CB8AC3E}">
        <p14:creationId xmlns:p14="http://schemas.microsoft.com/office/powerpoint/2010/main" val="37327558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5f391192_07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5f391192_073: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Så här ser exporten ut enligt handelsstatistiken… </a:t>
            </a:r>
            <a:endParaRPr dirty="0"/>
          </a:p>
        </p:txBody>
      </p:sp>
    </p:spTree>
    <p:extLst>
      <p:ext uri="{BB962C8B-B14F-4D97-AF65-F5344CB8AC3E}">
        <p14:creationId xmlns:p14="http://schemas.microsoft.com/office/powerpoint/2010/main" val="13558494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5f391192_07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5f391192_073: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 och mätt i värdegenerering. </a:t>
            </a:r>
          </a:p>
          <a:p>
            <a:pPr marL="171450" lvl="0" indent="-171450">
              <a:spcBef>
                <a:spcPts val="0"/>
              </a:spcBef>
              <a:spcAft>
                <a:spcPts val="0"/>
              </a:spcAft>
              <a:buFontTx/>
              <a:buChar char="-"/>
            </a:pPr>
            <a:r>
              <a:rPr lang="sv-SE" dirty="0"/>
              <a:t>Det är exporten till USA som genererar mest värde till svensk ekonomi. </a:t>
            </a:r>
          </a:p>
          <a:p>
            <a:pPr marL="171450" lvl="0" indent="-171450">
              <a:spcBef>
                <a:spcPts val="0"/>
              </a:spcBef>
              <a:spcAft>
                <a:spcPts val="0"/>
              </a:spcAft>
              <a:buFontTx/>
              <a:buChar char="-"/>
            </a:pPr>
            <a:r>
              <a:rPr lang="sv-SE" dirty="0"/>
              <a:t>Eller: Amerikanernas konsumtion av produkter som producerats i Sverige - och som importerats till USA – direkt från Sverige, eller via något annat land i den globala värdekedjan. </a:t>
            </a:r>
            <a:endParaRPr dirty="0"/>
          </a:p>
        </p:txBody>
      </p:sp>
    </p:spTree>
    <p:extLst>
      <p:ext uri="{BB962C8B-B14F-4D97-AF65-F5344CB8AC3E}">
        <p14:creationId xmlns:p14="http://schemas.microsoft.com/office/powerpoint/2010/main" val="566616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5f391192_07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5f391192_073: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Mottagare/importländer av svensk export enligt handelsstatistik</a:t>
            </a:r>
            <a:endParaRPr dirty="0"/>
          </a:p>
        </p:txBody>
      </p:sp>
    </p:spTree>
    <p:extLst>
      <p:ext uri="{BB962C8B-B14F-4D97-AF65-F5344CB8AC3E}">
        <p14:creationId xmlns:p14="http://schemas.microsoft.com/office/powerpoint/2010/main" val="2590427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5f391192_07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5f391192_073: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 och i värdetermer </a:t>
            </a:r>
            <a:endParaRPr dirty="0"/>
          </a:p>
        </p:txBody>
      </p:sp>
    </p:spTree>
    <p:extLst>
      <p:ext uri="{BB962C8B-B14F-4D97-AF65-F5344CB8AC3E}">
        <p14:creationId xmlns:p14="http://schemas.microsoft.com/office/powerpoint/2010/main" val="17584771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5f391192_073:notes"/>
          <p:cNvSpPr>
            <a:spLocks noGrp="1" noRot="1" noChangeAspect="1"/>
          </p:cNvSpPr>
          <p:nvPr>
            <p:ph type="sldImg" idx="2"/>
          </p:nvPr>
        </p:nvSpPr>
        <p:spPr>
          <a:xfrm>
            <a:off x="381000"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934529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5f391192_0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5f391192_029: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843562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5ed75ccf_0113:notes"/>
          <p:cNvSpPr>
            <a:spLocks noGrp="1" noRot="1" noChangeAspect="1"/>
          </p:cNvSpPr>
          <p:nvPr>
            <p:ph type="sldImg" idx="2"/>
          </p:nvPr>
        </p:nvSpPr>
        <p:spPr>
          <a:xfrm>
            <a:off x="381000"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4594528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5ed75ccf_0113:notes"/>
          <p:cNvSpPr>
            <a:spLocks noGrp="1" noRot="1" noChangeAspect="1"/>
          </p:cNvSpPr>
          <p:nvPr>
            <p:ph type="sldImg" idx="2"/>
          </p:nvPr>
        </p:nvSpPr>
        <p:spPr>
          <a:xfrm>
            <a:off x="381000"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740673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5ed75ccf_0113:notes"/>
          <p:cNvSpPr>
            <a:spLocks noGrp="1" noRot="1" noChangeAspect="1"/>
          </p:cNvSpPr>
          <p:nvPr>
            <p:ph type="sldImg" idx="2"/>
          </p:nvPr>
        </p:nvSpPr>
        <p:spPr>
          <a:xfrm>
            <a:off x="381000"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650608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5f391192_04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5f391192_045: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För att koka ner det – handel är alltså byten. Dessa sker överallt, hela tiden. Det är lätt att tänka på våra egna varor – mobiltelefoner och mobiler, men lika lätt att glömma att vi faktiskt handlar när vi </a:t>
            </a:r>
            <a:r>
              <a:rPr lang="sv-SE" dirty="0" err="1"/>
              <a:t>streamar</a:t>
            </a:r>
            <a:r>
              <a:rPr lang="sv-SE" dirty="0"/>
              <a:t> en film eller laddar ner en app. Dessutom är flödet av insatser, d.v.s. delar som behövs för produktion, den stora delen av handeln.</a:t>
            </a: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5ed75ccf_0113:notes"/>
          <p:cNvSpPr>
            <a:spLocks noGrp="1" noRot="1" noChangeAspect="1"/>
          </p:cNvSpPr>
          <p:nvPr>
            <p:ph type="sldImg" idx="2"/>
          </p:nvPr>
        </p:nvSpPr>
        <p:spPr>
          <a:xfrm>
            <a:off x="381000"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5711830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5f391192_065:notes"/>
          <p:cNvSpPr>
            <a:spLocks noGrp="1" noRot="1" noChangeAspect="1"/>
          </p:cNvSpPr>
          <p:nvPr>
            <p:ph type="sldImg" idx="2"/>
          </p:nvPr>
        </p:nvSpPr>
        <p:spPr>
          <a:xfrm>
            <a:off x="381000"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978524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3589458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5f391192_0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5f391192_029: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Men, vem är det då som handlar?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5ed75ccf_0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5ed75ccf_00: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Den här bilden visar olika länders största exportprodukt. Den visar att länder har olika produktionsförutsättningar – och att handeln därför är olika. Exporten från ett land utgår från de goda förutsättningarna, medan importen utgår från vad det finns sämre förutsättningar för. </a:t>
            </a:r>
          </a:p>
          <a:p>
            <a:pPr marL="0" lvl="0" indent="0">
              <a:spcBef>
                <a:spcPts val="0"/>
              </a:spcBef>
              <a:spcAft>
                <a:spcPts val="0"/>
              </a:spcAft>
              <a:buNone/>
            </a:pPr>
            <a:endParaRPr lang="sv-SE" dirty="0"/>
          </a:p>
          <a:p>
            <a:pPr marL="0" lvl="0" indent="0">
              <a:spcBef>
                <a:spcPts val="0"/>
              </a:spcBef>
              <a:spcAft>
                <a:spcPts val="0"/>
              </a:spcAft>
              <a:buNone/>
            </a:pPr>
            <a:r>
              <a:rPr lang="sv-SE" dirty="0"/>
              <a:t>…Samtidigt kan bilder som denna göra det lätt att tro att det är länder som handlar med varandra – att ”Europa” nästan uteslutande exporterar motorfordon, Argentina sojabönor och Australien endast kol.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5f391192_0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5f391192_09:notes"/>
          <p:cNvSpPr txBox="1">
            <a:spLocks noGrp="1"/>
          </p:cNvSpPr>
          <p:nvPr>
            <p:ph type="body" idx="1"/>
          </p:nvPr>
        </p:nvSpPr>
        <p:spPr>
          <a:xfrm>
            <a:off x="679768" y="4715154"/>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sv-SE" dirty="0"/>
              <a:t>(fortsättning från föregående bild)… men det stämmer inte – det är FÖRETAG som handlar. Företag handlar med varandra,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670" tIns="121670" rIns="121670" bIns="121670"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121670" tIns="121670" rIns="121670" bIns="121670" anchor="b" anchorCtr="0"/>
          <a:lstStyle>
            <a:lvl1pPr lvl="0" algn="ctr" rtl="0">
              <a:spcBef>
                <a:spcPts val="0"/>
              </a:spcBef>
              <a:spcAft>
                <a:spcPts val="0"/>
              </a:spcAft>
              <a:buClr>
                <a:srgbClr val="000000"/>
              </a:buClr>
              <a:buSzPts val="5200"/>
              <a:buNone/>
              <a:defRPr sz="6900">
                <a:solidFill>
                  <a:srgbClr val="000000"/>
                </a:solidFill>
              </a:defRPr>
            </a:lvl1pPr>
            <a:lvl2pPr lvl="1" algn="ctr" rtl="0">
              <a:spcBef>
                <a:spcPts val="0"/>
              </a:spcBef>
              <a:spcAft>
                <a:spcPts val="0"/>
              </a:spcAft>
              <a:buClr>
                <a:srgbClr val="000000"/>
              </a:buClr>
              <a:buSzPts val="5200"/>
              <a:buNone/>
              <a:defRPr sz="6900">
                <a:solidFill>
                  <a:srgbClr val="000000"/>
                </a:solidFill>
              </a:defRPr>
            </a:lvl2pPr>
            <a:lvl3pPr lvl="2" algn="ctr" rtl="0">
              <a:spcBef>
                <a:spcPts val="0"/>
              </a:spcBef>
              <a:spcAft>
                <a:spcPts val="0"/>
              </a:spcAft>
              <a:buClr>
                <a:srgbClr val="000000"/>
              </a:buClr>
              <a:buSzPts val="5200"/>
              <a:buNone/>
              <a:defRPr sz="6900">
                <a:solidFill>
                  <a:srgbClr val="000000"/>
                </a:solidFill>
              </a:defRPr>
            </a:lvl3pPr>
            <a:lvl4pPr lvl="3" algn="ctr" rtl="0">
              <a:spcBef>
                <a:spcPts val="0"/>
              </a:spcBef>
              <a:spcAft>
                <a:spcPts val="0"/>
              </a:spcAft>
              <a:buClr>
                <a:srgbClr val="000000"/>
              </a:buClr>
              <a:buSzPts val="5200"/>
              <a:buNone/>
              <a:defRPr sz="6900">
                <a:solidFill>
                  <a:srgbClr val="000000"/>
                </a:solidFill>
              </a:defRPr>
            </a:lvl4pPr>
            <a:lvl5pPr lvl="4" algn="ctr" rtl="0">
              <a:spcBef>
                <a:spcPts val="0"/>
              </a:spcBef>
              <a:spcAft>
                <a:spcPts val="0"/>
              </a:spcAft>
              <a:buClr>
                <a:srgbClr val="000000"/>
              </a:buClr>
              <a:buSzPts val="5200"/>
              <a:buNone/>
              <a:defRPr sz="6900">
                <a:solidFill>
                  <a:srgbClr val="000000"/>
                </a:solidFill>
              </a:defRPr>
            </a:lvl5pPr>
            <a:lvl6pPr lvl="5" algn="ctr" rtl="0">
              <a:spcBef>
                <a:spcPts val="0"/>
              </a:spcBef>
              <a:spcAft>
                <a:spcPts val="0"/>
              </a:spcAft>
              <a:buClr>
                <a:srgbClr val="000000"/>
              </a:buClr>
              <a:buSzPts val="5200"/>
              <a:buNone/>
              <a:defRPr sz="6900">
                <a:solidFill>
                  <a:srgbClr val="000000"/>
                </a:solidFill>
              </a:defRPr>
            </a:lvl6pPr>
            <a:lvl7pPr lvl="6" algn="ctr" rtl="0">
              <a:spcBef>
                <a:spcPts val="0"/>
              </a:spcBef>
              <a:spcAft>
                <a:spcPts val="0"/>
              </a:spcAft>
              <a:buClr>
                <a:srgbClr val="000000"/>
              </a:buClr>
              <a:buSzPts val="5200"/>
              <a:buNone/>
              <a:defRPr sz="6900">
                <a:solidFill>
                  <a:srgbClr val="000000"/>
                </a:solidFill>
              </a:defRPr>
            </a:lvl7pPr>
            <a:lvl8pPr lvl="7" algn="ctr" rtl="0">
              <a:spcBef>
                <a:spcPts val="0"/>
              </a:spcBef>
              <a:spcAft>
                <a:spcPts val="0"/>
              </a:spcAft>
              <a:buClr>
                <a:srgbClr val="000000"/>
              </a:buClr>
              <a:buSzPts val="5200"/>
              <a:buNone/>
              <a:defRPr sz="6900">
                <a:solidFill>
                  <a:srgbClr val="000000"/>
                </a:solidFill>
              </a:defRPr>
            </a:lvl8pPr>
            <a:lvl9pPr lvl="8" algn="ctr" rtl="0">
              <a:spcBef>
                <a:spcPts val="0"/>
              </a:spcBef>
              <a:spcAft>
                <a:spcPts val="0"/>
              </a:spcAft>
              <a:buClr>
                <a:srgbClr val="000000"/>
              </a:buClr>
              <a:buSzPts val="5200"/>
              <a:buNone/>
              <a:defRPr sz="6900">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121670" tIns="121670" rIns="121670" bIns="121670" anchor="t" anchorCtr="0"/>
          <a:lstStyle>
            <a:lvl1pPr lvl="0" algn="ctr" rtl="0">
              <a:spcBef>
                <a:spcPts val="0"/>
              </a:spcBef>
              <a:spcAft>
                <a:spcPts val="0"/>
              </a:spcAft>
              <a:buClr>
                <a:srgbClr val="000000"/>
              </a:buClr>
              <a:buSzPts val="1400"/>
              <a:buNone/>
              <a:defRPr sz="1900">
                <a:solidFill>
                  <a:srgbClr val="000000"/>
                </a:solidFill>
              </a:defRPr>
            </a:lvl1pPr>
            <a:lvl2pPr lvl="1" algn="ctr" rtl="0">
              <a:spcBef>
                <a:spcPts val="0"/>
              </a:spcBef>
              <a:spcAft>
                <a:spcPts val="0"/>
              </a:spcAft>
              <a:buClr>
                <a:srgbClr val="000000"/>
              </a:buClr>
              <a:buSzPts val="1400"/>
              <a:buNone/>
              <a:defRPr sz="1900">
                <a:solidFill>
                  <a:srgbClr val="000000"/>
                </a:solidFill>
              </a:defRPr>
            </a:lvl2pPr>
            <a:lvl3pPr lvl="2" algn="ctr" rtl="0">
              <a:spcBef>
                <a:spcPts val="0"/>
              </a:spcBef>
              <a:spcAft>
                <a:spcPts val="0"/>
              </a:spcAft>
              <a:buClr>
                <a:srgbClr val="000000"/>
              </a:buClr>
              <a:buSzPts val="1400"/>
              <a:buNone/>
              <a:defRPr sz="1900">
                <a:solidFill>
                  <a:srgbClr val="000000"/>
                </a:solidFill>
              </a:defRPr>
            </a:lvl3pPr>
            <a:lvl4pPr lvl="3" algn="ctr" rtl="0">
              <a:spcBef>
                <a:spcPts val="0"/>
              </a:spcBef>
              <a:spcAft>
                <a:spcPts val="0"/>
              </a:spcAft>
              <a:buClr>
                <a:srgbClr val="000000"/>
              </a:buClr>
              <a:buSzPts val="1400"/>
              <a:buNone/>
              <a:defRPr sz="1900">
                <a:solidFill>
                  <a:srgbClr val="000000"/>
                </a:solidFill>
              </a:defRPr>
            </a:lvl4pPr>
            <a:lvl5pPr lvl="4" algn="ctr" rtl="0">
              <a:spcBef>
                <a:spcPts val="0"/>
              </a:spcBef>
              <a:spcAft>
                <a:spcPts val="0"/>
              </a:spcAft>
              <a:buClr>
                <a:srgbClr val="000000"/>
              </a:buClr>
              <a:buSzPts val="1400"/>
              <a:buNone/>
              <a:defRPr sz="1900">
                <a:solidFill>
                  <a:srgbClr val="000000"/>
                </a:solidFill>
              </a:defRPr>
            </a:lvl5pPr>
            <a:lvl6pPr lvl="5" algn="ctr" rtl="0">
              <a:spcBef>
                <a:spcPts val="0"/>
              </a:spcBef>
              <a:spcAft>
                <a:spcPts val="0"/>
              </a:spcAft>
              <a:buClr>
                <a:srgbClr val="000000"/>
              </a:buClr>
              <a:buSzPts val="1400"/>
              <a:buNone/>
              <a:defRPr sz="1900">
                <a:solidFill>
                  <a:srgbClr val="000000"/>
                </a:solidFill>
              </a:defRPr>
            </a:lvl6pPr>
            <a:lvl7pPr lvl="6" algn="ctr" rtl="0">
              <a:spcBef>
                <a:spcPts val="0"/>
              </a:spcBef>
              <a:spcAft>
                <a:spcPts val="0"/>
              </a:spcAft>
              <a:buClr>
                <a:srgbClr val="000000"/>
              </a:buClr>
              <a:buSzPts val="1400"/>
              <a:buNone/>
              <a:defRPr sz="1900">
                <a:solidFill>
                  <a:srgbClr val="000000"/>
                </a:solidFill>
              </a:defRPr>
            </a:lvl7pPr>
            <a:lvl8pPr lvl="7" algn="ctr" rtl="0">
              <a:spcBef>
                <a:spcPts val="0"/>
              </a:spcBef>
              <a:spcAft>
                <a:spcPts val="0"/>
              </a:spcAft>
              <a:buClr>
                <a:srgbClr val="000000"/>
              </a:buClr>
              <a:buSzPts val="1400"/>
              <a:buNone/>
              <a:defRPr sz="1900">
                <a:solidFill>
                  <a:srgbClr val="000000"/>
                </a:solidFill>
              </a:defRPr>
            </a:lvl8pPr>
            <a:lvl9pPr lvl="8" algn="ctr" rtl="0">
              <a:spcBef>
                <a:spcPts val="0"/>
              </a:spcBef>
              <a:spcAft>
                <a:spcPts val="0"/>
              </a:spcAft>
              <a:buClr>
                <a:srgbClr val="000000"/>
              </a:buClr>
              <a:buSzPts val="1400"/>
              <a:buNone/>
              <a:defRPr sz="1900">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1185432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 big image">
  <p:cSld name="Title + 1 column + big image">
    <p:spTree>
      <p:nvGrpSpPr>
        <p:cNvPr id="1" name="Shape 57"/>
        <p:cNvGrpSpPr/>
        <p:nvPr/>
      </p:nvGrpSpPr>
      <p:grpSpPr>
        <a:xfrm>
          <a:off x="0" y="0"/>
          <a:ext cx="0" cy="0"/>
          <a:chOff x="0" y="0"/>
          <a:chExt cx="0" cy="0"/>
        </a:xfrm>
      </p:grpSpPr>
      <p:sp>
        <p:nvSpPr>
          <p:cNvPr id="58" name="Google Shape;58;p6"/>
          <p:cNvSpPr/>
          <p:nvPr/>
        </p:nvSpPr>
        <p:spPr>
          <a:xfrm>
            <a:off x="6856900" y="477833"/>
            <a:ext cx="5902400" cy="5902400"/>
          </a:xfrm>
          <a:prstGeom prst="ellipse">
            <a:avLst/>
          </a:prstGeom>
          <a:noFill/>
          <a:ln w="9525" cap="flat" cmpd="sng">
            <a:solidFill>
              <a:srgbClr val="E8E8E8"/>
            </a:solidFill>
            <a:prstDash val="solid"/>
            <a:round/>
            <a:headEnd type="none" w="sm" len="sm"/>
            <a:tailEnd type="none" w="sm" len="sm"/>
          </a:ln>
        </p:spPr>
        <p:txBody>
          <a:bodyPr spcFirstLastPara="1" wrap="square" lIns="121678" tIns="121678" rIns="121678" bIns="121678"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9" name="Google Shape;59;p6"/>
          <p:cNvSpPr/>
          <p:nvPr/>
        </p:nvSpPr>
        <p:spPr>
          <a:xfrm>
            <a:off x="7169033" y="789967"/>
            <a:ext cx="5278000" cy="5278000"/>
          </a:xfrm>
          <a:prstGeom prst="ellipse">
            <a:avLst/>
          </a:prstGeom>
          <a:solidFill>
            <a:srgbClr val="000000">
              <a:alpha val="6539"/>
            </a:srgbClr>
          </a:solidFill>
          <a:ln>
            <a:noFill/>
          </a:ln>
        </p:spPr>
        <p:txBody>
          <a:bodyPr spcFirstLastPara="1" wrap="square" lIns="121678" tIns="121678" rIns="121678" bIns="121678"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60" name="Google Shape;60;p6"/>
          <p:cNvGrpSpPr/>
          <p:nvPr/>
        </p:nvGrpSpPr>
        <p:grpSpPr>
          <a:xfrm>
            <a:off x="-590308" y="449712"/>
            <a:ext cx="3099600" cy="30996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65" name="Google Shape;65;p6"/>
          <p:cNvSpPr/>
          <p:nvPr/>
        </p:nvSpPr>
        <p:spPr>
          <a:xfrm>
            <a:off x="11408000" y="6101933"/>
            <a:ext cx="580800" cy="580800"/>
          </a:xfrm>
          <a:prstGeom prst="ellipse">
            <a:avLst/>
          </a:prstGeom>
          <a:solidFill>
            <a:srgbClr val="000000"/>
          </a:solidFill>
          <a:ln>
            <a:noFill/>
          </a:ln>
        </p:spPr>
        <p:txBody>
          <a:bodyPr spcFirstLastPara="1" wrap="square" lIns="121678" tIns="121678" rIns="121678" bIns="121678"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6" name="Google Shape;66;p6"/>
          <p:cNvSpPr txBox="1">
            <a:spLocks noGrp="1"/>
          </p:cNvSpPr>
          <p:nvPr>
            <p:ph type="title"/>
          </p:nvPr>
        </p:nvSpPr>
        <p:spPr>
          <a:xfrm>
            <a:off x="609600" y="1554833"/>
            <a:ext cx="6006400" cy="910800"/>
          </a:xfrm>
          <a:prstGeom prst="rect">
            <a:avLst/>
          </a:prstGeom>
        </p:spPr>
        <p:txBody>
          <a:bodyPr spcFirstLastPara="1" wrap="square" lIns="121678" tIns="121678" rIns="121678" bIns="121678"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1314239" y="2610733"/>
            <a:ext cx="5302000" cy="3491200"/>
          </a:xfrm>
          <a:prstGeom prst="rect">
            <a:avLst/>
          </a:prstGeom>
        </p:spPr>
        <p:txBody>
          <a:bodyPr spcFirstLastPara="1" wrap="square" lIns="121678" tIns="121678" rIns="121678" bIns="121678" anchor="t" anchorCtr="0"/>
          <a:lstStyle>
            <a:lvl1pPr marL="608275" lvl="0" indent="-439381" rtl="0">
              <a:spcBef>
                <a:spcPts val="800"/>
              </a:spcBef>
              <a:spcAft>
                <a:spcPts val="0"/>
              </a:spcAft>
              <a:buSzPts val="1600"/>
              <a:buChar char="￮"/>
              <a:defRPr/>
            </a:lvl1pPr>
            <a:lvl2pPr marL="1216710" lvl="1" indent="-439381" rtl="0">
              <a:spcBef>
                <a:spcPts val="0"/>
              </a:spcBef>
              <a:spcAft>
                <a:spcPts val="0"/>
              </a:spcAft>
              <a:buSzPts val="1600"/>
              <a:buChar char="￮"/>
              <a:defRPr/>
            </a:lvl2pPr>
            <a:lvl3pPr marL="1825037" lvl="2" indent="-439381" rtl="0">
              <a:spcBef>
                <a:spcPts val="0"/>
              </a:spcBef>
              <a:spcAft>
                <a:spcPts val="0"/>
              </a:spcAft>
              <a:buSzPts val="1600"/>
              <a:buChar char="￮"/>
              <a:defRPr/>
            </a:lvl3pPr>
            <a:lvl4pPr marL="2433418" lvl="3" indent="-439381" rtl="0">
              <a:spcBef>
                <a:spcPts val="0"/>
              </a:spcBef>
              <a:spcAft>
                <a:spcPts val="0"/>
              </a:spcAft>
              <a:buSzPts val="1600"/>
              <a:buChar char="●"/>
              <a:defRPr/>
            </a:lvl4pPr>
            <a:lvl5pPr marL="3041692" lvl="4" indent="-439381" rtl="0">
              <a:spcBef>
                <a:spcPts val="0"/>
              </a:spcBef>
              <a:spcAft>
                <a:spcPts val="0"/>
              </a:spcAft>
              <a:buSzPts val="1600"/>
              <a:buChar char="○"/>
              <a:defRPr/>
            </a:lvl5pPr>
            <a:lvl6pPr marL="3649967" lvl="5" indent="-439381" rtl="0">
              <a:spcBef>
                <a:spcPts val="0"/>
              </a:spcBef>
              <a:spcAft>
                <a:spcPts val="0"/>
              </a:spcAft>
              <a:buSzPts val="1600"/>
              <a:buChar char="■"/>
              <a:defRPr/>
            </a:lvl6pPr>
            <a:lvl7pPr marL="4258356" lvl="6" indent="-439381" rtl="0">
              <a:spcBef>
                <a:spcPts val="0"/>
              </a:spcBef>
              <a:spcAft>
                <a:spcPts val="0"/>
              </a:spcAft>
              <a:buSzPts val="1600"/>
              <a:buChar char="●"/>
              <a:defRPr/>
            </a:lvl7pPr>
            <a:lvl8pPr marL="4866710" lvl="7" indent="-439381" rtl="0">
              <a:spcBef>
                <a:spcPts val="0"/>
              </a:spcBef>
              <a:spcAft>
                <a:spcPts val="0"/>
              </a:spcAft>
              <a:buSzPts val="1600"/>
              <a:buChar char="○"/>
              <a:defRPr/>
            </a:lvl8pPr>
            <a:lvl9pPr marL="5475110" lvl="8" indent="-439381"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11407833" y="6101933"/>
            <a:ext cx="580800" cy="580800"/>
          </a:xfrm>
          <a:prstGeom prst="rect">
            <a:avLst/>
          </a:prstGeom>
        </p:spPr>
        <p:txBody>
          <a:bodyPr spcFirstLastPara="1" wrap="square" lIns="121678" tIns="121678" rIns="121678" bIns="121678"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457429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5" y="5082693"/>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121833" tIns="121833" rIns="121833" bIns="121833" anchor="b" anchorCtr="0"/>
          <a:lstStyle>
            <a:lvl1pPr marL="609203" lvl="0" indent="-304600">
              <a:spcBef>
                <a:spcPts val="480"/>
              </a:spcBef>
              <a:spcAft>
                <a:spcPts val="0"/>
              </a:spcAft>
              <a:buSzPts val="1400"/>
              <a:buNone/>
              <a:defRPr sz="1900"/>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121833" tIns="121833" rIns="121833" bIns="12183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66204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lank type A" type="blank">
  <p:cSld name="Blank type A">
    <p:spTree>
      <p:nvGrpSpPr>
        <p:cNvPr id="1" name="Shape 114"/>
        <p:cNvGrpSpPr/>
        <p:nvPr/>
      </p:nvGrpSpPr>
      <p:grpSpPr>
        <a:xfrm>
          <a:off x="0" y="0"/>
          <a:ext cx="0" cy="0"/>
          <a:chOff x="0" y="0"/>
          <a:chExt cx="0" cy="0"/>
        </a:xfrm>
      </p:grpSpPr>
      <p:sp>
        <p:nvSpPr>
          <p:cNvPr id="115" name="Google Shape;115;p11"/>
          <p:cNvSpPr/>
          <p:nvPr/>
        </p:nvSpPr>
        <p:spPr>
          <a:xfrm>
            <a:off x="1018667" y="-1648367"/>
            <a:ext cx="10154800" cy="10154800"/>
          </a:xfrm>
          <a:prstGeom prst="ellipse">
            <a:avLst/>
          </a:prstGeom>
          <a:noFill/>
          <a:ln w="9525" cap="flat" cmpd="sng">
            <a:solidFill>
              <a:srgbClr val="E8E8E8"/>
            </a:solidFill>
            <a:prstDash val="solid"/>
            <a:round/>
            <a:headEnd type="none" w="sm" len="sm"/>
            <a:tailEnd type="none" w="sm" len="sm"/>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6" name="Google Shape;116;p11"/>
          <p:cNvSpPr/>
          <p:nvPr/>
        </p:nvSpPr>
        <p:spPr>
          <a:xfrm>
            <a:off x="1597733" y="-1069300"/>
            <a:ext cx="8996000" cy="8996000"/>
          </a:xfrm>
          <a:prstGeom prst="ellipse">
            <a:avLst/>
          </a:prstGeom>
          <a:noFill/>
          <a:ln w="9525" cap="flat" cmpd="sng">
            <a:solidFill>
              <a:srgbClr val="E8E8E8"/>
            </a:solidFill>
            <a:prstDash val="solid"/>
            <a:round/>
            <a:headEnd type="none" w="sm" len="sm"/>
            <a:tailEnd type="none" w="sm" len="sm"/>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7" name="Google Shape;117;p11"/>
          <p:cNvSpPr/>
          <p:nvPr/>
        </p:nvSpPr>
        <p:spPr>
          <a:xfrm>
            <a:off x="3023867" y="356833"/>
            <a:ext cx="6144400" cy="6144400"/>
          </a:xfrm>
          <a:prstGeom prst="ellipse">
            <a:avLst/>
          </a:prstGeom>
          <a:noFill/>
          <a:ln w="9525" cap="flat" cmpd="sng">
            <a:solidFill>
              <a:srgbClr val="E8E8E8"/>
            </a:solidFill>
            <a:prstDash val="solid"/>
            <a:round/>
            <a:headEnd type="none" w="sm" len="sm"/>
            <a:tailEnd type="none" w="sm" len="sm"/>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8" name="Google Shape;118;p11"/>
          <p:cNvSpPr/>
          <p:nvPr/>
        </p:nvSpPr>
        <p:spPr>
          <a:xfrm>
            <a:off x="-939800" y="-3606800"/>
            <a:ext cx="14071600" cy="14071600"/>
          </a:xfrm>
          <a:prstGeom prst="donut">
            <a:avLst>
              <a:gd name="adj" fmla="val 10467"/>
            </a:avLst>
          </a:prstGeom>
          <a:solidFill>
            <a:srgbClr val="000000">
              <a:alpha val="6539"/>
            </a:srgbClr>
          </a:solidFill>
          <a:ln>
            <a:noFill/>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9" name="Google Shape;119;p11"/>
          <p:cNvSpPr/>
          <p:nvPr/>
        </p:nvSpPr>
        <p:spPr>
          <a:xfrm>
            <a:off x="11408000" y="6101933"/>
            <a:ext cx="580800" cy="580800"/>
          </a:xfrm>
          <a:prstGeom prst="ellipse">
            <a:avLst/>
          </a:prstGeom>
          <a:solidFill>
            <a:srgbClr val="000000"/>
          </a:solidFill>
          <a:ln>
            <a:noFill/>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0" name="Google Shape;120;p11"/>
          <p:cNvSpPr txBox="1">
            <a:spLocks noGrp="1"/>
          </p:cNvSpPr>
          <p:nvPr>
            <p:ph type="sldNum" idx="12"/>
          </p:nvPr>
        </p:nvSpPr>
        <p:spPr>
          <a:xfrm>
            <a:off x="11407833" y="6101933"/>
            <a:ext cx="580800" cy="580800"/>
          </a:xfrm>
          <a:prstGeom prst="rect">
            <a:avLst/>
          </a:prstGeom>
        </p:spPr>
        <p:txBody>
          <a:bodyPr spcFirstLastPara="1" wrap="square" lIns="121833" tIns="121833" rIns="121833" bIns="12183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378039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type B">
  <p:cSld name="Blank type B">
    <p:spTree>
      <p:nvGrpSpPr>
        <p:cNvPr id="1" name="Shape 121"/>
        <p:cNvGrpSpPr/>
        <p:nvPr/>
      </p:nvGrpSpPr>
      <p:grpSpPr>
        <a:xfrm>
          <a:off x="0" y="0"/>
          <a:ext cx="0" cy="0"/>
          <a:chOff x="0" y="0"/>
          <a:chExt cx="0" cy="0"/>
        </a:xfrm>
      </p:grpSpPr>
      <p:sp>
        <p:nvSpPr>
          <p:cNvPr id="122" name="Google Shape;122;p12"/>
          <p:cNvSpPr/>
          <p:nvPr/>
        </p:nvSpPr>
        <p:spPr>
          <a:xfrm>
            <a:off x="11408000" y="6101933"/>
            <a:ext cx="580800" cy="580800"/>
          </a:xfrm>
          <a:prstGeom prst="ellipse">
            <a:avLst/>
          </a:prstGeom>
          <a:solidFill>
            <a:srgbClr val="000000"/>
          </a:solidFill>
          <a:ln>
            <a:noFill/>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3" name="Google Shape;123;p12"/>
          <p:cNvSpPr txBox="1">
            <a:spLocks noGrp="1"/>
          </p:cNvSpPr>
          <p:nvPr>
            <p:ph type="sldNum" idx="12"/>
          </p:nvPr>
        </p:nvSpPr>
        <p:spPr>
          <a:xfrm>
            <a:off x="11407833" y="6101933"/>
            <a:ext cx="580800" cy="580800"/>
          </a:xfrm>
          <a:prstGeom prst="rect">
            <a:avLst/>
          </a:prstGeom>
        </p:spPr>
        <p:txBody>
          <a:bodyPr spcFirstLastPara="1" wrap="square" lIns="121833" tIns="121833" rIns="121833" bIns="121833"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124" name="Google Shape;124;p12"/>
          <p:cNvGrpSpPr/>
          <p:nvPr/>
        </p:nvGrpSpPr>
        <p:grpSpPr>
          <a:xfrm>
            <a:off x="1091792" y="669777"/>
            <a:ext cx="3099600" cy="3099600"/>
            <a:chOff x="-474900" y="321200"/>
            <a:chExt cx="2324700" cy="2324700"/>
          </a:xfrm>
        </p:grpSpPr>
        <p:sp>
          <p:nvSpPr>
            <p:cNvPr id="125" name="Google Shape;125;p12"/>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6" name="Google Shape;126;p12"/>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7" name="Google Shape;127;p12"/>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8" name="Google Shape;128;p12"/>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29" name="Google Shape;129;p12"/>
          <p:cNvSpPr/>
          <p:nvPr/>
        </p:nvSpPr>
        <p:spPr>
          <a:xfrm>
            <a:off x="2392700" y="-543867"/>
            <a:ext cx="7945600" cy="7945600"/>
          </a:xfrm>
          <a:prstGeom prst="ellipse">
            <a:avLst/>
          </a:prstGeom>
          <a:solidFill>
            <a:srgbClr val="000000">
              <a:alpha val="6539"/>
            </a:srgbClr>
          </a:solidFill>
          <a:ln>
            <a:noFill/>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18475648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Image background">
  <p:cSld name="Image background">
    <p:bg>
      <p:bgPr>
        <a:solidFill>
          <a:srgbClr val="000000"/>
        </a:solidFill>
        <a:effectLst/>
      </p:bgPr>
    </p:bg>
    <p:spTree>
      <p:nvGrpSpPr>
        <p:cNvPr id="1" name="Shape 130"/>
        <p:cNvGrpSpPr/>
        <p:nvPr/>
      </p:nvGrpSpPr>
      <p:grpSpPr>
        <a:xfrm>
          <a:off x="0" y="0"/>
          <a:ext cx="0" cy="0"/>
          <a:chOff x="0" y="0"/>
          <a:chExt cx="0" cy="0"/>
        </a:xfrm>
      </p:grpSpPr>
      <p:sp>
        <p:nvSpPr>
          <p:cNvPr id="131" name="Google Shape;131;p13"/>
          <p:cNvSpPr/>
          <p:nvPr/>
        </p:nvSpPr>
        <p:spPr>
          <a:xfrm>
            <a:off x="-939800" y="-3606800"/>
            <a:ext cx="14071600" cy="14071600"/>
          </a:xfrm>
          <a:prstGeom prst="donut">
            <a:avLst>
              <a:gd name="adj" fmla="val 10467"/>
            </a:avLst>
          </a:prstGeom>
          <a:solidFill>
            <a:srgbClr val="FFFFFF"/>
          </a:solidFill>
          <a:ln>
            <a:noFill/>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2" name="Google Shape;132;p13"/>
          <p:cNvSpPr/>
          <p:nvPr/>
        </p:nvSpPr>
        <p:spPr>
          <a:xfrm>
            <a:off x="11408000" y="6101933"/>
            <a:ext cx="580800" cy="580800"/>
          </a:xfrm>
          <a:prstGeom prst="ellipse">
            <a:avLst/>
          </a:prstGeom>
          <a:solidFill>
            <a:srgbClr val="000000"/>
          </a:solidFill>
          <a:ln>
            <a:noFill/>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3" name="Google Shape;133;p13"/>
          <p:cNvSpPr/>
          <p:nvPr/>
        </p:nvSpPr>
        <p:spPr>
          <a:xfrm>
            <a:off x="1018667" y="-1648367"/>
            <a:ext cx="10154800" cy="10154800"/>
          </a:xfrm>
          <a:prstGeom prst="ellipse">
            <a:avLst/>
          </a:prstGeom>
          <a:noFill/>
          <a:ln w="9525" cap="flat" cmpd="sng">
            <a:solidFill>
              <a:srgbClr val="FFFFFF"/>
            </a:solidFill>
            <a:prstDash val="solid"/>
            <a:round/>
            <a:headEnd type="none" w="sm" len="sm"/>
            <a:tailEnd type="none" w="sm" len="sm"/>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4" name="Google Shape;134;p13"/>
          <p:cNvSpPr/>
          <p:nvPr/>
        </p:nvSpPr>
        <p:spPr>
          <a:xfrm>
            <a:off x="1597733" y="-1069300"/>
            <a:ext cx="8996000" cy="8996000"/>
          </a:xfrm>
          <a:prstGeom prst="ellipse">
            <a:avLst/>
          </a:prstGeom>
          <a:noFill/>
          <a:ln w="9525" cap="flat" cmpd="sng">
            <a:solidFill>
              <a:srgbClr val="FFFFFF"/>
            </a:solidFill>
            <a:prstDash val="solid"/>
            <a:round/>
            <a:headEnd type="none" w="sm" len="sm"/>
            <a:tailEnd type="none" w="sm" len="sm"/>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5" name="Google Shape;135;p13"/>
          <p:cNvSpPr/>
          <p:nvPr/>
        </p:nvSpPr>
        <p:spPr>
          <a:xfrm>
            <a:off x="3023867" y="356833"/>
            <a:ext cx="6144400" cy="6144400"/>
          </a:xfrm>
          <a:prstGeom prst="ellipse">
            <a:avLst/>
          </a:prstGeom>
          <a:noFill/>
          <a:ln w="9525" cap="flat" cmpd="sng">
            <a:solidFill>
              <a:srgbClr val="FFFFFF"/>
            </a:solidFill>
            <a:prstDash val="solid"/>
            <a:round/>
            <a:headEnd type="none" w="sm" len="sm"/>
            <a:tailEnd type="none" w="sm" len="sm"/>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6" name="Google Shape;136;p13"/>
          <p:cNvSpPr txBox="1">
            <a:spLocks noGrp="1"/>
          </p:cNvSpPr>
          <p:nvPr>
            <p:ph type="sldNum" idx="12"/>
          </p:nvPr>
        </p:nvSpPr>
        <p:spPr>
          <a:xfrm>
            <a:off x="11407833" y="6101933"/>
            <a:ext cx="580800" cy="580800"/>
          </a:xfrm>
          <a:prstGeom prst="rect">
            <a:avLst/>
          </a:prstGeom>
        </p:spPr>
        <p:txBody>
          <a:bodyPr spcFirstLastPara="1" wrap="square" lIns="121833" tIns="121833" rIns="121833" bIns="121833"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754779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121862" tIns="121862" rIns="121862" bIns="121862" anchor="b" anchorCtr="0"/>
          <a:lstStyle>
            <a:lvl1pPr lvl="0" algn="ctr" rtl="0">
              <a:spcBef>
                <a:spcPts val="0"/>
              </a:spcBef>
              <a:spcAft>
                <a:spcPts val="0"/>
              </a:spcAft>
              <a:buClr>
                <a:srgbClr val="000000"/>
              </a:buClr>
              <a:buSzPts val="5200"/>
              <a:buNone/>
              <a:defRPr sz="6900">
                <a:solidFill>
                  <a:srgbClr val="000000"/>
                </a:solidFill>
              </a:defRPr>
            </a:lvl1pPr>
            <a:lvl2pPr lvl="1" algn="ctr" rtl="0">
              <a:spcBef>
                <a:spcPts val="0"/>
              </a:spcBef>
              <a:spcAft>
                <a:spcPts val="0"/>
              </a:spcAft>
              <a:buClr>
                <a:srgbClr val="000000"/>
              </a:buClr>
              <a:buSzPts val="5200"/>
              <a:buNone/>
              <a:defRPr sz="6900">
                <a:solidFill>
                  <a:srgbClr val="000000"/>
                </a:solidFill>
              </a:defRPr>
            </a:lvl2pPr>
            <a:lvl3pPr lvl="2" algn="ctr" rtl="0">
              <a:spcBef>
                <a:spcPts val="0"/>
              </a:spcBef>
              <a:spcAft>
                <a:spcPts val="0"/>
              </a:spcAft>
              <a:buClr>
                <a:srgbClr val="000000"/>
              </a:buClr>
              <a:buSzPts val="5200"/>
              <a:buNone/>
              <a:defRPr sz="6900">
                <a:solidFill>
                  <a:srgbClr val="000000"/>
                </a:solidFill>
              </a:defRPr>
            </a:lvl3pPr>
            <a:lvl4pPr lvl="3" algn="ctr" rtl="0">
              <a:spcBef>
                <a:spcPts val="0"/>
              </a:spcBef>
              <a:spcAft>
                <a:spcPts val="0"/>
              </a:spcAft>
              <a:buClr>
                <a:srgbClr val="000000"/>
              </a:buClr>
              <a:buSzPts val="5200"/>
              <a:buNone/>
              <a:defRPr sz="6900">
                <a:solidFill>
                  <a:srgbClr val="000000"/>
                </a:solidFill>
              </a:defRPr>
            </a:lvl4pPr>
            <a:lvl5pPr lvl="4" algn="ctr" rtl="0">
              <a:spcBef>
                <a:spcPts val="0"/>
              </a:spcBef>
              <a:spcAft>
                <a:spcPts val="0"/>
              </a:spcAft>
              <a:buClr>
                <a:srgbClr val="000000"/>
              </a:buClr>
              <a:buSzPts val="5200"/>
              <a:buNone/>
              <a:defRPr sz="6900">
                <a:solidFill>
                  <a:srgbClr val="000000"/>
                </a:solidFill>
              </a:defRPr>
            </a:lvl5pPr>
            <a:lvl6pPr lvl="5" algn="ctr" rtl="0">
              <a:spcBef>
                <a:spcPts val="0"/>
              </a:spcBef>
              <a:spcAft>
                <a:spcPts val="0"/>
              </a:spcAft>
              <a:buClr>
                <a:srgbClr val="000000"/>
              </a:buClr>
              <a:buSzPts val="5200"/>
              <a:buNone/>
              <a:defRPr sz="6900">
                <a:solidFill>
                  <a:srgbClr val="000000"/>
                </a:solidFill>
              </a:defRPr>
            </a:lvl6pPr>
            <a:lvl7pPr lvl="6" algn="ctr" rtl="0">
              <a:spcBef>
                <a:spcPts val="0"/>
              </a:spcBef>
              <a:spcAft>
                <a:spcPts val="0"/>
              </a:spcAft>
              <a:buClr>
                <a:srgbClr val="000000"/>
              </a:buClr>
              <a:buSzPts val="5200"/>
              <a:buNone/>
              <a:defRPr sz="6900">
                <a:solidFill>
                  <a:srgbClr val="000000"/>
                </a:solidFill>
              </a:defRPr>
            </a:lvl7pPr>
            <a:lvl8pPr lvl="7" algn="ctr" rtl="0">
              <a:spcBef>
                <a:spcPts val="0"/>
              </a:spcBef>
              <a:spcAft>
                <a:spcPts val="0"/>
              </a:spcAft>
              <a:buClr>
                <a:srgbClr val="000000"/>
              </a:buClr>
              <a:buSzPts val="5200"/>
              <a:buNone/>
              <a:defRPr sz="6900">
                <a:solidFill>
                  <a:srgbClr val="000000"/>
                </a:solidFill>
              </a:defRPr>
            </a:lvl8pPr>
            <a:lvl9pPr lvl="8" algn="ctr" rtl="0">
              <a:spcBef>
                <a:spcPts val="0"/>
              </a:spcBef>
              <a:spcAft>
                <a:spcPts val="0"/>
              </a:spcAft>
              <a:buClr>
                <a:srgbClr val="000000"/>
              </a:buClr>
              <a:buSzPts val="5200"/>
              <a:buNone/>
              <a:defRPr sz="6900">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121862" tIns="121862" rIns="121862" bIns="121862" anchor="t" anchorCtr="0"/>
          <a:lstStyle>
            <a:lvl1pPr lvl="0" algn="ctr" rtl="0">
              <a:spcBef>
                <a:spcPts val="0"/>
              </a:spcBef>
              <a:spcAft>
                <a:spcPts val="0"/>
              </a:spcAft>
              <a:buClr>
                <a:srgbClr val="000000"/>
              </a:buClr>
              <a:buSzPts val="1400"/>
              <a:buNone/>
              <a:defRPr sz="1900">
                <a:solidFill>
                  <a:srgbClr val="000000"/>
                </a:solidFill>
              </a:defRPr>
            </a:lvl1pPr>
            <a:lvl2pPr lvl="1" algn="ctr" rtl="0">
              <a:spcBef>
                <a:spcPts val="0"/>
              </a:spcBef>
              <a:spcAft>
                <a:spcPts val="0"/>
              </a:spcAft>
              <a:buClr>
                <a:srgbClr val="000000"/>
              </a:buClr>
              <a:buSzPts val="1400"/>
              <a:buNone/>
              <a:defRPr sz="1900">
                <a:solidFill>
                  <a:srgbClr val="000000"/>
                </a:solidFill>
              </a:defRPr>
            </a:lvl2pPr>
            <a:lvl3pPr lvl="2" algn="ctr" rtl="0">
              <a:spcBef>
                <a:spcPts val="0"/>
              </a:spcBef>
              <a:spcAft>
                <a:spcPts val="0"/>
              </a:spcAft>
              <a:buClr>
                <a:srgbClr val="000000"/>
              </a:buClr>
              <a:buSzPts val="1400"/>
              <a:buNone/>
              <a:defRPr sz="1900">
                <a:solidFill>
                  <a:srgbClr val="000000"/>
                </a:solidFill>
              </a:defRPr>
            </a:lvl3pPr>
            <a:lvl4pPr lvl="3" algn="ctr" rtl="0">
              <a:spcBef>
                <a:spcPts val="0"/>
              </a:spcBef>
              <a:spcAft>
                <a:spcPts val="0"/>
              </a:spcAft>
              <a:buClr>
                <a:srgbClr val="000000"/>
              </a:buClr>
              <a:buSzPts val="1400"/>
              <a:buNone/>
              <a:defRPr sz="1900">
                <a:solidFill>
                  <a:srgbClr val="000000"/>
                </a:solidFill>
              </a:defRPr>
            </a:lvl4pPr>
            <a:lvl5pPr lvl="4" algn="ctr" rtl="0">
              <a:spcBef>
                <a:spcPts val="0"/>
              </a:spcBef>
              <a:spcAft>
                <a:spcPts val="0"/>
              </a:spcAft>
              <a:buClr>
                <a:srgbClr val="000000"/>
              </a:buClr>
              <a:buSzPts val="1400"/>
              <a:buNone/>
              <a:defRPr sz="1900">
                <a:solidFill>
                  <a:srgbClr val="000000"/>
                </a:solidFill>
              </a:defRPr>
            </a:lvl5pPr>
            <a:lvl6pPr lvl="5" algn="ctr" rtl="0">
              <a:spcBef>
                <a:spcPts val="0"/>
              </a:spcBef>
              <a:spcAft>
                <a:spcPts val="0"/>
              </a:spcAft>
              <a:buClr>
                <a:srgbClr val="000000"/>
              </a:buClr>
              <a:buSzPts val="1400"/>
              <a:buNone/>
              <a:defRPr sz="1900">
                <a:solidFill>
                  <a:srgbClr val="000000"/>
                </a:solidFill>
              </a:defRPr>
            </a:lvl6pPr>
            <a:lvl7pPr lvl="6" algn="ctr" rtl="0">
              <a:spcBef>
                <a:spcPts val="0"/>
              </a:spcBef>
              <a:spcAft>
                <a:spcPts val="0"/>
              </a:spcAft>
              <a:buClr>
                <a:srgbClr val="000000"/>
              </a:buClr>
              <a:buSzPts val="1400"/>
              <a:buNone/>
              <a:defRPr sz="1900">
                <a:solidFill>
                  <a:srgbClr val="000000"/>
                </a:solidFill>
              </a:defRPr>
            </a:lvl7pPr>
            <a:lvl8pPr lvl="7" algn="ctr" rtl="0">
              <a:spcBef>
                <a:spcPts val="0"/>
              </a:spcBef>
              <a:spcAft>
                <a:spcPts val="0"/>
              </a:spcAft>
              <a:buClr>
                <a:srgbClr val="000000"/>
              </a:buClr>
              <a:buSzPts val="1400"/>
              <a:buNone/>
              <a:defRPr sz="1900">
                <a:solidFill>
                  <a:srgbClr val="000000"/>
                </a:solidFill>
              </a:defRPr>
            </a:lvl8pPr>
            <a:lvl9pPr lvl="8" algn="ctr" rtl="0">
              <a:spcBef>
                <a:spcPts val="0"/>
              </a:spcBef>
              <a:spcAft>
                <a:spcPts val="0"/>
              </a:spcAft>
              <a:buClr>
                <a:srgbClr val="000000"/>
              </a:buClr>
              <a:buSzPts val="1400"/>
              <a:buNone/>
              <a:defRPr sz="1900">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6077573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4"/>
        <p:cNvGrpSpPr/>
        <p:nvPr/>
      </p:nvGrpSpPr>
      <p:grpSpPr>
        <a:xfrm>
          <a:off x="0" y="0"/>
          <a:ext cx="0" cy="0"/>
          <a:chOff x="0" y="0"/>
          <a:chExt cx="0" cy="0"/>
        </a:xfrm>
      </p:grpSpPr>
      <p:grpSp>
        <p:nvGrpSpPr>
          <p:cNvPr id="35" name="Google Shape;35;p4"/>
          <p:cNvGrpSpPr/>
          <p:nvPr/>
        </p:nvGrpSpPr>
        <p:grpSpPr>
          <a:xfrm>
            <a:off x="1091792" y="669777"/>
            <a:ext cx="3099600" cy="3099600"/>
            <a:chOff x="-474900" y="321200"/>
            <a:chExt cx="2324700" cy="2324700"/>
          </a:xfrm>
        </p:grpSpPr>
        <p:sp>
          <p:nvSpPr>
            <p:cNvPr id="36" name="Google Shape;36;p4"/>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7" name="Google Shape;37;p4"/>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8" name="Google Shape;38;p4"/>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9" name="Google Shape;39;p4"/>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40" name="Google Shape;40;p4"/>
          <p:cNvSpPr/>
          <p:nvPr/>
        </p:nvSpPr>
        <p:spPr>
          <a:xfrm>
            <a:off x="2392700" y="-543867"/>
            <a:ext cx="7945600" cy="7945600"/>
          </a:xfrm>
          <a:prstGeom prst="ellipse">
            <a:avLst/>
          </a:prstGeom>
          <a:solidFill>
            <a:srgbClr val="000000">
              <a:alpha val="6539"/>
            </a:srgbClr>
          </a:solidFill>
          <a:ln>
            <a:noFill/>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1" name="Google Shape;41;p4"/>
          <p:cNvSpPr/>
          <p:nvPr/>
        </p:nvSpPr>
        <p:spPr>
          <a:xfrm>
            <a:off x="11408000" y="6101933"/>
            <a:ext cx="580800" cy="580800"/>
          </a:xfrm>
          <a:prstGeom prst="ellipse">
            <a:avLst/>
          </a:prstGeom>
          <a:solidFill>
            <a:srgbClr val="000000"/>
          </a:solidFill>
          <a:ln>
            <a:noFill/>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2" name="Google Shape;42;p4"/>
          <p:cNvSpPr txBox="1">
            <a:spLocks noGrp="1"/>
          </p:cNvSpPr>
          <p:nvPr>
            <p:ph type="body" idx="1"/>
          </p:nvPr>
        </p:nvSpPr>
        <p:spPr>
          <a:xfrm>
            <a:off x="3180700" y="1747400"/>
            <a:ext cx="6369600" cy="4354400"/>
          </a:xfrm>
          <a:prstGeom prst="rect">
            <a:avLst/>
          </a:prstGeom>
        </p:spPr>
        <p:txBody>
          <a:bodyPr spcFirstLastPara="1" wrap="square" lIns="121862" tIns="121862" rIns="121862" bIns="121862" anchor="t" anchorCtr="0"/>
          <a:lstStyle>
            <a:lvl1pPr marL="609379" lvl="0" indent="-524762" rtl="0">
              <a:spcBef>
                <a:spcPts val="800"/>
              </a:spcBef>
              <a:spcAft>
                <a:spcPts val="0"/>
              </a:spcAft>
              <a:buSzPts val="2600"/>
              <a:buFont typeface="Poppins"/>
              <a:buChar char="￮"/>
              <a:defRPr sz="3500" b="1">
                <a:latin typeface="Poppins"/>
                <a:ea typeface="Poppins"/>
                <a:cs typeface="Poppins"/>
                <a:sym typeface="Poppins"/>
              </a:defRPr>
            </a:lvl1pPr>
            <a:lvl2pPr marL="1218780" lvl="1" indent="-524762" rtl="0">
              <a:spcBef>
                <a:spcPts val="0"/>
              </a:spcBef>
              <a:spcAft>
                <a:spcPts val="0"/>
              </a:spcAft>
              <a:buSzPts val="2600"/>
              <a:buFont typeface="Poppins"/>
              <a:buChar char="￮"/>
              <a:defRPr sz="3500" b="1">
                <a:latin typeface="Poppins"/>
                <a:ea typeface="Poppins"/>
                <a:cs typeface="Poppins"/>
                <a:sym typeface="Poppins"/>
              </a:defRPr>
            </a:lvl2pPr>
            <a:lvl3pPr marL="1828165" lvl="2" indent="-524762" rtl="0">
              <a:spcBef>
                <a:spcPts val="0"/>
              </a:spcBef>
              <a:spcAft>
                <a:spcPts val="0"/>
              </a:spcAft>
              <a:buSzPts val="2600"/>
              <a:buFont typeface="Poppins"/>
              <a:buChar char="￮"/>
              <a:defRPr sz="3500" b="1">
                <a:latin typeface="Poppins"/>
                <a:ea typeface="Poppins"/>
                <a:cs typeface="Poppins"/>
                <a:sym typeface="Poppins"/>
              </a:defRPr>
            </a:lvl3pPr>
            <a:lvl4pPr marL="2437558" lvl="3" indent="-524762" rtl="0">
              <a:spcBef>
                <a:spcPts val="0"/>
              </a:spcBef>
              <a:spcAft>
                <a:spcPts val="0"/>
              </a:spcAft>
              <a:buSzPts val="2600"/>
              <a:buFont typeface="Poppins"/>
              <a:buChar char="●"/>
              <a:defRPr sz="3500" b="1">
                <a:latin typeface="Poppins"/>
                <a:ea typeface="Poppins"/>
                <a:cs typeface="Poppins"/>
                <a:sym typeface="Poppins"/>
              </a:defRPr>
            </a:lvl4pPr>
            <a:lvl5pPr marL="3046936" lvl="4" indent="-524762" rtl="0">
              <a:spcBef>
                <a:spcPts val="0"/>
              </a:spcBef>
              <a:spcAft>
                <a:spcPts val="0"/>
              </a:spcAft>
              <a:buSzPts val="2600"/>
              <a:buFont typeface="Poppins"/>
              <a:buChar char="○"/>
              <a:defRPr sz="3500" b="1">
                <a:latin typeface="Poppins"/>
                <a:ea typeface="Poppins"/>
                <a:cs typeface="Poppins"/>
                <a:sym typeface="Poppins"/>
              </a:defRPr>
            </a:lvl5pPr>
            <a:lvl6pPr marL="3656315" lvl="5" indent="-524762" rtl="0">
              <a:spcBef>
                <a:spcPts val="0"/>
              </a:spcBef>
              <a:spcAft>
                <a:spcPts val="0"/>
              </a:spcAft>
              <a:buSzPts val="2600"/>
              <a:buFont typeface="Poppins"/>
              <a:buChar char="■"/>
              <a:defRPr sz="3500" b="1">
                <a:latin typeface="Poppins"/>
                <a:ea typeface="Poppins"/>
                <a:cs typeface="Poppins"/>
                <a:sym typeface="Poppins"/>
              </a:defRPr>
            </a:lvl6pPr>
            <a:lvl7pPr marL="4265707" lvl="6" indent="-524762" rtl="0">
              <a:spcBef>
                <a:spcPts val="0"/>
              </a:spcBef>
              <a:spcAft>
                <a:spcPts val="0"/>
              </a:spcAft>
              <a:buSzPts val="2600"/>
              <a:buFont typeface="Poppins"/>
              <a:buChar char="●"/>
              <a:defRPr sz="3500" b="1">
                <a:latin typeface="Poppins"/>
                <a:ea typeface="Poppins"/>
                <a:cs typeface="Poppins"/>
                <a:sym typeface="Poppins"/>
              </a:defRPr>
            </a:lvl7pPr>
            <a:lvl8pPr marL="4875093" lvl="7" indent="-524762" rtl="0">
              <a:spcBef>
                <a:spcPts val="0"/>
              </a:spcBef>
              <a:spcAft>
                <a:spcPts val="0"/>
              </a:spcAft>
              <a:buSzPts val="2600"/>
              <a:buFont typeface="Poppins"/>
              <a:buChar char="○"/>
              <a:defRPr sz="3500" b="1">
                <a:latin typeface="Poppins"/>
                <a:ea typeface="Poppins"/>
                <a:cs typeface="Poppins"/>
                <a:sym typeface="Poppins"/>
              </a:defRPr>
            </a:lvl8pPr>
            <a:lvl9pPr marL="5484494" lvl="8" indent="-524762">
              <a:spcBef>
                <a:spcPts val="0"/>
              </a:spcBef>
              <a:spcAft>
                <a:spcPts val="0"/>
              </a:spcAft>
              <a:buSzPts val="2600"/>
              <a:buFont typeface="Poppins"/>
              <a:buChar char="■"/>
              <a:defRPr sz="3500" b="1">
                <a:latin typeface="Poppins"/>
                <a:ea typeface="Poppins"/>
                <a:cs typeface="Poppins"/>
                <a:sym typeface="Poppins"/>
              </a:defRPr>
            </a:lvl9pPr>
          </a:lstStyle>
          <a:p>
            <a:endParaRPr/>
          </a:p>
        </p:txBody>
      </p:sp>
      <p:sp>
        <p:nvSpPr>
          <p:cNvPr id="43" name="Google Shape;43;p4"/>
          <p:cNvSpPr txBox="1"/>
          <p:nvPr/>
        </p:nvSpPr>
        <p:spPr>
          <a:xfrm>
            <a:off x="2132267" y="1768833"/>
            <a:ext cx="1018800" cy="871600"/>
          </a:xfrm>
          <a:prstGeom prst="rect">
            <a:avLst/>
          </a:prstGeom>
          <a:noFill/>
          <a:ln>
            <a:noFill/>
          </a:ln>
        </p:spPr>
        <p:txBody>
          <a:bodyPr spcFirstLastPara="1" wrap="square" lIns="121862" tIns="121862" rIns="121862" bIns="121862" anchor="t" anchorCtr="0">
            <a:noAutofit/>
          </a:bodyPr>
          <a:lstStyle/>
          <a:p>
            <a:pPr algn="ctr" defTabSz="914105" fontAlgn="auto">
              <a:spcBef>
                <a:spcPts val="0"/>
              </a:spcBef>
              <a:spcAft>
                <a:spcPts val="0"/>
              </a:spcAft>
              <a:buClr>
                <a:srgbClr val="000000"/>
              </a:buClr>
              <a:buFont typeface="Arial"/>
              <a:buNone/>
            </a:pPr>
            <a:r>
              <a:rPr lang="en" sz="9600" b="1" kern="0">
                <a:solidFill>
                  <a:srgbClr val="000000"/>
                </a:solidFill>
                <a:latin typeface="Poppins"/>
                <a:ea typeface="Poppins"/>
                <a:cs typeface="Poppins"/>
                <a:sym typeface="Poppins"/>
              </a:rPr>
              <a:t>“</a:t>
            </a:r>
            <a:endParaRPr sz="9600" b="1" kern="0">
              <a:solidFill>
                <a:srgbClr val="000000"/>
              </a:solidFill>
              <a:latin typeface="Poppins"/>
              <a:ea typeface="Poppins"/>
              <a:cs typeface="Poppins"/>
              <a:sym typeface="Poppins"/>
            </a:endParaRPr>
          </a:p>
        </p:txBody>
      </p:sp>
      <p:sp>
        <p:nvSpPr>
          <p:cNvPr id="44" name="Google Shape;44;p4"/>
          <p:cNvSpPr txBox="1">
            <a:spLocks noGrp="1"/>
          </p:cNvSpPr>
          <p:nvPr>
            <p:ph type="sldNum" idx="12"/>
          </p:nvPr>
        </p:nvSpPr>
        <p:spPr>
          <a:xfrm>
            <a:off x="11407833" y="6101933"/>
            <a:ext cx="580800" cy="580800"/>
          </a:xfrm>
          <a:prstGeom prst="rect">
            <a:avLst/>
          </a:prstGeom>
        </p:spPr>
        <p:txBody>
          <a:bodyPr spcFirstLastPara="1" wrap="square" lIns="121862" tIns="121862" rIns="121862" bIns="121862"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51922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121862" tIns="121862" rIns="121862" bIns="121862"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121862" tIns="121862" rIns="121862" bIns="121862" anchor="t" anchorCtr="0"/>
          <a:lstStyle>
            <a:lvl1pPr marL="609379" lvl="0" indent="-440117">
              <a:spcBef>
                <a:spcPts val="800"/>
              </a:spcBef>
              <a:spcAft>
                <a:spcPts val="0"/>
              </a:spcAft>
              <a:buSzPts val="1600"/>
              <a:buChar char="￮"/>
              <a:defRPr/>
            </a:lvl1pPr>
            <a:lvl2pPr marL="1218780" lvl="1" indent="-440117">
              <a:spcBef>
                <a:spcPts val="0"/>
              </a:spcBef>
              <a:spcAft>
                <a:spcPts val="0"/>
              </a:spcAft>
              <a:buSzPts val="1600"/>
              <a:buChar char="￮"/>
              <a:defRPr/>
            </a:lvl2pPr>
            <a:lvl3pPr marL="1828165" lvl="2" indent="-440117">
              <a:spcBef>
                <a:spcPts val="0"/>
              </a:spcBef>
              <a:spcAft>
                <a:spcPts val="0"/>
              </a:spcAft>
              <a:buSzPts val="1600"/>
              <a:buChar char="￮"/>
              <a:defRPr/>
            </a:lvl3pPr>
            <a:lvl4pPr marL="2437558" lvl="3" indent="-440117">
              <a:spcBef>
                <a:spcPts val="0"/>
              </a:spcBef>
              <a:spcAft>
                <a:spcPts val="0"/>
              </a:spcAft>
              <a:buSzPts val="1600"/>
              <a:buChar char="●"/>
              <a:defRPr/>
            </a:lvl4pPr>
            <a:lvl5pPr marL="3046936" lvl="4" indent="-440117">
              <a:spcBef>
                <a:spcPts val="0"/>
              </a:spcBef>
              <a:spcAft>
                <a:spcPts val="0"/>
              </a:spcAft>
              <a:buSzPts val="1600"/>
              <a:buChar char="○"/>
              <a:defRPr/>
            </a:lvl5pPr>
            <a:lvl6pPr marL="3656315" lvl="5" indent="-440117">
              <a:spcBef>
                <a:spcPts val="0"/>
              </a:spcBef>
              <a:spcAft>
                <a:spcPts val="0"/>
              </a:spcAft>
              <a:buSzPts val="1600"/>
              <a:buChar char="■"/>
              <a:defRPr/>
            </a:lvl6pPr>
            <a:lvl7pPr marL="4265707" lvl="6" indent="-440117">
              <a:spcBef>
                <a:spcPts val="0"/>
              </a:spcBef>
              <a:spcAft>
                <a:spcPts val="0"/>
              </a:spcAft>
              <a:buSzPts val="1600"/>
              <a:buChar char="●"/>
              <a:defRPr/>
            </a:lvl7pPr>
            <a:lvl8pPr marL="4875093" lvl="7" indent="-440117">
              <a:spcBef>
                <a:spcPts val="0"/>
              </a:spcBef>
              <a:spcAft>
                <a:spcPts val="0"/>
              </a:spcAft>
              <a:buSzPts val="1600"/>
              <a:buChar char="○"/>
              <a:defRPr/>
            </a:lvl8pPr>
            <a:lvl9pPr marL="5484494" lvl="8" indent="-440117">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121862" tIns="121862" rIns="121862" bIns="121862"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6558411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 1 column + big image">
  <p:cSld name="Title + 1 column + big image">
    <p:spTree>
      <p:nvGrpSpPr>
        <p:cNvPr id="1" name="Shape 57"/>
        <p:cNvGrpSpPr/>
        <p:nvPr/>
      </p:nvGrpSpPr>
      <p:grpSpPr>
        <a:xfrm>
          <a:off x="0" y="0"/>
          <a:ext cx="0" cy="0"/>
          <a:chOff x="0" y="0"/>
          <a:chExt cx="0" cy="0"/>
        </a:xfrm>
      </p:grpSpPr>
      <p:sp>
        <p:nvSpPr>
          <p:cNvPr id="58" name="Google Shape;58;p6"/>
          <p:cNvSpPr/>
          <p:nvPr/>
        </p:nvSpPr>
        <p:spPr>
          <a:xfrm>
            <a:off x="6856900" y="477833"/>
            <a:ext cx="5902400" cy="5902400"/>
          </a:xfrm>
          <a:prstGeom prst="ellipse">
            <a:avLst/>
          </a:prstGeom>
          <a:noFill/>
          <a:ln w="9525" cap="flat" cmpd="sng">
            <a:solidFill>
              <a:srgbClr val="E8E8E8"/>
            </a:solidFill>
            <a:prstDash val="solid"/>
            <a:round/>
            <a:headEnd type="none" w="sm" len="sm"/>
            <a:tailEnd type="none" w="sm" len="sm"/>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9" name="Google Shape;59;p6"/>
          <p:cNvSpPr/>
          <p:nvPr/>
        </p:nvSpPr>
        <p:spPr>
          <a:xfrm>
            <a:off x="7169033" y="789967"/>
            <a:ext cx="5278000" cy="5278000"/>
          </a:xfrm>
          <a:prstGeom prst="ellipse">
            <a:avLst/>
          </a:prstGeom>
          <a:solidFill>
            <a:srgbClr val="000000">
              <a:alpha val="6539"/>
            </a:srgbClr>
          </a:solidFill>
          <a:ln>
            <a:noFill/>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60" name="Google Shape;60;p6"/>
          <p:cNvGrpSpPr/>
          <p:nvPr/>
        </p:nvGrpSpPr>
        <p:grpSpPr>
          <a:xfrm>
            <a:off x="-590308" y="449712"/>
            <a:ext cx="3099600" cy="30996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65" name="Google Shape;65;p6"/>
          <p:cNvSpPr/>
          <p:nvPr/>
        </p:nvSpPr>
        <p:spPr>
          <a:xfrm>
            <a:off x="11408000" y="6101933"/>
            <a:ext cx="580800" cy="580800"/>
          </a:xfrm>
          <a:prstGeom prst="ellipse">
            <a:avLst/>
          </a:prstGeom>
          <a:solidFill>
            <a:srgbClr val="000000"/>
          </a:solidFill>
          <a:ln>
            <a:noFill/>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6" name="Google Shape;66;p6"/>
          <p:cNvSpPr txBox="1">
            <a:spLocks noGrp="1"/>
          </p:cNvSpPr>
          <p:nvPr>
            <p:ph type="title"/>
          </p:nvPr>
        </p:nvSpPr>
        <p:spPr>
          <a:xfrm>
            <a:off x="609600" y="1554833"/>
            <a:ext cx="6006400" cy="910800"/>
          </a:xfrm>
          <a:prstGeom prst="rect">
            <a:avLst/>
          </a:prstGeom>
        </p:spPr>
        <p:txBody>
          <a:bodyPr spcFirstLastPara="1" wrap="square" lIns="121862" tIns="121862" rIns="121862" bIns="121862"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1314239" y="2610733"/>
            <a:ext cx="5302000" cy="3491200"/>
          </a:xfrm>
          <a:prstGeom prst="rect">
            <a:avLst/>
          </a:prstGeom>
        </p:spPr>
        <p:txBody>
          <a:bodyPr spcFirstLastPara="1" wrap="square" lIns="121862" tIns="121862" rIns="121862" bIns="121862" anchor="t" anchorCtr="0"/>
          <a:lstStyle>
            <a:lvl1pPr marL="609379" lvl="0" indent="-440117" rtl="0">
              <a:spcBef>
                <a:spcPts val="800"/>
              </a:spcBef>
              <a:spcAft>
                <a:spcPts val="0"/>
              </a:spcAft>
              <a:buSzPts val="1600"/>
              <a:buChar char="￮"/>
              <a:defRPr/>
            </a:lvl1pPr>
            <a:lvl2pPr marL="1218780" lvl="1" indent="-440117" rtl="0">
              <a:spcBef>
                <a:spcPts val="0"/>
              </a:spcBef>
              <a:spcAft>
                <a:spcPts val="0"/>
              </a:spcAft>
              <a:buSzPts val="1600"/>
              <a:buChar char="￮"/>
              <a:defRPr/>
            </a:lvl2pPr>
            <a:lvl3pPr marL="1828165" lvl="2" indent="-440117" rtl="0">
              <a:spcBef>
                <a:spcPts val="0"/>
              </a:spcBef>
              <a:spcAft>
                <a:spcPts val="0"/>
              </a:spcAft>
              <a:buSzPts val="1600"/>
              <a:buChar char="￮"/>
              <a:defRPr/>
            </a:lvl3pPr>
            <a:lvl4pPr marL="2437558" lvl="3" indent="-440117" rtl="0">
              <a:spcBef>
                <a:spcPts val="0"/>
              </a:spcBef>
              <a:spcAft>
                <a:spcPts val="0"/>
              </a:spcAft>
              <a:buSzPts val="1600"/>
              <a:buChar char="●"/>
              <a:defRPr/>
            </a:lvl4pPr>
            <a:lvl5pPr marL="3046936" lvl="4" indent="-440117" rtl="0">
              <a:spcBef>
                <a:spcPts val="0"/>
              </a:spcBef>
              <a:spcAft>
                <a:spcPts val="0"/>
              </a:spcAft>
              <a:buSzPts val="1600"/>
              <a:buChar char="○"/>
              <a:defRPr/>
            </a:lvl5pPr>
            <a:lvl6pPr marL="3656315" lvl="5" indent="-440117" rtl="0">
              <a:spcBef>
                <a:spcPts val="0"/>
              </a:spcBef>
              <a:spcAft>
                <a:spcPts val="0"/>
              </a:spcAft>
              <a:buSzPts val="1600"/>
              <a:buChar char="■"/>
              <a:defRPr/>
            </a:lvl6pPr>
            <a:lvl7pPr marL="4265707" lvl="6" indent="-440117" rtl="0">
              <a:spcBef>
                <a:spcPts val="0"/>
              </a:spcBef>
              <a:spcAft>
                <a:spcPts val="0"/>
              </a:spcAft>
              <a:buSzPts val="1600"/>
              <a:buChar char="●"/>
              <a:defRPr/>
            </a:lvl7pPr>
            <a:lvl8pPr marL="4875093" lvl="7" indent="-440117" rtl="0">
              <a:spcBef>
                <a:spcPts val="0"/>
              </a:spcBef>
              <a:spcAft>
                <a:spcPts val="0"/>
              </a:spcAft>
              <a:buSzPts val="1600"/>
              <a:buChar char="○"/>
              <a:defRPr/>
            </a:lvl8pPr>
            <a:lvl9pPr marL="5484494" lvl="8" indent="-440117"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11407833" y="6101933"/>
            <a:ext cx="580800" cy="580800"/>
          </a:xfrm>
          <a:prstGeom prst="rect">
            <a:avLst/>
          </a:prstGeom>
        </p:spPr>
        <p:txBody>
          <a:bodyPr spcFirstLastPara="1" wrap="square" lIns="121862" tIns="121862" rIns="121862" bIns="121862"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973681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121862" tIns="121862" rIns="121862" bIns="121862"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121862" tIns="121862" rIns="121862" bIns="121862" anchor="t" anchorCtr="0"/>
          <a:lstStyle>
            <a:lvl1pPr marL="609379" lvl="0" indent="-423184">
              <a:spcBef>
                <a:spcPts val="800"/>
              </a:spcBef>
              <a:spcAft>
                <a:spcPts val="0"/>
              </a:spcAft>
              <a:buSzPts val="1400"/>
              <a:buChar char="￮"/>
              <a:defRPr sz="1900"/>
            </a:lvl1pPr>
            <a:lvl2pPr marL="1218780" lvl="1" indent="-423184">
              <a:spcBef>
                <a:spcPts val="0"/>
              </a:spcBef>
              <a:spcAft>
                <a:spcPts val="0"/>
              </a:spcAft>
              <a:buSzPts val="1400"/>
              <a:buChar char="￮"/>
              <a:defRPr sz="1900"/>
            </a:lvl2pPr>
            <a:lvl3pPr marL="1828165" lvl="2" indent="-423184">
              <a:spcBef>
                <a:spcPts val="0"/>
              </a:spcBef>
              <a:spcAft>
                <a:spcPts val="0"/>
              </a:spcAft>
              <a:buSzPts val="1400"/>
              <a:buChar char="￮"/>
              <a:defRPr sz="1900"/>
            </a:lvl3pPr>
            <a:lvl4pPr marL="2437558" lvl="3" indent="-423184">
              <a:spcBef>
                <a:spcPts val="0"/>
              </a:spcBef>
              <a:spcAft>
                <a:spcPts val="0"/>
              </a:spcAft>
              <a:buSzPts val="1400"/>
              <a:buChar char="●"/>
              <a:defRPr sz="1900"/>
            </a:lvl4pPr>
            <a:lvl5pPr marL="3046936" lvl="4" indent="-423184">
              <a:spcBef>
                <a:spcPts val="0"/>
              </a:spcBef>
              <a:spcAft>
                <a:spcPts val="0"/>
              </a:spcAft>
              <a:buSzPts val="1400"/>
              <a:buChar char="○"/>
              <a:defRPr sz="1900"/>
            </a:lvl5pPr>
            <a:lvl6pPr marL="3656315" lvl="5" indent="-423184">
              <a:spcBef>
                <a:spcPts val="0"/>
              </a:spcBef>
              <a:spcAft>
                <a:spcPts val="0"/>
              </a:spcAft>
              <a:buSzPts val="1400"/>
              <a:buChar char="■"/>
              <a:defRPr sz="1900"/>
            </a:lvl6pPr>
            <a:lvl7pPr marL="4265707" lvl="6" indent="-423184">
              <a:spcBef>
                <a:spcPts val="0"/>
              </a:spcBef>
              <a:spcAft>
                <a:spcPts val="0"/>
              </a:spcAft>
              <a:buSzPts val="1400"/>
              <a:buChar char="●"/>
              <a:defRPr sz="1900"/>
            </a:lvl7pPr>
            <a:lvl8pPr marL="4875093" lvl="7" indent="-423184">
              <a:spcBef>
                <a:spcPts val="0"/>
              </a:spcBef>
              <a:spcAft>
                <a:spcPts val="0"/>
              </a:spcAft>
              <a:buSzPts val="1400"/>
              <a:buChar char="○"/>
              <a:defRPr sz="1900"/>
            </a:lvl8pPr>
            <a:lvl9pPr marL="5484494" lvl="8" indent="-423184">
              <a:spcBef>
                <a:spcPts val="0"/>
              </a:spcBef>
              <a:spcAft>
                <a:spcPts val="0"/>
              </a:spcAft>
              <a:buSzPts val="1400"/>
              <a:buChar char="■"/>
              <a:defRPr sz="1900"/>
            </a:lvl9pPr>
          </a:lstStyle>
          <a:p>
            <a:endParaRP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121862" tIns="121862" rIns="121862" bIns="121862" anchor="t" anchorCtr="0"/>
          <a:lstStyle>
            <a:lvl1pPr marL="609379" lvl="0" indent="-423184">
              <a:spcBef>
                <a:spcPts val="800"/>
              </a:spcBef>
              <a:spcAft>
                <a:spcPts val="0"/>
              </a:spcAft>
              <a:buSzPts val="1400"/>
              <a:buChar char="￮"/>
              <a:defRPr sz="1900"/>
            </a:lvl1pPr>
            <a:lvl2pPr marL="1218780" lvl="1" indent="-423184">
              <a:spcBef>
                <a:spcPts val="0"/>
              </a:spcBef>
              <a:spcAft>
                <a:spcPts val="0"/>
              </a:spcAft>
              <a:buSzPts val="1400"/>
              <a:buChar char="￮"/>
              <a:defRPr sz="1900"/>
            </a:lvl2pPr>
            <a:lvl3pPr marL="1828165" lvl="2" indent="-423184">
              <a:spcBef>
                <a:spcPts val="0"/>
              </a:spcBef>
              <a:spcAft>
                <a:spcPts val="0"/>
              </a:spcAft>
              <a:buSzPts val="1400"/>
              <a:buChar char="￮"/>
              <a:defRPr sz="1900"/>
            </a:lvl3pPr>
            <a:lvl4pPr marL="2437558" lvl="3" indent="-423184">
              <a:spcBef>
                <a:spcPts val="0"/>
              </a:spcBef>
              <a:spcAft>
                <a:spcPts val="0"/>
              </a:spcAft>
              <a:buSzPts val="1400"/>
              <a:buChar char="●"/>
              <a:defRPr sz="1900"/>
            </a:lvl4pPr>
            <a:lvl5pPr marL="3046936" lvl="4" indent="-423184">
              <a:spcBef>
                <a:spcPts val="0"/>
              </a:spcBef>
              <a:spcAft>
                <a:spcPts val="0"/>
              </a:spcAft>
              <a:buSzPts val="1400"/>
              <a:buChar char="○"/>
              <a:defRPr sz="1900"/>
            </a:lvl5pPr>
            <a:lvl6pPr marL="3656315" lvl="5" indent="-423184">
              <a:spcBef>
                <a:spcPts val="0"/>
              </a:spcBef>
              <a:spcAft>
                <a:spcPts val="0"/>
              </a:spcAft>
              <a:buSzPts val="1400"/>
              <a:buChar char="■"/>
              <a:defRPr sz="1900"/>
            </a:lvl6pPr>
            <a:lvl7pPr marL="4265707" lvl="6" indent="-423184">
              <a:spcBef>
                <a:spcPts val="0"/>
              </a:spcBef>
              <a:spcAft>
                <a:spcPts val="0"/>
              </a:spcAft>
              <a:buSzPts val="1400"/>
              <a:buChar char="●"/>
              <a:defRPr sz="1900"/>
            </a:lvl7pPr>
            <a:lvl8pPr marL="4875093" lvl="7" indent="-423184">
              <a:spcBef>
                <a:spcPts val="0"/>
              </a:spcBef>
              <a:spcAft>
                <a:spcPts val="0"/>
              </a:spcAft>
              <a:buSzPts val="1400"/>
              <a:buChar char="○"/>
              <a:defRPr sz="1900"/>
            </a:lvl8pPr>
            <a:lvl9pPr marL="5484494" lvl="8" indent="-423184">
              <a:spcBef>
                <a:spcPts val="0"/>
              </a:spcBef>
              <a:spcAft>
                <a:spcPts val="0"/>
              </a:spcAft>
              <a:buSzPts val="1400"/>
              <a:buChar char="■"/>
              <a:defRPr sz="1900"/>
            </a:lvl9pPr>
          </a:lstStyle>
          <a:p>
            <a:endParaRP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121862" tIns="121862" rIns="121862" bIns="121862"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6833156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2"/>
        <p:cNvGrpSpPr/>
        <p:nvPr/>
      </p:nvGrpSpPr>
      <p:grpSpPr>
        <a:xfrm>
          <a:off x="0" y="0"/>
          <a:ext cx="0" cy="0"/>
          <a:chOff x="0" y="0"/>
          <a:chExt cx="0" cy="0"/>
        </a:xfrm>
      </p:grpSpPr>
      <p:grpSp>
        <p:nvGrpSpPr>
          <p:cNvPr id="83" name="Google Shape;83;p8"/>
          <p:cNvGrpSpPr/>
          <p:nvPr/>
        </p:nvGrpSpPr>
        <p:grpSpPr>
          <a:xfrm>
            <a:off x="-590308" y="449712"/>
            <a:ext cx="3099600" cy="3099600"/>
            <a:chOff x="-474900" y="321200"/>
            <a:chExt cx="2324700" cy="2324700"/>
          </a:xfrm>
        </p:grpSpPr>
        <p:sp>
          <p:nvSpPr>
            <p:cNvPr id="84" name="Google Shape;84;p8"/>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5" name="Google Shape;85;p8"/>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6" name="Google Shape;86;p8"/>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7" name="Google Shape;87;p8"/>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88" name="Google Shape;88;p8"/>
          <p:cNvSpPr/>
          <p:nvPr/>
        </p:nvSpPr>
        <p:spPr>
          <a:xfrm>
            <a:off x="11408000" y="6101933"/>
            <a:ext cx="580800" cy="580800"/>
          </a:xfrm>
          <a:prstGeom prst="ellipse">
            <a:avLst/>
          </a:prstGeom>
          <a:solidFill>
            <a:srgbClr val="000000"/>
          </a:solidFill>
          <a:ln>
            <a:noFill/>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9" name="Google Shape;89;p8"/>
          <p:cNvSpPr txBox="1">
            <a:spLocks noGrp="1"/>
          </p:cNvSpPr>
          <p:nvPr>
            <p:ph type="title"/>
          </p:nvPr>
        </p:nvSpPr>
        <p:spPr>
          <a:xfrm>
            <a:off x="609600" y="1554833"/>
            <a:ext cx="6960400" cy="910800"/>
          </a:xfrm>
          <a:prstGeom prst="rect">
            <a:avLst/>
          </a:prstGeom>
        </p:spPr>
        <p:txBody>
          <a:bodyPr spcFirstLastPara="1" wrap="square" lIns="121862" tIns="121862" rIns="121862" bIns="121862"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0" name="Google Shape;90;p8"/>
          <p:cNvSpPr txBox="1">
            <a:spLocks noGrp="1"/>
          </p:cNvSpPr>
          <p:nvPr>
            <p:ph type="body" idx="1"/>
          </p:nvPr>
        </p:nvSpPr>
        <p:spPr>
          <a:xfrm>
            <a:off x="1426167" y="2610733"/>
            <a:ext cx="1980400" cy="3491200"/>
          </a:xfrm>
          <a:prstGeom prst="rect">
            <a:avLst/>
          </a:prstGeom>
        </p:spPr>
        <p:txBody>
          <a:bodyPr spcFirstLastPara="1" wrap="square" lIns="121862" tIns="121862" rIns="121862" bIns="121862" anchor="t" anchorCtr="0"/>
          <a:lstStyle>
            <a:lvl1pPr marL="609379" lvl="0" indent="-397793" rtl="0">
              <a:spcBef>
                <a:spcPts val="800"/>
              </a:spcBef>
              <a:spcAft>
                <a:spcPts val="0"/>
              </a:spcAft>
              <a:buSzPts val="1100"/>
              <a:buChar char="￮"/>
              <a:defRPr sz="1500"/>
            </a:lvl1pPr>
            <a:lvl2pPr marL="1218780" lvl="1" indent="-397793" rtl="0">
              <a:spcBef>
                <a:spcPts val="0"/>
              </a:spcBef>
              <a:spcAft>
                <a:spcPts val="0"/>
              </a:spcAft>
              <a:buSzPts val="1100"/>
              <a:buChar char="￮"/>
              <a:defRPr sz="1500"/>
            </a:lvl2pPr>
            <a:lvl3pPr marL="1828165" lvl="2" indent="-397793" rtl="0">
              <a:spcBef>
                <a:spcPts val="0"/>
              </a:spcBef>
              <a:spcAft>
                <a:spcPts val="0"/>
              </a:spcAft>
              <a:buSzPts val="1100"/>
              <a:buChar char="￮"/>
              <a:defRPr sz="1500"/>
            </a:lvl3pPr>
            <a:lvl4pPr marL="2437558" lvl="3" indent="-397793" rtl="0">
              <a:spcBef>
                <a:spcPts val="0"/>
              </a:spcBef>
              <a:spcAft>
                <a:spcPts val="0"/>
              </a:spcAft>
              <a:buSzPts val="1100"/>
              <a:buChar char="●"/>
              <a:defRPr sz="1500"/>
            </a:lvl4pPr>
            <a:lvl5pPr marL="3046936" lvl="4" indent="-397793" rtl="0">
              <a:spcBef>
                <a:spcPts val="0"/>
              </a:spcBef>
              <a:spcAft>
                <a:spcPts val="0"/>
              </a:spcAft>
              <a:buSzPts val="1100"/>
              <a:buChar char="○"/>
              <a:defRPr sz="1500"/>
            </a:lvl5pPr>
            <a:lvl6pPr marL="3656315" lvl="5" indent="-397793" rtl="0">
              <a:spcBef>
                <a:spcPts val="0"/>
              </a:spcBef>
              <a:spcAft>
                <a:spcPts val="0"/>
              </a:spcAft>
              <a:buSzPts val="1100"/>
              <a:buChar char="■"/>
              <a:defRPr sz="1500"/>
            </a:lvl6pPr>
            <a:lvl7pPr marL="4265707" lvl="6" indent="-397793" rtl="0">
              <a:spcBef>
                <a:spcPts val="0"/>
              </a:spcBef>
              <a:spcAft>
                <a:spcPts val="0"/>
              </a:spcAft>
              <a:buSzPts val="1100"/>
              <a:buChar char="●"/>
              <a:defRPr sz="1500"/>
            </a:lvl7pPr>
            <a:lvl8pPr marL="4875093" lvl="7" indent="-397793" rtl="0">
              <a:spcBef>
                <a:spcPts val="0"/>
              </a:spcBef>
              <a:spcAft>
                <a:spcPts val="0"/>
              </a:spcAft>
              <a:buSzPts val="1100"/>
              <a:buChar char="○"/>
              <a:defRPr sz="1500"/>
            </a:lvl8pPr>
            <a:lvl9pPr marL="5484494" lvl="8" indent="-397793" rtl="0">
              <a:spcBef>
                <a:spcPts val="0"/>
              </a:spcBef>
              <a:spcAft>
                <a:spcPts val="0"/>
              </a:spcAft>
              <a:buSzPts val="1100"/>
              <a:buChar char="■"/>
              <a:defRPr sz="1500"/>
            </a:lvl9pPr>
          </a:lstStyle>
          <a:p>
            <a:endParaRPr/>
          </a:p>
        </p:txBody>
      </p:sp>
      <p:sp>
        <p:nvSpPr>
          <p:cNvPr id="91" name="Google Shape;91;p8"/>
          <p:cNvSpPr txBox="1">
            <a:spLocks noGrp="1"/>
          </p:cNvSpPr>
          <p:nvPr>
            <p:ph type="body" idx="2"/>
          </p:nvPr>
        </p:nvSpPr>
        <p:spPr>
          <a:xfrm>
            <a:off x="3507915" y="2610733"/>
            <a:ext cx="1980400" cy="3491200"/>
          </a:xfrm>
          <a:prstGeom prst="rect">
            <a:avLst/>
          </a:prstGeom>
        </p:spPr>
        <p:txBody>
          <a:bodyPr spcFirstLastPara="1" wrap="square" lIns="121862" tIns="121862" rIns="121862" bIns="121862" anchor="t" anchorCtr="0"/>
          <a:lstStyle>
            <a:lvl1pPr marL="609379" lvl="0" indent="-397793" rtl="0">
              <a:spcBef>
                <a:spcPts val="800"/>
              </a:spcBef>
              <a:spcAft>
                <a:spcPts val="0"/>
              </a:spcAft>
              <a:buSzPts val="1100"/>
              <a:buChar char="￮"/>
              <a:defRPr sz="1500"/>
            </a:lvl1pPr>
            <a:lvl2pPr marL="1218780" lvl="1" indent="-397793" rtl="0">
              <a:spcBef>
                <a:spcPts val="0"/>
              </a:spcBef>
              <a:spcAft>
                <a:spcPts val="0"/>
              </a:spcAft>
              <a:buSzPts val="1100"/>
              <a:buChar char="￮"/>
              <a:defRPr sz="1500"/>
            </a:lvl2pPr>
            <a:lvl3pPr marL="1828165" lvl="2" indent="-397793" rtl="0">
              <a:spcBef>
                <a:spcPts val="0"/>
              </a:spcBef>
              <a:spcAft>
                <a:spcPts val="0"/>
              </a:spcAft>
              <a:buSzPts val="1100"/>
              <a:buChar char="￮"/>
              <a:defRPr sz="1500"/>
            </a:lvl3pPr>
            <a:lvl4pPr marL="2437558" lvl="3" indent="-397793" rtl="0">
              <a:spcBef>
                <a:spcPts val="0"/>
              </a:spcBef>
              <a:spcAft>
                <a:spcPts val="0"/>
              </a:spcAft>
              <a:buSzPts val="1100"/>
              <a:buChar char="●"/>
              <a:defRPr sz="1500"/>
            </a:lvl4pPr>
            <a:lvl5pPr marL="3046936" lvl="4" indent="-397793" rtl="0">
              <a:spcBef>
                <a:spcPts val="0"/>
              </a:spcBef>
              <a:spcAft>
                <a:spcPts val="0"/>
              </a:spcAft>
              <a:buSzPts val="1100"/>
              <a:buChar char="○"/>
              <a:defRPr sz="1500"/>
            </a:lvl5pPr>
            <a:lvl6pPr marL="3656315" lvl="5" indent="-397793" rtl="0">
              <a:spcBef>
                <a:spcPts val="0"/>
              </a:spcBef>
              <a:spcAft>
                <a:spcPts val="0"/>
              </a:spcAft>
              <a:buSzPts val="1100"/>
              <a:buChar char="■"/>
              <a:defRPr sz="1500"/>
            </a:lvl6pPr>
            <a:lvl7pPr marL="4265707" lvl="6" indent="-397793" rtl="0">
              <a:spcBef>
                <a:spcPts val="0"/>
              </a:spcBef>
              <a:spcAft>
                <a:spcPts val="0"/>
              </a:spcAft>
              <a:buSzPts val="1100"/>
              <a:buChar char="●"/>
              <a:defRPr sz="1500"/>
            </a:lvl7pPr>
            <a:lvl8pPr marL="4875093" lvl="7" indent="-397793" rtl="0">
              <a:spcBef>
                <a:spcPts val="0"/>
              </a:spcBef>
              <a:spcAft>
                <a:spcPts val="0"/>
              </a:spcAft>
              <a:buSzPts val="1100"/>
              <a:buChar char="○"/>
              <a:defRPr sz="1500"/>
            </a:lvl8pPr>
            <a:lvl9pPr marL="5484494" lvl="8" indent="-397793" rtl="0">
              <a:spcBef>
                <a:spcPts val="0"/>
              </a:spcBef>
              <a:spcAft>
                <a:spcPts val="0"/>
              </a:spcAft>
              <a:buSzPts val="1100"/>
              <a:buChar char="■"/>
              <a:defRPr sz="1500"/>
            </a:lvl9pPr>
          </a:lstStyle>
          <a:p>
            <a:endParaRPr/>
          </a:p>
        </p:txBody>
      </p:sp>
      <p:sp>
        <p:nvSpPr>
          <p:cNvPr id="92" name="Google Shape;92;p8"/>
          <p:cNvSpPr txBox="1">
            <a:spLocks noGrp="1"/>
          </p:cNvSpPr>
          <p:nvPr>
            <p:ph type="body" idx="3"/>
          </p:nvPr>
        </p:nvSpPr>
        <p:spPr>
          <a:xfrm>
            <a:off x="5589661" y="2610733"/>
            <a:ext cx="1980400" cy="3491200"/>
          </a:xfrm>
          <a:prstGeom prst="rect">
            <a:avLst/>
          </a:prstGeom>
        </p:spPr>
        <p:txBody>
          <a:bodyPr spcFirstLastPara="1" wrap="square" lIns="121862" tIns="121862" rIns="121862" bIns="121862" anchor="t" anchorCtr="0"/>
          <a:lstStyle>
            <a:lvl1pPr marL="609379" lvl="0" indent="-397793" rtl="0">
              <a:spcBef>
                <a:spcPts val="800"/>
              </a:spcBef>
              <a:spcAft>
                <a:spcPts val="0"/>
              </a:spcAft>
              <a:buSzPts val="1100"/>
              <a:buChar char="￮"/>
              <a:defRPr sz="1500"/>
            </a:lvl1pPr>
            <a:lvl2pPr marL="1218780" lvl="1" indent="-397793" rtl="0">
              <a:spcBef>
                <a:spcPts val="0"/>
              </a:spcBef>
              <a:spcAft>
                <a:spcPts val="0"/>
              </a:spcAft>
              <a:buSzPts val="1100"/>
              <a:buChar char="￮"/>
              <a:defRPr sz="1500"/>
            </a:lvl2pPr>
            <a:lvl3pPr marL="1828165" lvl="2" indent="-397793" rtl="0">
              <a:spcBef>
                <a:spcPts val="0"/>
              </a:spcBef>
              <a:spcAft>
                <a:spcPts val="0"/>
              </a:spcAft>
              <a:buSzPts val="1100"/>
              <a:buChar char="￮"/>
              <a:defRPr sz="1500"/>
            </a:lvl3pPr>
            <a:lvl4pPr marL="2437558" lvl="3" indent="-397793" rtl="0">
              <a:spcBef>
                <a:spcPts val="0"/>
              </a:spcBef>
              <a:spcAft>
                <a:spcPts val="0"/>
              </a:spcAft>
              <a:buSzPts val="1100"/>
              <a:buChar char="●"/>
              <a:defRPr sz="1500"/>
            </a:lvl4pPr>
            <a:lvl5pPr marL="3046936" lvl="4" indent="-397793" rtl="0">
              <a:spcBef>
                <a:spcPts val="0"/>
              </a:spcBef>
              <a:spcAft>
                <a:spcPts val="0"/>
              </a:spcAft>
              <a:buSzPts val="1100"/>
              <a:buChar char="○"/>
              <a:defRPr sz="1500"/>
            </a:lvl5pPr>
            <a:lvl6pPr marL="3656315" lvl="5" indent="-397793" rtl="0">
              <a:spcBef>
                <a:spcPts val="0"/>
              </a:spcBef>
              <a:spcAft>
                <a:spcPts val="0"/>
              </a:spcAft>
              <a:buSzPts val="1100"/>
              <a:buChar char="■"/>
              <a:defRPr sz="1500"/>
            </a:lvl6pPr>
            <a:lvl7pPr marL="4265707" lvl="6" indent="-397793" rtl="0">
              <a:spcBef>
                <a:spcPts val="0"/>
              </a:spcBef>
              <a:spcAft>
                <a:spcPts val="0"/>
              </a:spcAft>
              <a:buSzPts val="1100"/>
              <a:buChar char="●"/>
              <a:defRPr sz="1500"/>
            </a:lvl7pPr>
            <a:lvl8pPr marL="4875093" lvl="7" indent="-397793" rtl="0">
              <a:spcBef>
                <a:spcPts val="0"/>
              </a:spcBef>
              <a:spcAft>
                <a:spcPts val="0"/>
              </a:spcAft>
              <a:buSzPts val="1100"/>
              <a:buChar char="○"/>
              <a:defRPr sz="1500"/>
            </a:lvl8pPr>
            <a:lvl9pPr marL="5484494" lvl="8" indent="-397793" rtl="0">
              <a:spcBef>
                <a:spcPts val="0"/>
              </a:spcBef>
              <a:spcAft>
                <a:spcPts val="0"/>
              </a:spcAft>
              <a:buSzPts val="1100"/>
              <a:buChar char="■"/>
              <a:defRPr sz="1500"/>
            </a:lvl9pPr>
          </a:lstStyle>
          <a:p>
            <a:endParaRPr/>
          </a:p>
        </p:txBody>
      </p:sp>
      <p:sp>
        <p:nvSpPr>
          <p:cNvPr id="93" name="Google Shape;93;p8"/>
          <p:cNvSpPr txBox="1">
            <a:spLocks noGrp="1"/>
          </p:cNvSpPr>
          <p:nvPr>
            <p:ph type="sldNum" idx="12"/>
          </p:nvPr>
        </p:nvSpPr>
        <p:spPr>
          <a:xfrm>
            <a:off x="11407833" y="6101933"/>
            <a:ext cx="580800" cy="580800"/>
          </a:xfrm>
          <a:prstGeom prst="rect">
            <a:avLst/>
          </a:prstGeom>
        </p:spPr>
        <p:txBody>
          <a:bodyPr spcFirstLastPara="1" wrap="square" lIns="121862" tIns="121862" rIns="121862" bIns="121862"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94" name="Google Shape;94;p8"/>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5" name="Google Shape;95;p8"/>
          <p:cNvSpPr/>
          <p:nvPr/>
        </p:nvSpPr>
        <p:spPr>
          <a:xfrm>
            <a:off x="8363867" y="1273600"/>
            <a:ext cx="4310800" cy="4310800"/>
          </a:xfrm>
          <a:prstGeom prst="ellipse">
            <a:avLst/>
          </a:prstGeom>
          <a:solidFill>
            <a:srgbClr val="000000">
              <a:alpha val="6539"/>
            </a:srgbClr>
          </a:solidFill>
          <a:ln>
            <a:noFill/>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3403282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678" tIns="121678" rIns="121678" bIns="121678"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121678" tIns="121678" rIns="121678" bIns="121678"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121678" tIns="121678" rIns="121678" bIns="121678" anchor="t" anchorCtr="0"/>
          <a:lstStyle>
            <a:lvl1pPr marL="608275" lvl="0" indent="-422448">
              <a:spcBef>
                <a:spcPts val="800"/>
              </a:spcBef>
              <a:spcAft>
                <a:spcPts val="0"/>
              </a:spcAft>
              <a:buSzPts val="1400"/>
              <a:buChar char="￮"/>
              <a:defRPr sz="1900"/>
            </a:lvl1pPr>
            <a:lvl2pPr marL="1216710" lvl="1" indent="-422448">
              <a:spcBef>
                <a:spcPts val="0"/>
              </a:spcBef>
              <a:spcAft>
                <a:spcPts val="0"/>
              </a:spcAft>
              <a:buSzPts val="1400"/>
              <a:buChar char="￮"/>
              <a:defRPr sz="1900"/>
            </a:lvl2pPr>
            <a:lvl3pPr marL="1825037" lvl="2" indent="-422448">
              <a:spcBef>
                <a:spcPts val="0"/>
              </a:spcBef>
              <a:spcAft>
                <a:spcPts val="0"/>
              </a:spcAft>
              <a:buSzPts val="1400"/>
              <a:buChar char="￮"/>
              <a:defRPr sz="1900"/>
            </a:lvl3pPr>
            <a:lvl4pPr marL="2433418" lvl="3" indent="-422448">
              <a:spcBef>
                <a:spcPts val="0"/>
              </a:spcBef>
              <a:spcAft>
                <a:spcPts val="0"/>
              </a:spcAft>
              <a:buSzPts val="1400"/>
              <a:buChar char="●"/>
              <a:defRPr sz="1900"/>
            </a:lvl4pPr>
            <a:lvl5pPr marL="3041692" lvl="4" indent="-422448">
              <a:spcBef>
                <a:spcPts val="0"/>
              </a:spcBef>
              <a:spcAft>
                <a:spcPts val="0"/>
              </a:spcAft>
              <a:buSzPts val="1400"/>
              <a:buChar char="○"/>
              <a:defRPr sz="1900"/>
            </a:lvl5pPr>
            <a:lvl6pPr marL="3649967" lvl="5" indent="-422448">
              <a:spcBef>
                <a:spcPts val="0"/>
              </a:spcBef>
              <a:spcAft>
                <a:spcPts val="0"/>
              </a:spcAft>
              <a:buSzPts val="1400"/>
              <a:buChar char="■"/>
              <a:defRPr sz="1900"/>
            </a:lvl6pPr>
            <a:lvl7pPr marL="4258356" lvl="6" indent="-422448">
              <a:spcBef>
                <a:spcPts val="0"/>
              </a:spcBef>
              <a:spcAft>
                <a:spcPts val="0"/>
              </a:spcAft>
              <a:buSzPts val="1400"/>
              <a:buChar char="●"/>
              <a:defRPr sz="1900"/>
            </a:lvl7pPr>
            <a:lvl8pPr marL="4866710" lvl="7" indent="-422448">
              <a:spcBef>
                <a:spcPts val="0"/>
              </a:spcBef>
              <a:spcAft>
                <a:spcPts val="0"/>
              </a:spcAft>
              <a:buSzPts val="1400"/>
              <a:buChar char="○"/>
              <a:defRPr sz="1900"/>
            </a:lvl8pPr>
            <a:lvl9pPr marL="5475110" lvl="8" indent="-422448">
              <a:spcBef>
                <a:spcPts val="0"/>
              </a:spcBef>
              <a:spcAft>
                <a:spcPts val="0"/>
              </a:spcAft>
              <a:buSzPts val="1400"/>
              <a:buChar char="■"/>
              <a:defRPr sz="1900"/>
            </a:lvl9pPr>
          </a:lstStyle>
          <a:p>
            <a:endParaRP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121678" tIns="121678" rIns="121678" bIns="121678" anchor="t" anchorCtr="0"/>
          <a:lstStyle>
            <a:lvl1pPr marL="608275" lvl="0" indent="-422448">
              <a:spcBef>
                <a:spcPts val="800"/>
              </a:spcBef>
              <a:spcAft>
                <a:spcPts val="0"/>
              </a:spcAft>
              <a:buSzPts val="1400"/>
              <a:buChar char="￮"/>
              <a:defRPr sz="1900"/>
            </a:lvl1pPr>
            <a:lvl2pPr marL="1216710" lvl="1" indent="-422448">
              <a:spcBef>
                <a:spcPts val="0"/>
              </a:spcBef>
              <a:spcAft>
                <a:spcPts val="0"/>
              </a:spcAft>
              <a:buSzPts val="1400"/>
              <a:buChar char="￮"/>
              <a:defRPr sz="1900"/>
            </a:lvl2pPr>
            <a:lvl3pPr marL="1825037" lvl="2" indent="-422448">
              <a:spcBef>
                <a:spcPts val="0"/>
              </a:spcBef>
              <a:spcAft>
                <a:spcPts val="0"/>
              </a:spcAft>
              <a:buSzPts val="1400"/>
              <a:buChar char="￮"/>
              <a:defRPr sz="1900"/>
            </a:lvl3pPr>
            <a:lvl4pPr marL="2433418" lvl="3" indent="-422448">
              <a:spcBef>
                <a:spcPts val="0"/>
              </a:spcBef>
              <a:spcAft>
                <a:spcPts val="0"/>
              </a:spcAft>
              <a:buSzPts val="1400"/>
              <a:buChar char="●"/>
              <a:defRPr sz="1900"/>
            </a:lvl4pPr>
            <a:lvl5pPr marL="3041692" lvl="4" indent="-422448">
              <a:spcBef>
                <a:spcPts val="0"/>
              </a:spcBef>
              <a:spcAft>
                <a:spcPts val="0"/>
              </a:spcAft>
              <a:buSzPts val="1400"/>
              <a:buChar char="○"/>
              <a:defRPr sz="1900"/>
            </a:lvl5pPr>
            <a:lvl6pPr marL="3649967" lvl="5" indent="-422448">
              <a:spcBef>
                <a:spcPts val="0"/>
              </a:spcBef>
              <a:spcAft>
                <a:spcPts val="0"/>
              </a:spcAft>
              <a:buSzPts val="1400"/>
              <a:buChar char="■"/>
              <a:defRPr sz="1900"/>
            </a:lvl6pPr>
            <a:lvl7pPr marL="4258356" lvl="6" indent="-422448">
              <a:spcBef>
                <a:spcPts val="0"/>
              </a:spcBef>
              <a:spcAft>
                <a:spcPts val="0"/>
              </a:spcAft>
              <a:buSzPts val="1400"/>
              <a:buChar char="●"/>
              <a:defRPr sz="1900"/>
            </a:lvl7pPr>
            <a:lvl8pPr marL="4866710" lvl="7" indent="-422448">
              <a:spcBef>
                <a:spcPts val="0"/>
              </a:spcBef>
              <a:spcAft>
                <a:spcPts val="0"/>
              </a:spcAft>
              <a:buSzPts val="1400"/>
              <a:buChar char="○"/>
              <a:defRPr sz="1900"/>
            </a:lvl8pPr>
            <a:lvl9pPr marL="5475110" lvl="8" indent="-422448">
              <a:spcBef>
                <a:spcPts val="0"/>
              </a:spcBef>
              <a:spcAft>
                <a:spcPts val="0"/>
              </a:spcAft>
              <a:buSzPts val="1400"/>
              <a:buChar char="■"/>
              <a:defRPr sz="1900"/>
            </a:lvl9pPr>
          </a:lstStyle>
          <a:p>
            <a:endParaRP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121678" tIns="121678" rIns="121678" bIns="121678"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678" tIns="121678" rIns="121678" bIns="121678"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678" tIns="121678" rIns="121678" bIns="121678"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8573506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121862" tIns="121862" rIns="121862" bIns="121862"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121862" tIns="121862" rIns="121862" bIns="121862"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16053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5" y="5082678"/>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121862" tIns="121862" rIns="121862" bIns="121862" anchor="b" anchorCtr="0"/>
          <a:lstStyle>
            <a:lvl1pPr marL="609379" lvl="0" indent="-304688">
              <a:spcBef>
                <a:spcPts val="480"/>
              </a:spcBef>
              <a:spcAft>
                <a:spcPts val="0"/>
              </a:spcAft>
              <a:buSzPts val="1400"/>
              <a:buNone/>
              <a:defRPr sz="1900"/>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121862" tIns="121862" rIns="121862" bIns="121862"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228193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lank type A" type="blank">
  <p:cSld name="Blank type A">
    <p:spTree>
      <p:nvGrpSpPr>
        <p:cNvPr id="1" name="Shape 114"/>
        <p:cNvGrpSpPr/>
        <p:nvPr/>
      </p:nvGrpSpPr>
      <p:grpSpPr>
        <a:xfrm>
          <a:off x="0" y="0"/>
          <a:ext cx="0" cy="0"/>
          <a:chOff x="0" y="0"/>
          <a:chExt cx="0" cy="0"/>
        </a:xfrm>
      </p:grpSpPr>
      <p:sp>
        <p:nvSpPr>
          <p:cNvPr id="115" name="Google Shape;115;p11"/>
          <p:cNvSpPr/>
          <p:nvPr/>
        </p:nvSpPr>
        <p:spPr>
          <a:xfrm>
            <a:off x="1018667" y="-1648367"/>
            <a:ext cx="10154800" cy="10154800"/>
          </a:xfrm>
          <a:prstGeom prst="ellipse">
            <a:avLst/>
          </a:prstGeom>
          <a:noFill/>
          <a:ln w="9525" cap="flat" cmpd="sng">
            <a:solidFill>
              <a:srgbClr val="E8E8E8"/>
            </a:solidFill>
            <a:prstDash val="solid"/>
            <a:round/>
            <a:headEnd type="none" w="sm" len="sm"/>
            <a:tailEnd type="none" w="sm" len="sm"/>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6" name="Google Shape;116;p11"/>
          <p:cNvSpPr/>
          <p:nvPr/>
        </p:nvSpPr>
        <p:spPr>
          <a:xfrm>
            <a:off x="1597733" y="-1069300"/>
            <a:ext cx="8996000" cy="8996000"/>
          </a:xfrm>
          <a:prstGeom prst="ellipse">
            <a:avLst/>
          </a:prstGeom>
          <a:noFill/>
          <a:ln w="9525" cap="flat" cmpd="sng">
            <a:solidFill>
              <a:srgbClr val="E8E8E8"/>
            </a:solidFill>
            <a:prstDash val="solid"/>
            <a:round/>
            <a:headEnd type="none" w="sm" len="sm"/>
            <a:tailEnd type="none" w="sm" len="sm"/>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7" name="Google Shape;117;p11"/>
          <p:cNvSpPr/>
          <p:nvPr/>
        </p:nvSpPr>
        <p:spPr>
          <a:xfrm>
            <a:off x="3023867" y="356833"/>
            <a:ext cx="6144400" cy="6144400"/>
          </a:xfrm>
          <a:prstGeom prst="ellipse">
            <a:avLst/>
          </a:prstGeom>
          <a:noFill/>
          <a:ln w="9525" cap="flat" cmpd="sng">
            <a:solidFill>
              <a:srgbClr val="E8E8E8"/>
            </a:solidFill>
            <a:prstDash val="solid"/>
            <a:round/>
            <a:headEnd type="none" w="sm" len="sm"/>
            <a:tailEnd type="none" w="sm" len="sm"/>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8" name="Google Shape;118;p11"/>
          <p:cNvSpPr/>
          <p:nvPr/>
        </p:nvSpPr>
        <p:spPr>
          <a:xfrm>
            <a:off x="-939800" y="-3606800"/>
            <a:ext cx="14071600" cy="14071600"/>
          </a:xfrm>
          <a:prstGeom prst="donut">
            <a:avLst>
              <a:gd name="adj" fmla="val 10467"/>
            </a:avLst>
          </a:prstGeom>
          <a:solidFill>
            <a:srgbClr val="000000">
              <a:alpha val="6539"/>
            </a:srgbClr>
          </a:solidFill>
          <a:ln>
            <a:noFill/>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9" name="Google Shape;119;p11"/>
          <p:cNvSpPr/>
          <p:nvPr/>
        </p:nvSpPr>
        <p:spPr>
          <a:xfrm>
            <a:off x="11408000" y="6101933"/>
            <a:ext cx="580800" cy="580800"/>
          </a:xfrm>
          <a:prstGeom prst="ellipse">
            <a:avLst/>
          </a:prstGeom>
          <a:solidFill>
            <a:srgbClr val="000000"/>
          </a:solidFill>
          <a:ln>
            <a:noFill/>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0" name="Google Shape;120;p11"/>
          <p:cNvSpPr txBox="1">
            <a:spLocks noGrp="1"/>
          </p:cNvSpPr>
          <p:nvPr>
            <p:ph type="sldNum" idx="12"/>
          </p:nvPr>
        </p:nvSpPr>
        <p:spPr>
          <a:xfrm>
            <a:off x="11407833" y="6101933"/>
            <a:ext cx="580800" cy="580800"/>
          </a:xfrm>
          <a:prstGeom prst="rect">
            <a:avLst/>
          </a:prstGeom>
        </p:spPr>
        <p:txBody>
          <a:bodyPr spcFirstLastPara="1" wrap="square" lIns="121862" tIns="121862" rIns="121862" bIns="121862"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790636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lank type B">
  <p:cSld name="Blank type B">
    <p:spTree>
      <p:nvGrpSpPr>
        <p:cNvPr id="1" name="Shape 121"/>
        <p:cNvGrpSpPr/>
        <p:nvPr/>
      </p:nvGrpSpPr>
      <p:grpSpPr>
        <a:xfrm>
          <a:off x="0" y="0"/>
          <a:ext cx="0" cy="0"/>
          <a:chOff x="0" y="0"/>
          <a:chExt cx="0" cy="0"/>
        </a:xfrm>
      </p:grpSpPr>
      <p:sp>
        <p:nvSpPr>
          <p:cNvPr id="122" name="Google Shape;122;p12"/>
          <p:cNvSpPr/>
          <p:nvPr/>
        </p:nvSpPr>
        <p:spPr>
          <a:xfrm>
            <a:off x="11408000" y="6101933"/>
            <a:ext cx="580800" cy="580800"/>
          </a:xfrm>
          <a:prstGeom prst="ellipse">
            <a:avLst/>
          </a:prstGeom>
          <a:solidFill>
            <a:srgbClr val="000000"/>
          </a:solidFill>
          <a:ln>
            <a:noFill/>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3" name="Google Shape;123;p12"/>
          <p:cNvSpPr txBox="1">
            <a:spLocks noGrp="1"/>
          </p:cNvSpPr>
          <p:nvPr>
            <p:ph type="sldNum" idx="12"/>
          </p:nvPr>
        </p:nvSpPr>
        <p:spPr>
          <a:xfrm>
            <a:off x="11407833" y="6101933"/>
            <a:ext cx="580800" cy="580800"/>
          </a:xfrm>
          <a:prstGeom prst="rect">
            <a:avLst/>
          </a:prstGeom>
        </p:spPr>
        <p:txBody>
          <a:bodyPr spcFirstLastPara="1" wrap="square" lIns="121862" tIns="121862" rIns="121862" bIns="121862"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124" name="Google Shape;124;p12"/>
          <p:cNvGrpSpPr/>
          <p:nvPr/>
        </p:nvGrpSpPr>
        <p:grpSpPr>
          <a:xfrm>
            <a:off x="1091792" y="669777"/>
            <a:ext cx="3099600" cy="3099600"/>
            <a:chOff x="-474900" y="321200"/>
            <a:chExt cx="2324700" cy="2324700"/>
          </a:xfrm>
        </p:grpSpPr>
        <p:sp>
          <p:nvSpPr>
            <p:cNvPr id="125" name="Google Shape;125;p12"/>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6" name="Google Shape;126;p12"/>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7" name="Google Shape;127;p12"/>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8" name="Google Shape;128;p12"/>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29" name="Google Shape;129;p12"/>
          <p:cNvSpPr/>
          <p:nvPr/>
        </p:nvSpPr>
        <p:spPr>
          <a:xfrm>
            <a:off x="2392700" y="-543867"/>
            <a:ext cx="7945600" cy="7945600"/>
          </a:xfrm>
          <a:prstGeom prst="ellipse">
            <a:avLst/>
          </a:prstGeom>
          <a:solidFill>
            <a:srgbClr val="000000">
              <a:alpha val="6539"/>
            </a:srgbClr>
          </a:solidFill>
          <a:ln>
            <a:noFill/>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5295935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Image background">
  <p:cSld name="Image background">
    <p:bg>
      <p:bgPr>
        <a:solidFill>
          <a:srgbClr val="000000"/>
        </a:solidFill>
        <a:effectLst/>
      </p:bgPr>
    </p:bg>
    <p:spTree>
      <p:nvGrpSpPr>
        <p:cNvPr id="1" name="Shape 130"/>
        <p:cNvGrpSpPr/>
        <p:nvPr/>
      </p:nvGrpSpPr>
      <p:grpSpPr>
        <a:xfrm>
          <a:off x="0" y="0"/>
          <a:ext cx="0" cy="0"/>
          <a:chOff x="0" y="0"/>
          <a:chExt cx="0" cy="0"/>
        </a:xfrm>
      </p:grpSpPr>
      <p:sp>
        <p:nvSpPr>
          <p:cNvPr id="131" name="Google Shape;131;p13"/>
          <p:cNvSpPr/>
          <p:nvPr/>
        </p:nvSpPr>
        <p:spPr>
          <a:xfrm>
            <a:off x="-939800" y="-3606800"/>
            <a:ext cx="14071600" cy="14071600"/>
          </a:xfrm>
          <a:prstGeom prst="donut">
            <a:avLst>
              <a:gd name="adj" fmla="val 10467"/>
            </a:avLst>
          </a:prstGeom>
          <a:solidFill>
            <a:srgbClr val="FFFFFF"/>
          </a:solidFill>
          <a:ln>
            <a:noFill/>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2" name="Google Shape;132;p13"/>
          <p:cNvSpPr/>
          <p:nvPr/>
        </p:nvSpPr>
        <p:spPr>
          <a:xfrm>
            <a:off x="11408000" y="6101933"/>
            <a:ext cx="580800" cy="580800"/>
          </a:xfrm>
          <a:prstGeom prst="ellipse">
            <a:avLst/>
          </a:prstGeom>
          <a:solidFill>
            <a:srgbClr val="000000"/>
          </a:solidFill>
          <a:ln>
            <a:noFill/>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3" name="Google Shape;133;p13"/>
          <p:cNvSpPr/>
          <p:nvPr/>
        </p:nvSpPr>
        <p:spPr>
          <a:xfrm>
            <a:off x="1018667" y="-1648367"/>
            <a:ext cx="10154800" cy="10154800"/>
          </a:xfrm>
          <a:prstGeom prst="ellipse">
            <a:avLst/>
          </a:prstGeom>
          <a:noFill/>
          <a:ln w="9525" cap="flat" cmpd="sng">
            <a:solidFill>
              <a:srgbClr val="FFFFFF"/>
            </a:solidFill>
            <a:prstDash val="solid"/>
            <a:round/>
            <a:headEnd type="none" w="sm" len="sm"/>
            <a:tailEnd type="none" w="sm" len="sm"/>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4" name="Google Shape;134;p13"/>
          <p:cNvSpPr/>
          <p:nvPr/>
        </p:nvSpPr>
        <p:spPr>
          <a:xfrm>
            <a:off x="1597733" y="-1069300"/>
            <a:ext cx="8996000" cy="8996000"/>
          </a:xfrm>
          <a:prstGeom prst="ellipse">
            <a:avLst/>
          </a:prstGeom>
          <a:noFill/>
          <a:ln w="9525" cap="flat" cmpd="sng">
            <a:solidFill>
              <a:srgbClr val="FFFFFF"/>
            </a:solidFill>
            <a:prstDash val="solid"/>
            <a:round/>
            <a:headEnd type="none" w="sm" len="sm"/>
            <a:tailEnd type="none" w="sm" len="sm"/>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5" name="Google Shape;135;p13"/>
          <p:cNvSpPr/>
          <p:nvPr/>
        </p:nvSpPr>
        <p:spPr>
          <a:xfrm>
            <a:off x="3023867" y="356833"/>
            <a:ext cx="6144400" cy="6144400"/>
          </a:xfrm>
          <a:prstGeom prst="ellipse">
            <a:avLst/>
          </a:prstGeom>
          <a:noFill/>
          <a:ln w="9525" cap="flat" cmpd="sng">
            <a:solidFill>
              <a:srgbClr val="FFFFFF"/>
            </a:solidFill>
            <a:prstDash val="solid"/>
            <a:round/>
            <a:headEnd type="none" w="sm" len="sm"/>
            <a:tailEnd type="none" w="sm" len="sm"/>
          </a:ln>
        </p:spPr>
        <p:txBody>
          <a:bodyPr spcFirstLastPara="1" wrap="square" lIns="121862" tIns="121862" rIns="121862" bIns="121862" anchor="ctr" anchorCtr="0">
            <a:noAutofit/>
          </a:bodyPr>
          <a:lstStyle/>
          <a:p>
            <a:pPr defTabSz="91410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6" name="Google Shape;136;p13"/>
          <p:cNvSpPr txBox="1">
            <a:spLocks noGrp="1"/>
          </p:cNvSpPr>
          <p:nvPr>
            <p:ph type="sldNum" idx="12"/>
          </p:nvPr>
        </p:nvSpPr>
        <p:spPr>
          <a:xfrm>
            <a:off x="11407833" y="6101933"/>
            <a:ext cx="580800" cy="580800"/>
          </a:xfrm>
          <a:prstGeom prst="rect">
            <a:avLst/>
          </a:prstGeom>
        </p:spPr>
        <p:txBody>
          <a:bodyPr spcFirstLastPara="1" wrap="square" lIns="121862" tIns="121862" rIns="121862" bIns="121862"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1973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897" tIns="121897" rIns="121897" bIns="121897"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121897" tIns="121897" rIns="121897" bIns="121897" anchor="b" anchorCtr="0"/>
          <a:lstStyle>
            <a:lvl1pPr lvl="0" algn="ctr" rtl="0">
              <a:spcBef>
                <a:spcPts val="0"/>
              </a:spcBef>
              <a:spcAft>
                <a:spcPts val="0"/>
              </a:spcAft>
              <a:buClr>
                <a:srgbClr val="000000"/>
              </a:buClr>
              <a:buSzPts val="5200"/>
              <a:buNone/>
              <a:defRPr sz="6900">
                <a:solidFill>
                  <a:srgbClr val="000000"/>
                </a:solidFill>
              </a:defRPr>
            </a:lvl1pPr>
            <a:lvl2pPr lvl="1" algn="ctr" rtl="0">
              <a:spcBef>
                <a:spcPts val="0"/>
              </a:spcBef>
              <a:spcAft>
                <a:spcPts val="0"/>
              </a:spcAft>
              <a:buClr>
                <a:srgbClr val="000000"/>
              </a:buClr>
              <a:buSzPts val="5200"/>
              <a:buNone/>
              <a:defRPr sz="6900">
                <a:solidFill>
                  <a:srgbClr val="000000"/>
                </a:solidFill>
              </a:defRPr>
            </a:lvl2pPr>
            <a:lvl3pPr lvl="2" algn="ctr" rtl="0">
              <a:spcBef>
                <a:spcPts val="0"/>
              </a:spcBef>
              <a:spcAft>
                <a:spcPts val="0"/>
              </a:spcAft>
              <a:buClr>
                <a:srgbClr val="000000"/>
              </a:buClr>
              <a:buSzPts val="5200"/>
              <a:buNone/>
              <a:defRPr sz="6900">
                <a:solidFill>
                  <a:srgbClr val="000000"/>
                </a:solidFill>
              </a:defRPr>
            </a:lvl3pPr>
            <a:lvl4pPr lvl="3" algn="ctr" rtl="0">
              <a:spcBef>
                <a:spcPts val="0"/>
              </a:spcBef>
              <a:spcAft>
                <a:spcPts val="0"/>
              </a:spcAft>
              <a:buClr>
                <a:srgbClr val="000000"/>
              </a:buClr>
              <a:buSzPts val="5200"/>
              <a:buNone/>
              <a:defRPr sz="6900">
                <a:solidFill>
                  <a:srgbClr val="000000"/>
                </a:solidFill>
              </a:defRPr>
            </a:lvl4pPr>
            <a:lvl5pPr lvl="4" algn="ctr" rtl="0">
              <a:spcBef>
                <a:spcPts val="0"/>
              </a:spcBef>
              <a:spcAft>
                <a:spcPts val="0"/>
              </a:spcAft>
              <a:buClr>
                <a:srgbClr val="000000"/>
              </a:buClr>
              <a:buSzPts val="5200"/>
              <a:buNone/>
              <a:defRPr sz="6900">
                <a:solidFill>
                  <a:srgbClr val="000000"/>
                </a:solidFill>
              </a:defRPr>
            </a:lvl5pPr>
            <a:lvl6pPr lvl="5" algn="ctr" rtl="0">
              <a:spcBef>
                <a:spcPts val="0"/>
              </a:spcBef>
              <a:spcAft>
                <a:spcPts val="0"/>
              </a:spcAft>
              <a:buClr>
                <a:srgbClr val="000000"/>
              </a:buClr>
              <a:buSzPts val="5200"/>
              <a:buNone/>
              <a:defRPr sz="6900">
                <a:solidFill>
                  <a:srgbClr val="000000"/>
                </a:solidFill>
              </a:defRPr>
            </a:lvl6pPr>
            <a:lvl7pPr lvl="6" algn="ctr" rtl="0">
              <a:spcBef>
                <a:spcPts val="0"/>
              </a:spcBef>
              <a:spcAft>
                <a:spcPts val="0"/>
              </a:spcAft>
              <a:buClr>
                <a:srgbClr val="000000"/>
              </a:buClr>
              <a:buSzPts val="5200"/>
              <a:buNone/>
              <a:defRPr sz="6900">
                <a:solidFill>
                  <a:srgbClr val="000000"/>
                </a:solidFill>
              </a:defRPr>
            </a:lvl7pPr>
            <a:lvl8pPr lvl="7" algn="ctr" rtl="0">
              <a:spcBef>
                <a:spcPts val="0"/>
              </a:spcBef>
              <a:spcAft>
                <a:spcPts val="0"/>
              </a:spcAft>
              <a:buClr>
                <a:srgbClr val="000000"/>
              </a:buClr>
              <a:buSzPts val="5200"/>
              <a:buNone/>
              <a:defRPr sz="6900">
                <a:solidFill>
                  <a:srgbClr val="000000"/>
                </a:solidFill>
              </a:defRPr>
            </a:lvl8pPr>
            <a:lvl9pPr lvl="8" algn="ctr" rtl="0">
              <a:spcBef>
                <a:spcPts val="0"/>
              </a:spcBef>
              <a:spcAft>
                <a:spcPts val="0"/>
              </a:spcAft>
              <a:buClr>
                <a:srgbClr val="000000"/>
              </a:buClr>
              <a:buSzPts val="5200"/>
              <a:buNone/>
              <a:defRPr sz="6900">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121897" tIns="121897" rIns="121897" bIns="121897" anchor="t" anchorCtr="0"/>
          <a:lstStyle>
            <a:lvl1pPr lvl="0" algn="ctr" rtl="0">
              <a:spcBef>
                <a:spcPts val="0"/>
              </a:spcBef>
              <a:spcAft>
                <a:spcPts val="0"/>
              </a:spcAft>
              <a:buClr>
                <a:srgbClr val="000000"/>
              </a:buClr>
              <a:buSzPts val="1400"/>
              <a:buNone/>
              <a:defRPr sz="1900">
                <a:solidFill>
                  <a:srgbClr val="000000"/>
                </a:solidFill>
              </a:defRPr>
            </a:lvl1pPr>
            <a:lvl2pPr lvl="1" algn="ctr" rtl="0">
              <a:spcBef>
                <a:spcPts val="0"/>
              </a:spcBef>
              <a:spcAft>
                <a:spcPts val="0"/>
              </a:spcAft>
              <a:buClr>
                <a:srgbClr val="000000"/>
              </a:buClr>
              <a:buSzPts val="1400"/>
              <a:buNone/>
              <a:defRPr sz="1900">
                <a:solidFill>
                  <a:srgbClr val="000000"/>
                </a:solidFill>
              </a:defRPr>
            </a:lvl2pPr>
            <a:lvl3pPr lvl="2" algn="ctr" rtl="0">
              <a:spcBef>
                <a:spcPts val="0"/>
              </a:spcBef>
              <a:spcAft>
                <a:spcPts val="0"/>
              </a:spcAft>
              <a:buClr>
                <a:srgbClr val="000000"/>
              </a:buClr>
              <a:buSzPts val="1400"/>
              <a:buNone/>
              <a:defRPr sz="1900">
                <a:solidFill>
                  <a:srgbClr val="000000"/>
                </a:solidFill>
              </a:defRPr>
            </a:lvl3pPr>
            <a:lvl4pPr lvl="3" algn="ctr" rtl="0">
              <a:spcBef>
                <a:spcPts val="0"/>
              </a:spcBef>
              <a:spcAft>
                <a:spcPts val="0"/>
              </a:spcAft>
              <a:buClr>
                <a:srgbClr val="000000"/>
              </a:buClr>
              <a:buSzPts val="1400"/>
              <a:buNone/>
              <a:defRPr sz="1900">
                <a:solidFill>
                  <a:srgbClr val="000000"/>
                </a:solidFill>
              </a:defRPr>
            </a:lvl4pPr>
            <a:lvl5pPr lvl="4" algn="ctr" rtl="0">
              <a:spcBef>
                <a:spcPts val="0"/>
              </a:spcBef>
              <a:spcAft>
                <a:spcPts val="0"/>
              </a:spcAft>
              <a:buClr>
                <a:srgbClr val="000000"/>
              </a:buClr>
              <a:buSzPts val="1400"/>
              <a:buNone/>
              <a:defRPr sz="1900">
                <a:solidFill>
                  <a:srgbClr val="000000"/>
                </a:solidFill>
              </a:defRPr>
            </a:lvl5pPr>
            <a:lvl6pPr lvl="5" algn="ctr" rtl="0">
              <a:spcBef>
                <a:spcPts val="0"/>
              </a:spcBef>
              <a:spcAft>
                <a:spcPts val="0"/>
              </a:spcAft>
              <a:buClr>
                <a:srgbClr val="000000"/>
              </a:buClr>
              <a:buSzPts val="1400"/>
              <a:buNone/>
              <a:defRPr sz="1900">
                <a:solidFill>
                  <a:srgbClr val="000000"/>
                </a:solidFill>
              </a:defRPr>
            </a:lvl6pPr>
            <a:lvl7pPr lvl="6" algn="ctr" rtl="0">
              <a:spcBef>
                <a:spcPts val="0"/>
              </a:spcBef>
              <a:spcAft>
                <a:spcPts val="0"/>
              </a:spcAft>
              <a:buClr>
                <a:srgbClr val="000000"/>
              </a:buClr>
              <a:buSzPts val="1400"/>
              <a:buNone/>
              <a:defRPr sz="1900">
                <a:solidFill>
                  <a:srgbClr val="000000"/>
                </a:solidFill>
              </a:defRPr>
            </a:lvl7pPr>
            <a:lvl8pPr lvl="7" algn="ctr" rtl="0">
              <a:spcBef>
                <a:spcPts val="0"/>
              </a:spcBef>
              <a:spcAft>
                <a:spcPts val="0"/>
              </a:spcAft>
              <a:buClr>
                <a:srgbClr val="000000"/>
              </a:buClr>
              <a:buSzPts val="1400"/>
              <a:buNone/>
              <a:defRPr sz="1900">
                <a:solidFill>
                  <a:srgbClr val="000000"/>
                </a:solidFill>
              </a:defRPr>
            </a:lvl8pPr>
            <a:lvl9pPr lvl="8" algn="ctr" rtl="0">
              <a:spcBef>
                <a:spcPts val="0"/>
              </a:spcBef>
              <a:spcAft>
                <a:spcPts val="0"/>
              </a:spcAft>
              <a:buClr>
                <a:srgbClr val="000000"/>
              </a:buClr>
              <a:buSzPts val="1400"/>
              <a:buNone/>
              <a:defRPr sz="1900">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6954405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4"/>
        <p:cNvGrpSpPr/>
        <p:nvPr/>
      </p:nvGrpSpPr>
      <p:grpSpPr>
        <a:xfrm>
          <a:off x="0" y="0"/>
          <a:ext cx="0" cy="0"/>
          <a:chOff x="0" y="0"/>
          <a:chExt cx="0" cy="0"/>
        </a:xfrm>
      </p:grpSpPr>
      <p:grpSp>
        <p:nvGrpSpPr>
          <p:cNvPr id="35" name="Google Shape;35;p4"/>
          <p:cNvGrpSpPr/>
          <p:nvPr/>
        </p:nvGrpSpPr>
        <p:grpSpPr>
          <a:xfrm>
            <a:off x="1091792" y="669777"/>
            <a:ext cx="3099600" cy="3099600"/>
            <a:chOff x="-474900" y="321200"/>
            <a:chExt cx="2324700" cy="2324700"/>
          </a:xfrm>
        </p:grpSpPr>
        <p:sp>
          <p:nvSpPr>
            <p:cNvPr id="36" name="Google Shape;36;p4"/>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7" name="Google Shape;37;p4"/>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8" name="Google Shape;38;p4"/>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9" name="Google Shape;39;p4"/>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40" name="Google Shape;40;p4"/>
          <p:cNvSpPr/>
          <p:nvPr/>
        </p:nvSpPr>
        <p:spPr>
          <a:xfrm>
            <a:off x="2392700" y="-543867"/>
            <a:ext cx="7945600" cy="7945600"/>
          </a:xfrm>
          <a:prstGeom prst="ellipse">
            <a:avLst/>
          </a:prstGeom>
          <a:solidFill>
            <a:srgbClr val="000000">
              <a:alpha val="6539"/>
            </a:srgbClr>
          </a:solidFill>
          <a:ln>
            <a:noFill/>
          </a:ln>
        </p:spPr>
        <p:txBody>
          <a:bodyPr spcFirstLastPara="1" wrap="square" lIns="121897" tIns="121897" rIns="121897" bIns="121897"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1" name="Google Shape;41;p4"/>
          <p:cNvSpPr/>
          <p:nvPr/>
        </p:nvSpPr>
        <p:spPr>
          <a:xfrm>
            <a:off x="11408000" y="6101933"/>
            <a:ext cx="580800" cy="580800"/>
          </a:xfrm>
          <a:prstGeom prst="ellipse">
            <a:avLst/>
          </a:prstGeom>
          <a:solidFill>
            <a:srgbClr val="000000"/>
          </a:solidFill>
          <a:ln>
            <a:noFill/>
          </a:ln>
        </p:spPr>
        <p:txBody>
          <a:bodyPr spcFirstLastPara="1" wrap="square" lIns="121897" tIns="121897" rIns="121897" bIns="121897"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2" name="Google Shape;42;p4"/>
          <p:cNvSpPr txBox="1">
            <a:spLocks noGrp="1"/>
          </p:cNvSpPr>
          <p:nvPr>
            <p:ph type="body" idx="1"/>
          </p:nvPr>
        </p:nvSpPr>
        <p:spPr>
          <a:xfrm>
            <a:off x="3180700" y="1747400"/>
            <a:ext cx="6369600" cy="4354400"/>
          </a:xfrm>
          <a:prstGeom prst="rect">
            <a:avLst/>
          </a:prstGeom>
        </p:spPr>
        <p:txBody>
          <a:bodyPr spcFirstLastPara="1" wrap="square" lIns="121897" tIns="121897" rIns="121897" bIns="121897" anchor="t" anchorCtr="0"/>
          <a:lstStyle>
            <a:lvl1pPr marL="609585" lvl="0" indent="-524920" rtl="0">
              <a:spcBef>
                <a:spcPts val="800"/>
              </a:spcBef>
              <a:spcAft>
                <a:spcPts val="0"/>
              </a:spcAft>
              <a:buSzPts val="2600"/>
              <a:buFont typeface="Poppins"/>
              <a:buChar char="￮"/>
              <a:defRPr sz="3500" b="1">
                <a:latin typeface="Poppins"/>
                <a:ea typeface="Poppins"/>
                <a:cs typeface="Poppins"/>
                <a:sym typeface="Poppins"/>
              </a:defRPr>
            </a:lvl1pPr>
            <a:lvl2pPr marL="1219170" lvl="1" indent="-524920" rtl="0">
              <a:spcBef>
                <a:spcPts val="0"/>
              </a:spcBef>
              <a:spcAft>
                <a:spcPts val="0"/>
              </a:spcAft>
              <a:buSzPts val="2600"/>
              <a:buFont typeface="Poppins"/>
              <a:buChar char="￮"/>
              <a:defRPr sz="3500" b="1">
                <a:latin typeface="Poppins"/>
                <a:ea typeface="Poppins"/>
                <a:cs typeface="Poppins"/>
                <a:sym typeface="Poppins"/>
              </a:defRPr>
            </a:lvl2pPr>
            <a:lvl3pPr marL="1828754" lvl="2" indent="-524920" rtl="0">
              <a:spcBef>
                <a:spcPts val="0"/>
              </a:spcBef>
              <a:spcAft>
                <a:spcPts val="0"/>
              </a:spcAft>
              <a:buSzPts val="2600"/>
              <a:buFont typeface="Poppins"/>
              <a:buChar char="￮"/>
              <a:defRPr sz="3500" b="1">
                <a:latin typeface="Poppins"/>
                <a:ea typeface="Poppins"/>
                <a:cs typeface="Poppins"/>
                <a:sym typeface="Poppins"/>
              </a:defRPr>
            </a:lvl3pPr>
            <a:lvl4pPr marL="2438339" lvl="3" indent="-524920" rtl="0">
              <a:spcBef>
                <a:spcPts val="0"/>
              </a:spcBef>
              <a:spcAft>
                <a:spcPts val="0"/>
              </a:spcAft>
              <a:buSzPts val="2600"/>
              <a:buFont typeface="Poppins"/>
              <a:buChar char="●"/>
              <a:defRPr sz="3500" b="1">
                <a:latin typeface="Poppins"/>
                <a:ea typeface="Poppins"/>
                <a:cs typeface="Poppins"/>
                <a:sym typeface="Poppins"/>
              </a:defRPr>
            </a:lvl4pPr>
            <a:lvl5pPr marL="3047924" lvl="4" indent="-524920" rtl="0">
              <a:spcBef>
                <a:spcPts val="0"/>
              </a:spcBef>
              <a:spcAft>
                <a:spcPts val="0"/>
              </a:spcAft>
              <a:buSzPts val="2600"/>
              <a:buFont typeface="Poppins"/>
              <a:buChar char="○"/>
              <a:defRPr sz="3500" b="1">
                <a:latin typeface="Poppins"/>
                <a:ea typeface="Poppins"/>
                <a:cs typeface="Poppins"/>
                <a:sym typeface="Poppins"/>
              </a:defRPr>
            </a:lvl5pPr>
            <a:lvl6pPr marL="3657509" lvl="5" indent="-524920" rtl="0">
              <a:spcBef>
                <a:spcPts val="0"/>
              </a:spcBef>
              <a:spcAft>
                <a:spcPts val="0"/>
              </a:spcAft>
              <a:buSzPts val="2600"/>
              <a:buFont typeface="Poppins"/>
              <a:buChar char="■"/>
              <a:defRPr sz="3500" b="1">
                <a:latin typeface="Poppins"/>
                <a:ea typeface="Poppins"/>
                <a:cs typeface="Poppins"/>
                <a:sym typeface="Poppins"/>
              </a:defRPr>
            </a:lvl6pPr>
            <a:lvl7pPr marL="4267093" lvl="6" indent="-524920" rtl="0">
              <a:spcBef>
                <a:spcPts val="0"/>
              </a:spcBef>
              <a:spcAft>
                <a:spcPts val="0"/>
              </a:spcAft>
              <a:buSzPts val="2600"/>
              <a:buFont typeface="Poppins"/>
              <a:buChar char="●"/>
              <a:defRPr sz="3500" b="1">
                <a:latin typeface="Poppins"/>
                <a:ea typeface="Poppins"/>
                <a:cs typeface="Poppins"/>
                <a:sym typeface="Poppins"/>
              </a:defRPr>
            </a:lvl7pPr>
            <a:lvl8pPr marL="4876678" lvl="7" indent="-524920" rtl="0">
              <a:spcBef>
                <a:spcPts val="0"/>
              </a:spcBef>
              <a:spcAft>
                <a:spcPts val="0"/>
              </a:spcAft>
              <a:buSzPts val="2600"/>
              <a:buFont typeface="Poppins"/>
              <a:buChar char="○"/>
              <a:defRPr sz="3500" b="1">
                <a:latin typeface="Poppins"/>
                <a:ea typeface="Poppins"/>
                <a:cs typeface="Poppins"/>
                <a:sym typeface="Poppins"/>
              </a:defRPr>
            </a:lvl8pPr>
            <a:lvl9pPr marL="5486263" lvl="8" indent="-524920">
              <a:spcBef>
                <a:spcPts val="0"/>
              </a:spcBef>
              <a:spcAft>
                <a:spcPts val="0"/>
              </a:spcAft>
              <a:buSzPts val="2600"/>
              <a:buFont typeface="Poppins"/>
              <a:buChar char="■"/>
              <a:defRPr sz="3500" b="1">
                <a:latin typeface="Poppins"/>
                <a:ea typeface="Poppins"/>
                <a:cs typeface="Poppins"/>
                <a:sym typeface="Poppins"/>
              </a:defRPr>
            </a:lvl9pPr>
          </a:lstStyle>
          <a:p>
            <a:endParaRPr/>
          </a:p>
        </p:txBody>
      </p:sp>
      <p:sp>
        <p:nvSpPr>
          <p:cNvPr id="43" name="Google Shape;43;p4"/>
          <p:cNvSpPr txBox="1"/>
          <p:nvPr/>
        </p:nvSpPr>
        <p:spPr>
          <a:xfrm>
            <a:off x="2132267" y="1768833"/>
            <a:ext cx="1018800" cy="871600"/>
          </a:xfrm>
          <a:prstGeom prst="rect">
            <a:avLst/>
          </a:prstGeom>
          <a:noFill/>
          <a:ln>
            <a:noFill/>
          </a:ln>
        </p:spPr>
        <p:txBody>
          <a:bodyPr spcFirstLastPara="1" wrap="square" lIns="121897" tIns="121897" rIns="121897" bIns="121897" anchor="t" anchorCtr="0">
            <a:noAutofit/>
          </a:bodyPr>
          <a:lstStyle/>
          <a:p>
            <a:pPr algn="ctr" defTabSz="914400" fontAlgn="auto">
              <a:spcBef>
                <a:spcPts val="0"/>
              </a:spcBef>
              <a:spcAft>
                <a:spcPts val="0"/>
              </a:spcAft>
              <a:buClr>
                <a:srgbClr val="000000"/>
              </a:buClr>
              <a:buFont typeface="Arial"/>
              <a:buNone/>
            </a:pPr>
            <a:r>
              <a:rPr lang="en" sz="9600" b="1" kern="0">
                <a:solidFill>
                  <a:srgbClr val="000000"/>
                </a:solidFill>
                <a:latin typeface="Poppins"/>
                <a:ea typeface="Poppins"/>
                <a:cs typeface="Poppins"/>
                <a:sym typeface="Poppins"/>
              </a:rPr>
              <a:t>“</a:t>
            </a:r>
            <a:endParaRPr sz="9600" b="1" kern="0">
              <a:solidFill>
                <a:srgbClr val="000000"/>
              </a:solidFill>
              <a:latin typeface="Poppins"/>
              <a:ea typeface="Poppins"/>
              <a:cs typeface="Poppins"/>
              <a:sym typeface="Poppins"/>
            </a:endParaRPr>
          </a:p>
        </p:txBody>
      </p:sp>
      <p:sp>
        <p:nvSpPr>
          <p:cNvPr id="44" name="Google Shape;44;p4"/>
          <p:cNvSpPr txBox="1">
            <a:spLocks noGrp="1"/>
          </p:cNvSpPr>
          <p:nvPr>
            <p:ph type="sldNum" idx="12"/>
          </p:nvPr>
        </p:nvSpPr>
        <p:spPr>
          <a:xfrm>
            <a:off x="11407833" y="6101933"/>
            <a:ext cx="580800" cy="580800"/>
          </a:xfrm>
          <a:prstGeom prst="rect">
            <a:avLst/>
          </a:prstGeom>
        </p:spPr>
        <p:txBody>
          <a:bodyPr spcFirstLastPara="1" wrap="square" lIns="121897" tIns="121897" rIns="121897" bIns="12189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172051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897" tIns="121897" rIns="121897" bIns="121897"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897" tIns="121897" rIns="121897" bIns="121897"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121897" tIns="121897" rIns="121897" bIns="121897"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121897" tIns="121897" rIns="121897" bIns="121897" anchor="t" anchorCtr="0"/>
          <a:lstStyle>
            <a:lvl1pPr marL="609585" lvl="0" indent="-440256">
              <a:spcBef>
                <a:spcPts val="80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121897" tIns="121897" rIns="121897" bIns="12189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897" tIns="121897" rIns="121897" bIns="121897"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25522530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 1 column + big image">
  <p:cSld name="Title + 1 column + big image">
    <p:spTree>
      <p:nvGrpSpPr>
        <p:cNvPr id="1" name="Shape 57"/>
        <p:cNvGrpSpPr/>
        <p:nvPr/>
      </p:nvGrpSpPr>
      <p:grpSpPr>
        <a:xfrm>
          <a:off x="0" y="0"/>
          <a:ext cx="0" cy="0"/>
          <a:chOff x="0" y="0"/>
          <a:chExt cx="0" cy="0"/>
        </a:xfrm>
      </p:grpSpPr>
      <p:sp>
        <p:nvSpPr>
          <p:cNvPr id="58" name="Google Shape;58;p6"/>
          <p:cNvSpPr/>
          <p:nvPr/>
        </p:nvSpPr>
        <p:spPr>
          <a:xfrm>
            <a:off x="6856900" y="477833"/>
            <a:ext cx="5902400" cy="5902400"/>
          </a:xfrm>
          <a:prstGeom prst="ellipse">
            <a:avLst/>
          </a:prstGeom>
          <a:noFill/>
          <a:ln w="9525" cap="flat" cmpd="sng">
            <a:solidFill>
              <a:srgbClr val="E8E8E8"/>
            </a:solidFill>
            <a:prstDash val="solid"/>
            <a:round/>
            <a:headEnd type="none" w="sm" len="sm"/>
            <a:tailEnd type="none" w="sm" len="sm"/>
          </a:ln>
        </p:spPr>
        <p:txBody>
          <a:bodyPr spcFirstLastPara="1" wrap="square" lIns="121897" tIns="121897" rIns="121897" bIns="121897"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9" name="Google Shape;59;p6"/>
          <p:cNvSpPr/>
          <p:nvPr/>
        </p:nvSpPr>
        <p:spPr>
          <a:xfrm>
            <a:off x="7169033" y="789967"/>
            <a:ext cx="5278000" cy="5278000"/>
          </a:xfrm>
          <a:prstGeom prst="ellipse">
            <a:avLst/>
          </a:prstGeom>
          <a:solidFill>
            <a:srgbClr val="000000">
              <a:alpha val="6539"/>
            </a:srgbClr>
          </a:solidFill>
          <a:ln>
            <a:noFill/>
          </a:ln>
        </p:spPr>
        <p:txBody>
          <a:bodyPr spcFirstLastPara="1" wrap="square" lIns="121897" tIns="121897" rIns="121897" bIns="121897"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60" name="Google Shape;60;p6"/>
          <p:cNvGrpSpPr/>
          <p:nvPr/>
        </p:nvGrpSpPr>
        <p:grpSpPr>
          <a:xfrm>
            <a:off x="-590308" y="449712"/>
            <a:ext cx="3099600" cy="30996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65" name="Google Shape;65;p6"/>
          <p:cNvSpPr/>
          <p:nvPr/>
        </p:nvSpPr>
        <p:spPr>
          <a:xfrm>
            <a:off x="11408000" y="6101933"/>
            <a:ext cx="580800" cy="580800"/>
          </a:xfrm>
          <a:prstGeom prst="ellipse">
            <a:avLst/>
          </a:prstGeom>
          <a:solidFill>
            <a:srgbClr val="000000"/>
          </a:solidFill>
          <a:ln>
            <a:noFill/>
          </a:ln>
        </p:spPr>
        <p:txBody>
          <a:bodyPr spcFirstLastPara="1" wrap="square" lIns="121897" tIns="121897" rIns="121897" bIns="121897"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6" name="Google Shape;66;p6"/>
          <p:cNvSpPr txBox="1">
            <a:spLocks noGrp="1"/>
          </p:cNvSpPr>
          <p:nvPr>
            <p:ph type="title"/>
          </p:nvPr>
        </p:nvSpPr>
        <p:spPr>
          <a:xfrm>
            <a:off x="609600" y="1554833"/>
            <a:ext cx="6006400" cy="910800"/>
          </a:xfrm>
          <a:prstGeom prst="rect">
            <a:avLst/>
          </a:prstGeom>
        </p:spPr>
        <p:txBody>
          <a:bodyPr spcFirstLastPara="1" wrap="square" lIns="121897" tIns="121897" rIns="121897" bIns="121897"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1314239" y="2610733"/>
            <a:ext cx="5302000" cy="3491200"/>
          </a:xfrm>
          <a:prstGeom prst="rect">
            <a:avLst/>
          </a:prstGeom>
        </p:spPr>
        <p:txBody>
          <a:bodyPr spcFirstLastPara="1" wrap="square" lIns="121897" tIns="121897" rIns="121897" bIns="121897" anchor="t" anchorCtr="0"/>
          <a:lstStyle>
            <a:lvl1pPr marL="609585" lvl="0" indent="-440256" rtl="0">
              <a:spcBef>
                <a:spcPts val="800"/>
              </a:spcBef>
              <a:spcAft>
                <a:spcPts val="0"/>
              </a:spcAft>
              <a:buSzPts val="1600"/>
              <a:buChar char="￮"/>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11407833" y="6101933"/>
            <a:ext cx="580800" cy="580800"/>
          </a:xfrm>
          <a:prstGeom prst="rect">
            <a:avLst/>
          </a:prstGeom>
        </p:spPr>
        <p:txBody>
          <a:bodyPr spcFirstLastPara="1" wrap="square" lIns="121897" tIns="121897" rIns="121897" bIns="121897"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566556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897" tIns="121897" rIns="121897" bIns="121897"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121897" tIns="121897" rIns="121897" bIns="121897"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121897" tIns="121897" rIns="121897" bIns="121897" anchor="t" anchorCtr="0"/>
          <a:lstStyle>
            <a:lvl1pPr marL="609585" lvl="0" indent="-423323">
              <a:spcBef>
                <a:spcPts val="800"/>
              </a:spcBef>
              <a:spcAft>
                <a:spcPts val="0"/>
              </a:spcAft>
              <a:buSzPts val="1400"/>
              <a:buChar char="￮"/>
              <a:defRPr sz="1900"/>
            </a:lvl1pPr>
            <a:lvl2pPr marL="1219170" lvl="1" indent="-423323">
              <a:spcBef>
                <a:spcPts val="0"/>
              </a:spcBef>
              <a:spcAft>
                <a:spcPts val="0"/>
              </a:spcAft>
              <a:buSzPts val="1400"/>
              <a:buChar char="￮"/>
              <a:defRPr sz="1900"/>
            </a:lvl2pPr>
            <a:lvl3pPr marL="1828754" lvl="2" indent="-423323">
              <a:spcBef>
                <a:spcPts val="0"/>
              </a:spcBef>
              <a:spcAft>
                <a:spcPts val="0"/>
              </a:spcAft>
              <a:buSzPts val="1400"/>
              <a:buChar char="￮"/>
              <a:defRPr sz="1900"/>
            </a:lvl3pPr>
            <a:lvl4pPr marL="2438339" lvl="3" indent="-423323">
              <a:spcBef>
                <a:spcPts val="0"/>
              </a:spcBef>
              <a:spcAft>
                <a:spcPts val="0"/>
              </a:spcAft>
              <a:buSzPts val="1400"/>
              <a:buChar char="●"/>
              <a:defRPr sz="1900"/>
            </a:lvl4pPr>
            <a:lvl5pPr marL="3047924" lvl="4" indent="-423323">
              <a:spcBef>
                <a:spcPts val="0"/>
              </a:spcBef>
              <a:spcAft>
                <a:spcPts val="0"/>
              </a:spcAft>
              <a:buSzPts val="1400"/>
              <a:buChar char="○"/>
              <a:defRPr sz="1900"/>
            </a:lvl5pPr>
            <a:lvl6pPr marL="3657509" lvl="5" indent="-423323">
              <a:spcBef>
                <a:spcPts val="0"/>
              </a:spcBef>
              <a:spcAft>
                <a:spcPts val="0"/>
              </a:spcAft>
              <a:buSzPts val="1400"/>
              <a:buChar char="■"/>
              <a:defRPr sz="1900"/>
            </a:lvl6pPr>
            <a:lvl7pPr marL="4267093" lvl="6" indent="-423323">
              <a:spcBef>
                <a:spcPts val="0"/>
              </a:spcBef>
              <a:spcAft>
                <a:spcPts val="0"/>
              </a:spcAft>
              <a:buSzPts val="1400"/>
              <a:buChar char="●"/>
              <a:defRPr sz="1900"/>
            </a:lvl7pPr>
            <a:lvl8pPr marL="4876678" lvl="7" indent="-423323">
              <a:spcBef>
                <a:spcPts val="0"/>
              </a:spcBef>
              <a:spcAft>
                <a:spcPts val="0"/>
              </a:spcAft>
              <a:buSzPts val="1400"/>
              <a:buChar char="○"/>
              <a:defRPr sz="1900"/>
            </a:lvl8pPr>
            <a:lvl9pPr marL="5486263" lvl="8" indent="-423323">
              <a:spcBef>
                <a:spcPts val="0"/>
              </a:spcBef>
              <a:spcAft>
                <a:spcPts val="0"/>
              </a:spcAft>
              <a:buSzPts val="1400"/>
              <a:buChar char="■"/>
              <a:defRPr sz="1900"/>
            </a:lvl9pPr>
          </a:lstStyle>
          <a:p>
            <a:endParaRP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121897" tIns="121897" rIns="121897" bIns="121897" anchor="t" anchorCtr="0"/>
          <a:lstStyle>
            <a:lvl1pPr marL="609585" lvl="0" indent="-423323">
              <a:spcBef>
                <a:spcPts val="800"/>
              </a:spcBef>
              <a:spcAft>
                <a:spcPts val="0"/>
              </a:spcAft>
              <a:buSzPts val="1400"/>
              <a:buChar char="￮"/>
              <a:defRPr sz="1900"/>
            </a:lvl1pPr>
            <a:lvl2pPr marL="1219170" lvl="1" indent="-423323">
              <a:spcBef>
                <a:spcPts val="0"/>
              </a:spcBef>
              <a:spcAft>
                <a:spcPts val="0"/>
              </a:spcAft>
              <a:buSzPts val="1400"/>
              <a:buChar char="￮"/>
              <a:defRPr sz="1900"/>
            </a:lvl2pPr>
            <a:lvl3pPr marL="1828754" lvl="2" indent="-423323">
              <a:spcBef>
                <a:spcPts val="0"/>
              </a:spcBef>
              <a:spcAft>
                <a:spcPts val="0"/>
              </a:spcAft>
              <a:buSzPts val="1400"/>
              <a:buChar char="￮"/>
              <a:defRPr sz="1900"/>
            </a:lvl3pPr>
            <a:lvl4pPr marL="2438339" lvl="3" indent="-423323">
              <a:spcBef>
                <a:spcPts val="0"/>
              </a:spcBef>
              <a:spcAft>
                <a:spcPts val="0"/>
              </a:spcAft>
              <a:buSzPts val="1400"/>
              <a:buChar char="●"/>
              <a:defRPr sz="1900"/>
            </a:lvl4pPr>
            <a:lvl5pPr marL="3047924" lvl="4" indent="-423323">
              <a:spcBef>
                <a:spcPts val="0"/>
              </a:spcBef>
              <a:spcAft>
                <a:spcPts val="0"/>
              </a:spcAft>
              <a:buSzPts val="1400"/>
              <a:buChar char="○"/>
              <a:defRPr sz="1900"/>
            </a:lvl5pPr>
            <a:lvl6pPr marL="3657509" lvl="5" indent="-423323">
              <a:spcBef>
                <a:spcPts val="0"/>
              </a:spcBef>
              <a:spcAft>
                <a:spcPts val="0"/>
              </a:spcAft>
              <a:buSzPts val="1400"/>
              <a:buChar char="■"/>
              <a:defRPr sz="1900"/>
            </a:lvl6pPr>
            <a:lvl7pPr marL="4267093" lvl="6" indent="-423323">
              <a:spcBef>
                <a:spcPts val="0"/>
              </a:spcBef>
              <a:spcAft>
                <a:spcPts val="0"/>
              </a:spcAft>
              <a:buSzPts val="1400"/>
              <a:buChar char="●"/>
              <a:defRPr sz="1900"/>
            </a:lvl7pPr>
            <a:lvl8pPr marL="4876678" lvl="7" indent="-423323">
              <a:spcBef>
                <a:spcPts val="0"/>
              </a:spcBef>
              <a:spcAft>
                <a:spcPts val="0"/>
              </a:spcAft>
              <a:buSzPts val="1400"/>
              <a:buChar char="○"/>
              <a:defRPr sz="1900"/>
            </a:lvl8pPr>
            <a:lvl9pPr marL="5486263" lvl="8" indent="-423323">
              <a:spcBef>
                <a:spcPts val="0"/>
              </a:spcBef>
              <a:spcAft>
                <a:spcPts val="0"/>
              </a:spcAft>
              <a:buSzPts val="1400"/>
              <a:buChar char="■"/>
              <a:defRPr sz="1900"/>
            </a:lvl9pPr>
          </a:lstStyle>
          <a:p>
            <a:endParaRP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121897" tIns="121897" rIns="121897" bIns="12189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897" tIns="121897" rIns="121897" bIns="121897"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897" tIns="121897" rIns="121897" bIns="121897"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347689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2"/>
        <p:cNvGrpSpPr/>
        <p:nvPr/>
      </p:nvGrpSpPr>
      <p:grpSpPr>
        <a:xfrm>
          <a:off x="0" y="0"/>
          <a:ext cx="0" cy="0"/>
          <a:chOff x="0" y="0"/>
          <a:chExt cx="0" cy="0"/>
        </a:xfrm>
      </p:grpSpPr>
      <p:grpSp>
        <p:nvGrpSpPr>
          <p:cNvPr id="83" name="Google Shape;83;p8"/>
          <p:cNvGrpSpPr/>
          <p:nvPr/>
        </p:nvGrpSpPr>
        <p:grpSpPr>
          <a:xfrm>
            <a:off x="-590308" y="449712"/>
            <a:ext cx="3099600" cy="3099600"/>
            <a:chOff x="-474900" y="321200"/>
            <a:chExt cx="2324700" cy="2324700"/>
          </a:xfrm>
        </p:grpSpPr>
        <p:sp>
          <p:nvSpPr>
            <p:cNvPr id="84" name="Google Shape;84;p8"/>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5" name="Google Shape;85;p8"/>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6" name="Google Shape;86;p8"/>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7" name="Google Shape;87;p8"/>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88" name="Google Shape;88;p8"/>
          <p:cNvSpPr/>
          <p:nvPr/>
        </p:nvSpPr>
        <p:spPr>
          <a:xfrm>
            <a:off x="11408000" y="6101933"/>
            <a:ext cx="580800" cy="580800"/>
          </a:xfrm>
          <a:prstGeom prst="ellipse">
            <a:avLst/>
          </a:prstGeom>
          <a:solidFill>
            <a:srgbClr val="000000"/>
          </a:solidFill>
          <a:ln>
            <a:noFill/>
          </a:ln>
        </p:spPr>
        <p:txBody>
          <a:bodyPr spcFirstLastPara="1" wrap="square" lIns="121678" tIns="121678" rIns="121678" bIns="121678"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9" name="Google Shape;89;p8"/>
          <p:cNvSpPr txBox="1">
            <a:spLocks noGrp="1"/>
          </p:cNvSpPr>
          <p:nvPr>
            <p:ph type="title"/>
          </p:nvPr>
        </p:nvSpPr>
        <p:spPr>
          <a:xfrm>
            <a:off x="609600" y="1554833"/>
            <a:ext cx="6960400" cy="910800"/>
          </a:xfrm>
          <a:prstGeom prst="rect">
            <a:avLst/>
          </a:prstGeom>
        </p:spPr>
        <p:txBody>
          <a:bodyPr spcFirstLastPara="1" wrap="square" lIns="121678" tIns="121678" rIns="121678" bIns="121678"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0" name="Google Shape;90;p8"/>
          <p:cNvSpPr txBox="1">
            <a:spLocks noGrp="1"/>
          </p:cNvSpPr>
          <p:nvPr>
            <p:ph type="body" idx="1"/>
          </p:nvPr>
        </p:nvSpPr>
        <p:spPr>
          <a:xfrm>
            <a:off x="1426167" y="2610733"/>
            <a:ext cx="1980400" cy="3491200"/>
          </a:xfrm>
          <a:prstGeom prst="rect">
            <a:avLst/>
          </a:prstGeom>
        </p:spPr>
        <p:txBody>
          <a:bodyPr spcFirstLastPara="1" wrap="square" lIns="121678" tIns="121678" rIns="121678" bIns="121678" anchor="t" anchorCtr="0"/>
          <a:lstStyle>
            <a:lvl1pPr marL="608275" lvl="0" indent="-397103" rtl="0">
              <a:spcBef>
                <a:spcPts val="800"/>
              </a:spcBef>
              <a:spcAft>
                <a:spcPts val="0"/>
              </a:spcAft>
              <a:buSzPts val="1100"/>
              <a:buChar char="￮"/>
              <a:defRPr sz="1500"/>
            </a:lvl1pPr>
            <a:lvl2pPr marL="1216710" lvl="1" indent="-397103" rtl="0">
              <a:spcBef>
                <a:spcPts val="0"/>
              </a:spcBef>
              <a:spcAft>
                <a:spcPts val="0"/>
              </a:spcAft>
              <a:buSzPts val="1100"/>
              <a:buChar char="￮"/>
              <a:defRPr sz="1500"/>
            </a:lvl2pPr>
            <a:lvl3pPr marL="1825037" lvl="2" indent="-397103" rtl="0">
              <a:spcBef>
                <a:spcPts val="0"/>
              </a:spcBef>
              <a:spcAft>
                <a:spcPts val="0"/>
              </a:spcAft>
              <a:buSzPts val="1100"/>
              <a:buChar char="￮"/>
              <a:defRPr sz="1500"/>
            </a:lvl3pPr>
            <a:lvl4pPr marL="2433418" lvl="3" indent="-397103" rtl="0">
              <a:spcBef>
                <a:spcPts val="0"/>
              </a:spcBef>
              <a:spcAft>
                <a:spcPts val="0"/>
              </a:spcAft>
              <a:buSzPts val="1100"/>
              <a:buChar char="●"/>
              <a:defRPr sz="1500"/>
            </a:lvl4pPr>
            <a:lvl5pPr marL="3041692" lvl="4" indent="-397103" rtl="0">
              <a:spcBef>
                <a:spcPts val="0"/>
              </a:spcBef>
              <a:spcAft>
                <a:spcPts val="0"/>
              </a:spcAft>
              <a:buSzPts val="1100"/>
              <a:buChar char="○"/>
              <a:defRPr sz="1500"/>
            </a:lvl5pPr>
            <a:lvl6pPr marL="3649967" lvl="5" indent="-397103" rtl="0">
              <a:spcBef>
                <a:spcPts val="0"/>
              </a:spcBef>
              <a:spcAft>
                <a:spcPts val="0"/>
              </a:spcAft>
              <a:buSzPts val="1100"/>
              <a:buChar char="■"/>
              <a:defRPr sz="1500"/>
            </a:lvl6pPr>
            <a:lvl7pPr marL="4258356" lvl="6" indent="-397103" rtl="0">
              <a:spcBef>
                <a:spcPts val="0"/>
              </a:spcBef>
              <a:spcAft>
                <a:spcPts val="0"/>
              </a:spcAft>
              <a:buSzPts val="1100"/>
              <a:buChar char="●"/>
              <a:defRPr sz="1500"/>
            </a:lvl7pPr>
            <a:lvl8pPr marL="4866710" lvl="7" indent="-397103" rtl="0">
              <a:spcBef>
                <a:spcPts val="0"/>
              </a:spcBef>
              <a:spcAft>
                <a:spcPts val="0"/>
              </a:spcAft>
              <a:buSzPts val="1100"/>
              <a:buChar char="○"/>
              <a:defRPr sz="1500"/>
            </a:lvl8pPr>
            <a:lvl9pPr marL="5475110" lvl="8" indent="-397103" rtl="0">
              <a:spcBef>
                <a:spcPts val="0"/>
              </a:spcBef>
              <a:spcAft>
                <a:spcPts val="0"/>
              </a:spcAft>
              <a:buSzPts val="1100"/>
              <a:buChar char="■"/>
              <a:defRPr sz="1500"/>
            </a:lvl9pPr>
          </a:lstStyle>
          <a:p>
            <a:endParaRPr/>
          </a:p>
        </p:txBody>
      </p:sp>
      <p:sp>
        <p:nvSpPr>
          <p:cNvPr id="91" name="Google Shape;91;p8"/>
          <p:cNvSpPr txBox="1">
            <a:spLocks noGrp="1"/>
          </p:cNvSpPr>
          <p:nvPr>
            <p:ph type="body" idx="2"/>
          </p:nvPr>
        </p:nvSpPr>
        <p:spPr>
          <a:xfrm>
            <a:off x="3507915" y="2610733"/>
            <a:ext cx="1980400" cy="3491200"/>
          </a:xfrm>
          <a:prstGeom prst="rect">
            <a:avLst/>
          </a:prstGeom>
        </p:spPr>
        <p:txBody>
          <a:bodyPr spcFirstLastPara="1" wrap="square" lIns="121678" tIns="121678" rIns="121678" bIns="121678" anchor="t" anchorCtr="0"/>
          <a:lstStyle>
            <a:lvl1pPr marL="608275" lvl="0" indent="-397103" rtl="0">
              <a:spcBef>
                <a:spcPts val="800"/>
              </a:spcBef>
              <a:spcAft>
                <a:spcPts val="0"/>
              </a:spcAft>
              <a:buSzPts val="1100"/>
              <a:buChar char="￮"/>
              <a:defRPr sz="1500"/>
            </a:lvl1pPr>
            <a:lvl2pPr marL="1216710" lvl="1" indent="-397103" rtl="0">
              <a:spcBef>
                <a:spcPts val="0"/>
              </a:spcBef>
              <a:spcAft>
                <a:spcPts val="0"/>
              </a:spcAft>
              <a:buSzPts val="1100"/>
              <a:buChar char="￮"/>
              <a:defRPr sz="1500"/>
            </a:lvl2pPr>
            <a:lvl3pPr marL="1825037" lvl="2" indent="-397103" rtl="0">
              <a:spcBef>
                <a:spcPts val="0"/>
              </a:spcBef>
              <a:spcAft>
                <a:spcPts val="0"/>
              </a:spcAft>
              <a:buSzPts val="1100"/>
              <a:buChar char="￮"/>
              <a:defRPr sz="1500"/>
            </a:lvl3pPr>
            <a:lvl4pPr marL="2433418" lvl="3" indent="-397103" rtl="0">
              <a:spcBef>
                <a:spcPts val="0"/>
              </a:spcBef>
              <a:spcAft>
                <a:spcPts val="0"/>
              </a:spcAft>
              <a:buSzPts val="1100"/>
              <a:buChar char="●"/>
              <a:defRPr sz="1500"/>
            </a:lvl4pPr>
            <a:lvl5pPr marL="3041692" lvl="4" indent="-397103" rtl="0">
              <a:spcBef>
                <a:spcPts val="0"/>
              </a:spcBef>
              <a:spcAft>
                <a:spcPts val="0"/>
              </a:spcAft>
              <a:buSzPts val="1100"/>
              <a:buChar char="○"/>
              <a:defRPr sz="1500"/>
            </a:lvl5pPr>
            <a:lvl6pPr marL="3649967" lvl="5" indent="-397103" rtl="0">
              <a:spcBef>
                <a:spcPts val="0"/>
              </a:spcBef>
              <a:spcAft>
                <a:spcPts val="0"/>
              </a:spcAft>
              <a:buSzPts val="1100"/>
              <a:buChar char="■"/>
              <a:defRPr sz="1500"/>
            </a:lvl6pPr>
            <a:lvl7pPr marL="4258356" lvl="6" indent="-397103" rtl="0">
              <a:spcBef>
                <a:spcPts val="0"/>
              </a:spcBef>
              <a:spcAft>
                <a:spcPts val="0"/>
              </a:spcAft>
              <a:buSzPts val="1100"/>
              <a:buChar char="●"/>
              <a:defRPr sz="1500"/>
            </a:lvl7pPr>
            <a:lvl8pPr marL="4866710" lvl="7" indent="-397103" rtl="0">
              <a:spcBef>
                <a:spcPts val="0"/>
              </a:spcBef>
              <a:spcAft>
                <a:spcPts val="0"/>
              </a:spcAft>
              <a:buSzPts val="1100"/>
              <a:buChar char="○"/>
              <a:defRPr sz="1500"/>
            </a:lvl8pPr>
            <a:lvl9pPr marL="5475110" lvl="8" indent="-397103" rtl="0">
              <a:spcBef>
                <a:spcPts val="0"/>
              </a:spcBef>
              <a:spcAft>
                <a:spcPts val="0"/>
              </a:spcAft>
              <a:buSzPts val="1100"/>
              <a:buChar char="■"/>
              <a:defRPr sz="1500"/>
            </a:lvl9pPr>
          </a:lstStyle>
          <a:p>
            <a:endParaRPr/>
          </a:p>
        </p:txBody>
      </p:sp>
      <p:sp>
        <p:nvSpPr>
          <p:cNvPr id="92" name="Google Shape;92;p8"/>
          <p:cNvSpPr txBox="1">
            <a:spLocks noGrp="1"/>
          </p:cNvSpPr>
          <p:nvPr>
            <p:ph type="body" idx="3"/>
          </p:nvPr>
        </p:nvSpPr>
        <p:spPr>
          <a:xfrm>
            <a:off x="5589661" y="2610733"/>
            <a:ext cx="1980400" cy="3491200"/>
          </a:xfrm>
          <a:prstGeom prst="rect">
            <a:avLst/>
          </a:prstGeom>
        </p:spPr>
        <p:txBody>
          <a:bodyPr spcFirstLastPara="1" wrap="square" lIns="121678" tIns="121678" rIns="121678" bIns="121678" anchor="t" anchorCtr="0"/>
          <a:lstStyle>
            <a:lvl1pPr marL="608275" lvl="0" indent="-397103" rtl="0">
              <a:spcBef>
                <a:spcPts val="800"/>
              </a:spcBef>
              <a:spcAft>
                <a:spcPts val="0"/>
              </a:spcAft>
              <a:buSzPts val="1100"/>
              <a:buChar char="￮"/>
              <a:defRPr sz="1500"/>
            </a:lvl1pPr>
            <a:lvl2pPr marL="1216710" lvl="1" indent="-397103" rtl="0">
              <a:spcBef>
                <a:spcPts val="0"/>
              </a:spcBef>
              <a:spcAft>
                <a:spcPts val="0"/>
              </a:spcAft>
              <a:buSzPts val="1100"/>
              <a:buChar char="￮"/>
              <a:defRPr sz="1500"/>
            </a:lvl2pPr>
            <a:lvl3pPr marL="1825037" lvl="2" indent="-397103" rtl="0">
              <a:spcBef>
                <a:spcPts val="0"/>
              </a:spcBef>
              <a:spcAft>
                <a:spcPts val="0"/>
              </a:spcAft>
              <a:buSzPts val="1100"/>
              <a:buChar char="￮"/>
              <a:defRPr sz="1500"/>
            </a:lvl3pPr>
            <a:lvl4pPr marL="2433418" lvl="3" indent="-397103" rtl="0">
              <a:spcBef>
                <a:spcPts val="0"/>
              </a:spcBef>
              <a:spcAft>
                <a:spcPts val="0"/>
              </a:spcAft>
              <a:buSzPts val="1100"/>
              <a:buChar char="●"/>
              <a:defRPr sz="1500"/>
            </a:lvl4pPr>
            <a:lvl5pPr marL="3041692" lvl="4" indent="-397103" rtl="0">
              <a:spcBef>
                <a:spcPts val="0"/>
              </a:spcBef>
              <a:spcAft>
                <a:spcPts val="0"/>
              </a:spcAft>
              <a:buSzPts val="1100"/>
              <a:buChar char="○"/>
              <a:defRPr sz="1500"/>
            </a:lvl5pPr>
            <a:lvl6pPr marL="3649967" lvl="5" indent="-397103" rtl="0">
              <a:spcBef>
                <a:spcPts val="0"/>
              </a:spcBef>
              <a:spcAft>
                <a:spcPts val="0"/>
              </a:spcAft>
              <a:buSzPts val="1100"/>
              <a:buChar char="■"/>
              <a:defRPr sz="1500"/>
            </a:lvl6pPr>
            <a:lvl7pPr marL="4258356" lvl="6" indent="-397103" rtl="0">
              <a:spcBef>
                <a:spcPts val="0"/>
              </a:spcBef>
              <a:spcAft>
                <a:spcPts val="0"/>
              </a:spcAft>
              <a:buSzPts val="1100"/>
              <a:buChar char="●"/>
              <a:defRPr sz="1500"/>
            </a:lvl7pPr>
            <a:lvl8pPr marL="4866710" lvl="7" indent="-397103" rtl="0">
              <a:spcBef>
                <a:spcPts val="0"/>
              </a:spcBef>
              <a:spcAft>
                <a:spcPts val="0"/>
              </a:spcAft>
              <a:buSzPts val="1100"/>
              <a:buChar char="○"/>
              <a:defRPr sz="1500"/>
            </a:lvl8pPr>
            <a:lvl9pPr marL="5475110" lvl="8" indent="-397103" rtl="0">
              <a:spcBef>
                <a:spcPts val="0"/>
              </a:spcBef>
              <a:spcAft>
                <a:spcPts val="0"/>
              </a:spcAft>
              <a:buSzPts val="1100"/>
              <a:buChar char="■"/>
              <a:defRPr sz="1500"/>
            </a:lvl9pPr>
          </a:lstStyle>
          <a:p>
            <a:endParaRPr/>
          </a:p>
        </p:txBody>
      </p:sp>
      <p:sp>
        <p:nvSpPr>
          <p:cNvPr id="93" name="Google Shape;93;p8"/>
          <p:cNvSpPr txBox="1">
            <a:spLocks noGrp="1"/>
          </p:cNvSpPr>
          <p:nvPr>
            <p:ph type="sldNum" idx="12"/>
          </p:nvPr>
        </p:nvSpPr>
        <p:spPr>
          <a:xfrm>
            <a:off x="11407833" y="6101933"/>
            <a:ext cx="580800" cy="580800"/>
          </a:xfrm>
          <a:prstGeom prst="rect">
            <a:avLst/>
          </a:prstGeom>
        </p:spPr>
        <p:txBody>
          <a:bodyPr spcFirstLastPara="1" wrap="square" lIns="121678" tIns="121678" rIns="121678" bIns="121678"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94" name="Google Shape;94;p8"/>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678" tIns="121678" rIns="121678" bIns="121678"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5" name="Google Shape;95;p8"/>
          <p:cNvSpPr/>
          <p:nvPr/>
        </p:nvSpPr>
        <p:spPr>
          <a:xfrm>
            <a:off x="8363867" y="1273600"/>
            <a:ext cx="4310800" cy="4310800"/>
          </a:xfrm>
          <a:prstGeom prst="ellipse">
            <a:avLst/>
          </a:prstGeom>
          <a:solidFill>
            <a:srgbClr val="000000">
              <a:alpha val="6539"/>
            </a:srgbClr>
          </a:solidFill>
          <a:ln>
            <a:noFill/>
          </a:ln>
        </p:spPr>
        <p:txBody>
          <a:bodyPr spcFirstLastPara="1" wrap="square" lIns="121678" tIns="121678" rIns="121678" bIns="121678"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4374305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2"/>
        <p:cNvGrpSpPr/>
        <p:nvPr/>
      </p:nvGrpSpPr>
      <p:grpSpPr>
        <a:xfrm>
          <a:off x="0" y="0"/>
          <a:ext cx="0" cy="0"/>
          <a:chOff x="0" y="0"/>
          <a:chExt cx="0" cy="0"/>
        </a:xfrm>
      </p:grpSpPr>
      <p:grpSp>
        <p:nvGrpSpPr>
          <p:cNvPr id="83" name="Google Shape;83;p8"/>
          <p:cNvGrpSpPr/>
          <p:nvPr/>
        </p:nvGrpSpPr>
        <p:grpSpPr>
          <a:xfrm>
            <a:off x="-590308" y="449712"/>
            <a:ext cx="3099600" cy="3099600"/>
            <a:chOff x="-474900" y="321200"/>
            <a:chExt cx="2324700" cy="2324700"/>
          </a:xfrm>
        </p:grpSpPr>
        <p:sp>
          <p:nvSpPr>
            <p:cNvPr id="84" name="Google Shape;84;p8"/>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5" name="Google Shape;85;p8"/>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6" name="Google Shape;86;p8"/>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7" name="Google Shape;87;p8"/>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88" name="Google Shape;88;p8"/>
          <p:cNvSpPr/>
          <p:nvPr/>
        </p:nvSpPr>
        <p:spPr>
          <a:xfrm>
            <a:off x="11408000" y="6101933"/>
            <a:ext cx="580800" cy="580800"/>
          </a:xfrm>
          <a:prstGeom prst="ellipse">
            <a:avLst/>
          </a:prstGeom>
          <a:solidFill>
            <a:srgbClr val="000000"/>
          </a:solidFill>
          <a:ln>
            <a:noFill/>
          </a:ln>
        </p:spPr>
        <p:txBody>
          <a:bodyPr spcFirstLastPara="1" wrap="square" lIns="121897" tIns="121897" rIns="121897" bIns="121897"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9" name="Google Shape;89;p8"/>
          <p:cNvSpPr txBox="1">
            <a:spLocks noGrp="1"/>
          </p:cNvSpPr>
          <p:nvPr>
            <p:ph type="title"/>
          </p:nvPr>
        </p:nvSpPr>
        <p:spPr>
          <a:xfrm>
            <a:off x="609600" y="1554833"/>
            <a:ext cx="6960400" cy="910800"/>
          </a:xfrm>
          <a:prstGeom prst="rect">
            <a:avLst/>
          </a:prstGeom>
        </p:spPr>
        <p:txBody>
          <a:bodyPr spcFirstLastPara="1" wrap="square" lIns="121897" tIns="121897" rIns="121897" bIns="121897"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0" name="Google Shape;90;p8"/>
          <p:cNvSpPr txBox="1">
            <a:spLocks noGrp="1"/>
          </p:cNvSpPr>
          <p:nvPr>
            <p:ph type="body" idx="1"/>
          </p:nvPr>
        </p:nvSpPr>
        <p:spPr>
          <a:xfrm>
            <a:off x="1426167" y="2610733"/>
            <a:ext cx="1980400" cy="3491200"/>
          </a:xfrm>
          <a:prstGeom prst="rect">
            <a:avLst/>
          </a:prstGeom>
        </p:spPr>
        <p:txBody>
          <a:bodyPr spcFirstLastPara="1" wrap="square" lIns="121897" tIns="121897" rIns="121897" bIns="121897" anchor="t" anchorCtr="0"/>
          <a:lstStyle>
            <a:lvl1pPr marL="609585" lvl="0" indent="-397923" rtl="0">
              <a:spcBef>
                <a:spcPts val="800"/>
              </a:spcBef>
              <a:spcAft>
                <a:spcPts val="0"/>
              </a:spcAft>
              <a:buSzPts val="1100"/>
              <a:buChar char="￮"/>
              <a:defRPr sz="1500"/>
            </a:lvl1pPr>
            <a:lvl2pPr marL="1219170" lvl="1" indent="-397923" rtl="0">
              <a:spcBef>
                <a:spcPts val="0"/>
              </a:spcBef>
              <a:spcAft>
                <a:spcPts val="0"/>
              </a:spcAft>
              <a:buSzPts val="1100"/>
              <a:buChar char="￮"/>
              <a:defRPr sz="1500"/>
            </a:lvl2pPr>
            <a:lvl3pPr marL="1828754" lvl="2" indent="-397923" rtl="0">
              <a:spcBef>
                <a:spcPts val="0"/>
              </a:spcBef>
              <a:spcAft>
                <a:spcPts val="0"/>
              </a:spcAft>
              <a:buSzPts val="1100"/>
              <a:buChar char="￮"/>
              <a:defRPr sz="1500"/>
            </a:lvl3pPr>
            <a:lvl4pPr marL="2438339" lvl="3" indent="-397923" rtl="0">
              <a:spcBef>
                <a:spcPts val="0"/>
              </a:spcBef>
              <a:spcAft>
                <a:spcPts val="0"/>
              </a:spcAft>
              <a:buSzPts val="1100"/>
              <a:buChar char="●"/>
              <a:defRPr sz="1500"/>
            </a:lvl4pPr>
            <a:lvl5pPr marL="3047924" lvl="4" indent="-397923" rtl="0">
              <a:spcBef>
                <a:spcPts val="0"/>
              </a:spcBef>
              <a:spcAft>
                <a:spcPts val="0"/>
              </a:spcAft>
              <a:buSzPts val="1100"/>
              <a:buChar char="○"/>
              <a:defRPr sz="1500"/>
            </a:lvl5pPr>
            <a:lvl6pPr marL="3657509" lvl="5" indent="-397923" rtl="0">
              <a:spcBef>
                <a:spcPts val="0"/>
              </a:spcBef>
              <a:spcAft>
                <a:spcPts val="0"/>
              </a:spcAft>
              <a:buSzPts val="1100"/>
              <a:buChar char="■"/>
              <a:defRPr sz="1500"/>
            </a:lvl6pPr>
            <a:lvl7pPr marL="4267093" lvl="6" indent="-397923" rtl="0">
              <a:spcBef>
                <a:spcPts val="0"/>
              </a:spcBef>
              <a:spcAft>
                <a:spcPts val="0"/>
              </a:spcAft>
              <a:buSzPts val="1100"/>
              <a:buChar char="●"/>
              <a:defRPr sz="1500"/>
            </a:lvl7pPr>
            <a:lvl8pPr marL="4876678" lvl="7" indent="-397923" rtl="0">
              <a:spcBef>
                <a:spcPts val="0"/>
              </a:spcBef>
              <a:spcAft>
                <a:spcPts val="0"/>
              </a:spcAft>
              <a:buSzPts val="1100"/>
              <a:buChar char="○"/>
              <a:defRPr sz="1500"/>
            </a:lvl8pPr>
            <a:lvl9pPr marL="5486263" lvl="8" indent="-397923" rtl="0">
              <a:spcBef>
                <a:spcPts val="0"/>
              </a:spcBef>
              <a:spcAft>
                <a:spcPts val="0"/>
              </a:spcAft>
              <a:buSzPts val="1100"/>
              <a:buChar char="■"/>
              <a:defRPr sz="1500"/>
            </a:lvl9pPr>
          </a:lstStyle>
          <a:p>
            <a:endParaRPr/>
          </a:p>
        </p:txBody>
      </p:sp>
      <p:sp>
        <p:nvSpPr>
          <p:cNvPr id="91" name="Google Shape;91;p8"/>
          <p:cNvSpPr txBox="1">
            <a:spLocks noGrp="1"/>
          </p:cNvSpPr>
          <p:nvPr>
            <p:ph type="body" idx="2"/>
          </p:nvPr>
        </p:nvSpPr>
        <p:spPr>
          <a:xfrm>
            <a:off x="3507915" y="2610733"/>
            <a:ext cx="1980400" cy="3491200"/>
          </a:xfrm>
          <a:prstGeom prst="rect">
            <a:avLst/>
          </a:prstGeom>
        </p:spPr>
        <p:txBody>
          <a:bodyPr spcFirstLastPara="1" wrap="square" lIns="121897" tIns="121897" rIns="121897" bIns="121897" anchor="t" anchorCtr="0"/>
          <a:lstStyle>
            <a:lvl1pPr marL="609585" lvl="0" indent="-397923" rtl="0">
              <a:spcBef>
                <a:spcPts val="800"/>
              </a:spcBef>
              <a:spcAft>
                <a:spcPts val="0"/>
              </a:spcAft>
              <a:buSzPts val="1100"/>
              <a:buChar char="￮"/>
              <a:defRPr sz="1500"/>
            </a:lvl1pPr>
            <a:lvl2pPr marL="1219170" lvl="1" indent="-397923" rtl="0">
              <a:spcBef>
                <a:spcPts val="0"/>
              </a:spcBef>
              <a:spcAft>
                <a:spcPts val="0"/>
              </a:spcAft>
              <a:buSzPts val="1100"/>
              <a:buChar char="￮"/>
              <a:defRPr sz="1500"/>
            </a:lvl2pPr>
            <a:lvl3pPr marL="1828754" lvl="2" indent="-397923" rtl="0">
              <a:spcBef>
                <a:spcPts val="0"/>
              </a:spcBef>
              <a:spcAft>
                <a:spcPts val="0"/>
              </a:spcAft>
              <a:buSzPts val="1100"/>
              <a:buChar char="￮"/>
              <a:defRPr sz="1500"/>
            </a:lvl3pPr>
            <a:lvl4pPr marL="2438339" lvl="3" indent="-397923" rtl="0">
              <a:spcBef>
                <a:spcPts val="0"/>
              </a:spcBef>
              <a:spcAft>
                <a:spcPts val="0"/>
              </a:spcAft>
              <a:buSzPts val="1100"/>
              <a:buChar char="●"/>
              <a:defRPr sz="1500"/>
            </a:lvl4pPr>
            <a:lvl5pPr marL="3047924" lvl="4" indent="-397923" rtl="0">
              <a:spcBef>
                <a:spcPts val="0"/>
              </a:spcBef>
              <a:spcAft>
                <a:spcPts val="0"/>
              </a:spcAft>
              <a:buSzPts val="1100"/>
              <a:buChar char="○"/>
              <a:defRPr sz="1500"/>
            </a:lvl5pPr>
            <a:lvl6pPr marL="3657509" lvl="5" indent="-397923" rtl="0">
              <a:spcBef>
                <a:spcPts val="0"/>
              </a:spcBef>
              <a:spcAft>
                <a:spcPts val="0"/>
              </a:spcAft>
              <a:buSzPts val="1100"/>
              <a:buChar char="■"/>
              <a:defRPr sz="1500"/>
            </a:lvl6pPr>
            <a:lvl7pPr marL="4267093" lvl="6" indent="-397923" rtl="0">
              <a:spcBef>
                <a:spcPts val="0"/>
              </a:spcBef>
              <a:spcAft>
                <a:spcPts val="0"/>
              </a:spcAft>
              <a:buSzPts val="1100"/>
              <a:buChar char="●"/>
              <a:defRPr sz="1500"/>
            </a:lvl7pPr>
            <a:lvl8pPr marL="4876678" lvl="7" indent="-397923" rtl="0">
              <a:spcBef>
                <a:spcPts val="0"/>
              </a:spcBef>
              <a:spcAft>
                <a:spcPts val="0"/>
              </a:spcAft>
              <a:buSzPts val="1100"/>
              <a:buChar char="○"/>
              <a:defRPr sz="1500"/>
            </a:lvl8pPr>
            <a:lvl9pPr marL="5486263" lvl="8" indent="-397923" rtl="0">
              <a:spcBef>
                <a:spcPts val="0"/>
              </a:spcBef>
              <a:spcAft>
                <a:spcPts val="0"/>
              </a:spcAft>
              <a:buSzPts val="1100"/>
              <a:buChar char="■"/>
              <a:defRPr sz="1500"/>
            </a:lvl9pPr>
          </a:lstStyle>
          <a:p>
            <a:endParaRPr/>
          </a:p>
        </p:txBody>
      </p:sp>
      <p:sp>
        <p:nvSpPr>
          <p:cNvPr id="92" name="Google Shape;92;p8"/>
          <p:cNvSpPr txBox="1">
            <a:spLocks noGrp="1"/>
          </p:cNvSpPr>
          <p:nvPr>
            <p:ph type="body" idx="3"/>
          </p:nvPr>
        </p:nvSpPr>
        <p:spPr>
          <a:xfrm>
            <a:off x="5589661" y="2610733"/>
            <a:ext cx="1980400" cy="3491200"/>
          </a:xfrm>
          <a:prstGeom prst="rect">
            <a:avLst/>
          </a:prstGeom>
        </p:spPr>
        <p:txBody>
          <a:bodyPr spcFirstLastPara="1" wrap="square" lIns="121897" tIns="121897" rIns="121897" bIns="121897" anchor="t" anchorCtr="0"/>
          <a:lstStyle>
            <a:lvl1pPr marL="609585" lvl="0" indent="-397923" rtl="0">
              <a:spcBef>
                <a:spcPts val="800"/>
              </a:spcBef>
              <a:spcAft>
                <a:spcPts val="0"/>
              </a:spcAft>
              <a:buSzPts val="1100"/>
              <a:buChar char="￮"/>
              <a:defRPr sz="1500"/>
            </a:lvl1pPr>
            <a:lvl2pPr marL="1219170" lvl="1" indent="-397923" rtl="0">
              <a:spcBef>
                <a:spcPts val="0"/>
              </a:spcBef>
              <a:spcAft>
                <a:spcPts val="0"/>
              </a:spcAft>
              <a:buSzPts val="1100"/>
              <a:buChar char="￮"/>
              <a:defRPr sz="1500"/>
            </a:lvl2pPr>
            <a:lvl3pPr marL="1828754" lvl="2" indent="-397923" rtl="0">
              <a:spcBef>
                <a:spcPts val="0"/>
              </a:spcBef>
              <a:spcAft>
                <a:spcPts val="0"/>
              </a:spcAft>
              <a:buSzPts val="1100"/>
              <a:buChar char="￮"/>
              <a:defRPr sz="1500"/>
            </a:lvl3pPr>
            <a:lvl4pPr marL="2438339" lvl="3" indent="-397923" rtl="0">
              <a:spcBef>
                <a:spcPts val="0"/>
              </a:spcBef>
              <a:spcAft>
                <a:spcPts val="0"/>
              </a:spcAft>
              <a:buSzPts val="1100"/>
              <a:buChar char="●"/>
              <a:defRPr sz="1500"/>
            </a:lvl4pPr>
            <a:lvl5pPr marL="3047924" lvl="4" indent="-397923" rtl="0">
              <a:spcBef>
                <a:spcPts val="0"/>
              </a:spcBef>
              <a:spcAft>
                <a:spcPts val="0"/>
              </a:spcAft>
              <a:buSzPts val="1100"/>
              <a:buChar char="○"/>
              <a:defRPr sz="1500"/>
            </a:lvl5pPr>
            <a:lvl6pPr marL="3657509" lvl="5" indent="-397923" rtl="0">
              <a:spcBef>
                <a:spcPts val="0"/>
              </a:spcBef>
              <a:spcAft>
                <a:spcPts val="0"/>
              </a:spcAft>
              <a:buSzPts val="1100"/>
              <a:buChar char="■"/>
              <a:defRPr sz="1500"/>
            </a:lvl6pPr>
            <a:lvl7pPr marL="4267093" lvl="6" indent="-397923" rtl="0">
              <a:spcBef>
                <a:spcPts val="0"/>
              </a:spcBef>
              <a:spcAft>
                <a:spcPts val="0"/>
              </a:spcAft>
              <a:buSzPts val="1100"/>
              <a:buChar char="●"/>
              <a:defRPr sz="1500"/>
            </a:lvl7pPr>
            <a:lvl8pPr marL="4876678" lvl="7" indent="-397923" rtl="0">
              <a:spcBef>
                <a:spcPts val="0"/>
              </a:spcBef>
              <a:spcAft>
                <a:spcPts val="0"/>
              </a:spcAft>
              <a:buSzPts val="1100"/>
              <a:buChar char="○"/>
              <a:defRPr sz="1500"/>
            </a:lvl8pPr>
            <a:lvl9pPr marL="5486263" lvl="8" indent="-397923" rtl="0">
              <a:spcBef>
                <a:spcPts val="0"/>
              </a:spcBef>
              <a:spcAft>
                <a:spcPts val="0"/>
              </a:spcAft>
              <a:buSzPts val="1100"/>
              <a:buChar char="■"/>
              <a:defRPr sz="1500"/>
            </a:lvl9pPr>
          </a:lstStyle>
          <a:p>
            <a:endParaRPr/>
          </a:p>
        </p:txBody>
      </p:sp>
      <p:sp>
        <p:nvSpPr>
          <p:cNvPr id="93" name="Google Shape;93;p8"/>
          <p:cNvSpPr txBox="1">
            <a:spLocks noGrp="1"/>
          </p:cNvSpPr>
          <p:nvPr>
            <p:ph type="sldNum" idx="12"/>
          </p:nvPr>
        </p:nvSpPr>
        <p:spPr>
          <a:xfrm>
            <a:off x="11407833" y="6101933"/>
            <a:ext cx="580800" cy="580800"/>
          </a:xfrm>
          <a:prstGeom prst="rect">
            <a:avLst/>
          </a:prstGeom>
        </p:spPr>
        <p:txBody>
          <a:bodyPr spcFirstLastPara="1" wrap="square" lIns="121897" tIns="121897" rIns="121897" bIns="12189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94" name="Google Shape;94;p8"/>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897" tIns="121897" rIns="121897" bIns="121897"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5" name="Google Shape;95;p8"/>
          <p:cNvSpPr/>
          <p:nvPr/>
        </p:nvSpPr>
        <p:spPr>
          <a:xfrm>
            <a:off x="8363867" y="1273600"/>
            <a:ext cx="4310800" cy="4310800"/>
          </a:xfrm>
          <a:prstGeom prst="ellipse">
            <a:avLst/>
          </a:prstGeom>
          <a:solidFill>
            <a:srgbClr val="000000">
              <a:alpha val="6539"/>
            </a:srgbClr>
          </a:solidFill>
          <a:ln>
            <a:noFill/>
          </a:ln>
        </p:spPr>
        <p:txBody>
          <a:bodyPr spcFirstLastPara="1" wrap="square" lIns="121897" tIns="121897" rIns="121897" bIns="121897"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36512780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897" tIns="121897" rIns="121897" bIns="121897"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121897" tIns="121897" rIns="121897" bIns="121897"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121897" tIns="121897" rIns="121897" bIns="12189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080455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2" y="5082661"/>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897" tIns="121897" rIns="121897" bIns="121897"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121897" tIns="121897" rIns="121897" bIns="121897" anchor="b" anchorCtr="0"/>
          <a:lstStyle>
            <a:lvl1pPr marL="609585" lvl="0" indent="-304792">
              <a:spcBef>
                <a:spcPts val="480"/>
              </a:spcBef>
              <a:spcAft>
                <a:spcPts val="0"/>
              </a:spcAft>
              <a:buSzPts val="1400"/>
              <a:buNone/>
              <a:defRPr sz="1900"/>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121897" tIns="121897" rIns="121897" bIns="12189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095818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lank type A" type="blank">
  <p:cSld name="Blank type A">
    <p:spTree>
      <p:nvGrpSpPr>
        <p:cNvPr id="1" name="Shape 114"/>
        <p:cNvGrpSpPr/>
        <p:nvPr/>
      </p:nvGrpSpPr>
      <p:grpSpPr>
        <a:xfrm>
          <a:off x="0" y="0"/>
          <a:ext cx="0" cy="0"/>
          <a:chOff x="0" y="0"/>
          <a:chExt cx="0" cy="0"/>
        </a:xfrm>
      </p:grpSpPr>
      <p:sp>
        <p:nvSpPr>
          <p:cNvPr id="115" name="Google Shape;115;p11"/>
          <p:cNvSpPr/>
          <p:nvPr/>
        </p:nvSpPr>
        <p:spPr>
          <a:xfrm>
            <a:off x="1018667" y="-1648367"/>
            <a:ext cx="10154800" cy="10154800"/>
          </a:xfrm>
          <a:prstGeom prst="ellipse">
            <a:avLst/>
          </a:prstGeom>
          <a:noFill/>
          <a:ln w="9525" cap="flat" cmpd="sng">
            <a:solidFill>
              <a:srgbClr val="E8E8E8"/>
            </a:solidFill>
            <a:prstDash val="solid"/>
            <a:round/>
            <a:headEnd type="none" w="sm" len="sm"/>
            <a:tailEnd type="none" w="sm" len="sm"/>
          </a:ln>
        </p:spPr>
        <p:txBody>
          <a:bodyPr spcFirstLastPara="1" wrap="square" lIns="121897" tIns="121897" rIns="121897" bIns="121897"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6" name="Google Shape;116;p11"/>
          <p:cNvSpPr/>
          <p:nvPr/>
        </p:nvSpPr>
        <p:spPr>
          <a:xfrm>
            <a:off x="1597733" y="-1069300"/>
            <a:ext cx="8996000" cy="8996000"/>
          </a:xfrm>
          <a:prstGeom prst="ellipse">
            <a:avLst/>
          </a:prstGeom>
          <a:noFill/>
          <a:ln w="9525" cap="flat" cmpd="sng">
            <a:solidFill>
              <a:srgbClr val="E8E8E8"/>
            </a:solidFill>
            <a:prstDash val="solid"/>
            <a:round/>
            <a:headEnd type="none" w="sm" len="sm"/>
            <a:tailEnd type="none" w="sm" len="sm"/>
          </a:ln>
        </p:spPr>
        <p:txBody>
          <a:bodyPr spcFirstLastPara="1" wrap="square" lIns="121897" tIns="121897" rIns="121897" bIns="121897"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7" name="Google Shape;117;p11"/>
          <p:cNvSpPr/>
          <p:nvPr/>
        </p:nvSpPr>
        <p:spPr>
          <a:xfrm>
            <a:off x="3023867" y="356833"/>
            <a:ext cx="6144400" cy="6144400"/>
          </a:xfrm>
          <a:prstGeom prst="ellipse">
            <a:avLst/>
          </a:prstGeom>
          <a:noFill/>
          <a:ln w="9525" cap="flat" cmpd="sng">
            <a:solidFill>
              <a:srgbClr val="E8E8E8"/>
            </a:solidFill>
            <a:prstDash val="solid"/>
            <a:round/>
            <a:headEnd type="none" w="sm" len="sm"/>
            <a:tailEnd type="none" w="sm" len="sm"/>
          </a:ln>
        </p:spPr>
        <p:txBody>
          <a:bodyPr spcFirstLastPara="1" wrap="square" lIns="121897" tIns="121897" rIns="121897" bIns="121897"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8" name="Google Shape;118;p11"/>
          <p:cNvSpPr/>
          <p:nvPr/>
        </p:nvSpPr>
        <p:spPr>
          <a:xfrm>
            <a:off x="-939800" y="-3606800"/>
            <a:ext cx="14071600" cy="14071600"/>
          </a:xfrm>
          <a:prstGeom prst="donut">
            <a:avLst>
              <a:gd name="adj" fmla="val 10467"/>
            </a:avLst>
          </a:prstGeom>
          <a:solidFill>
            <a:srgbClr val="000000">
              <a:alpha val="6539"/>
            </a:srgbClr>
          </a:solidFill>
          <a:ln>
            <a:noFill/>
          </a:ln>
        </p:spPr>
        <p:txBody>
          <a:bodyPr spcFirstLastPara="1" wrap="square" lIns="121897" tIns="121897" rIns="121897" bIns="121897"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9" name="Google Shape;119;p11"/>
          <p:cNvSpPr/>
          <p:nvPr/>
        </p:nvSpPr>
        <p:spPr>
          <a:xfrm>
            <a:off x="11408000" y="6101933"/>
            <a:ext cx="580800" cy="580800"/>
          </a:xfrm>
          <a:prstGeom prst="ellipse">
            <a:avLst/>
          </a:prstGeom>
          <a:solidFill>
            <a:srgbClr val="000000"/>
          </a:solidFill>
          <a:ln>
            <a:noFill/>
          </a:ln>
        </p:spPr>
        <p:txBody>
          <a:bodyPr spcFirstLastPara="1" wrap="square" lIns="121897" tIns="121897" rIns="121897" bIns="121897"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0" name="Google Shape;120;p11"/>
          <p:cNvSpPr txBox="1">
            <a:spLocks noGrp="1"/>
          </p:cNvSpPr>
          <p:nvPr>
            <p:ph type="sldNum" idx="12"/>
          </p:nvPr>
        </p:nvSpPr>
        <p:spPr>
          <a:xfrm>
            <a:off x="11407833" y="6101933"/>
            <a:ext cx="580800" cy="580800"/>
          </a:xfrm>
          <a:prstGeom prst="rect">
            <a:avLst/>
          </a:prstGeom>
        </p:spPr>
        <p:txBody>
          <a:bodyPr spcFirstLastPara="1" wrap="square" lIns="121897" tIns="121897" rIns="121897" bIns="12189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238712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 type B">
  <p:cSld name="Blank type B">
    <p:spTree>
      <p:nvGrpSpPr>
        <p:cNvPr id="1" name="Shape 121"/>
        <p:cNvGrpSpPr/>
        <p:nvPr/>
      </p:nvGrpSpPr>
      <p:grpSpPr>
        <a:xfrm>
          <a:off x="0" y="0"/>
          <a:ext cx="0" cy="0"/>
          <a:chOff x="0" y="0"/>
          <a:chExt cx="0" cy="0"/>
        </a:xfrm>
      </p:grpSpPr>
      <p:sp>
        <p:nvSpPr>
          <p:cNvPr id="122" name="Google Shape;122;p12"/>
          <p:cNvSpPr/>
          <p:nvPr/>
        </p:nvSpPr>
        <p:spPr>
          <a:xfrm>
            <a:off x="11408000" y="6101933"/>
            <a:ext cx="580800" cy="580800"/>
          </a:xfrm>
          <a:prstGeom prst="ellipse">
            <a:avLst/>
          </a:prstGeom>
          <a:solidFill>
            <a:srgbClr val="000000"/>
          </a:solidFill>
          <a:ln>
            <a:noFill/>
          </a:ln>
        </p:spPr>
        <p:txBody>
          <a:bodyPr spcFirstLastPara="1" wrap="square" lIns="121897" tIns="121897" rIns="121897" bIns="121897"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3" name="Google Shape;123;p12"/>
          <p:cNvSpPr txBox="1">
            <a:spLocks noGrp="1"/>
          </p:cNvSpPr>
          <p:nvPr>
            <p:ph type="sldNum" idx="12"/>
          </p:nvPr>
        </p:nvSpPr>
        <p:spPr>
          <a:xfrm>
            <a:off x="11407833" y="6101933"/>
            <a:ext cx="580800" cy="580800"/>
          </a:xfrm>
          <a:prstGeom prst="rect">
            <a:avLst/>
          </a:prstGeom>
        </p:spPr>
        <p:txBody>
          <a:bodyPr spcFirstLastPara="1" wrap="square" lIns="121897" tIns="121897" rIns="121897" bIns="121897"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124" name="Google Shape;124;p12"/>
          <p:cNvGrpSpPr/>
          <p:nvPr/>
        </p:nvGrpSpPr>
        <p:grpSpPr>
          <a:xfrm>
            <a:off x="1091792" y="669777"/>
            <a:ext cx="3099600" cy="3099600"/>
            <a:chOff x="-474900" y="321200"/>
            <a:chExt cx="2324700" cy="2324700"/>
          </a:xfrm>
        </p:grpSpPr>
        <p:sp>
          <p:nvSpPr>
            <p:cNvPr id="125" name="Google Shape;125;p12"/>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6" name="Google Shape;126;p12"/>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7" name="Google Shape;127;p12"/>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8" name="Google Shape;128;p12"/>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29" name="Google Shape;129;p12"/>
          <p:cNvSpPr/>
          <p:nvPr/>
        </p:nvSpPr>
        <p:spPr>
          <a:xfrm>
            <a:off x="2392700" y="-543867"/>
            <a:ext cx="7945600" cy="7945600"/>
          </a:xfrm>
          <a:prstGeom prst="ellipse">
            <a:avLst/>
          </a:prstGeom>
          <a:solidFill>
            <a:srgbClr val="000000">
              <a:alpha val="6539"/>
            </a:srgbClr>
          </a:solidFill>
          <a:ln>
            <a:noFill/>
          </a:ln>
        </p:spPr>
        <p:txBody>
          <a:bodyPr spcFirstLastPara="1" wrap="square" lIns="121897" tIns="121897" rIns="121897" bIns="121897" anchor="ctr" anchorCtr="0">
            <a:noAutofit/>
          </a:bodyPr>
          <a:lstStyle/>
          <a:p>
            <a:pPr defTabSz="91440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24195427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91425" tIns="91425" rIns="91425" bIns="91425" anchor="b" anchorCtr="0"/>
          <a:lstStyle>
            <a:lvl1pPr lvl="0" algn="ctr" rtl="0">
              <a:spcBef>
                <a:spcPts val="0"/>
              </a:spcBef>
              <a:spcAft>
                <a:spcPts val="0"/>
              </a:spcAft>
              <a:buClr>
                <a:srgbClr val="000000"/>
              </a:buClr>
              <a:buSzPts val="5200"/>
              <a:buNone/>
              <a:defRPr sz="6933">
                <a:solidFill>
                  <a:srgbClr val="000000"/>
                </a:solidFill>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91425" tIns="91425" rIns="91425" bIns="91425" anchor="t" anchorCtr="0"/>
          <a:lstStyle>
            <a:lvl1pPr lvl="0" algn="ctr" rtl="0">
              <a:spcBef>
                <a:spcPts val="0"/>
              </a:spcBef>
              <a:spcAft>
                <a:spcPts val="0"/>
              </a:spcAft>
              <a:buClr>
                <a:srgbClr val="000000"/>
              </a:buClr>
              <a:buSzPts val="1400"/>
              <a:buNone/>
              <a:defRPr sz="1867">
                <a:solidFill>
                  <a:srgbClr val="000000"/>
                </a:solidFill>
              </a:defRPr>
            </a:lvl1pPr>
            <a:lvl2pPr lvl="1" algn="ctr" rtl="0">
              <a:spcBef>
                <a:spcPts val="0"/>
              </a:spcBef>
              <a:spcAft>
                <a:spcPts val="0"/>
              </a:spcAft>
              <a:buClr>
                <a:srgbClr val="000000"/>
              </a:buClr>
              <a:buSzPts val="1400"/>
              <a:buNone/>
              <a:defRPr sz="1867">
                <a:solidFill>
                  <a:srgbClr val="000000"/>
                </a:solidFill>
              </a:defRPr>
            </a:lvl2pPr>
            <a:lvl3pPr lvl="2" algn="ctr" rtl="0">
              <a:spcBef>
                <a:spcPts val="0"/>
              </a:spcBef>
              <a:spcAft>
                <a:spcPts val="0"/>
              </a:spcAft>
              <a:buClr>
                <a:srgbClr val="000000"/>
              </a:buClr>
              <a:buSzPts val="1400"/>
              <a:buNone/>
              <a:defRPr sz="1867">
                <a:solidFill>
                  <a:srgbClr val="000000"/>
                </a:solidFill>
              </a:defRPr>
            </a:lvl3pPr>
            <a:lvl4pPr lvl="3" algn="ctr" rtl="0">
              <a:spcBef>
                <a:spcPts val="0"/>
              </a:spcBef>
              <a:spcAft>
                <a:spcPts val="0"/>
              </a:spcAft>
              <a:buClr>
                <a:srgbClr val="000000"/>
              </a:buClr>
              <a:buSzPts val="1400"/>
              <a:buNone/>
              <a:defRPr sz="1867">
                <a:solidFill>
                  <a:srgbClr val="000000"/>
                </a:solidFill>
              </a:defRPr>
            </a:lvl4pPr>
            <a:lvl5pPr lvl="4" algn="ctr" rtl="0">
              <a:spcBef>
                <a:spcPts val="0"/>
              </a:spcBef>
              <a:spcAft>
                <a:spcPts val="0"/>
              </a:spcAft>
              <a:buClr>
                <a:srgbClr val="000000"/>
              </a:buClr>
              <a:buSzPts val="1400"/>
              <a:buNone/>
              <a:defRPr sz="1867">
                <a:solidFill>
                  <a:srgbClr val="000000"/>
                </a:solidFill>
              </a:defRPr>
            </a:lvl5pPr>
            <a:lvl6pPr lvl="5" algn="ctr" rtl="0">
              <a:spcBef>
                <a:spcPts val="0"/>
              </a:spcBef>
              <a:spcAft>
                <a:spcPts val="0"/>
              </a:spcAft>
              <a:buClr>
                <a:srgbClr val="000000"/>
              </a:buClr>
              <a:buSzPts val="1400"/>
              <a:buNone/>
              <a:defRPr sz="1867">
                <a:solidFill>
                  <a:srgbClr val="000000"/>
                </a:solidFill>
              </a:defRPr>
            </a:lvl6pPr>
            <a:lvl7pPr lvl="6" algn="ctr" rtl="0">
              <a:spcBef>
                <a:spcPts val="0"/>
              </a:spcBef>
              <a:spcAft>
                <a:spcPts val="0"/>
              </a:spcAft>
              <a:buClr>
                <a:srgbClr val="000000"/>
              </a:buClr>
              <a:buSzPts val="1400"/>
              <a:buNone/>
              <a:defRPr sz="1867">
                <a:solidFill>
                  <a:srgbClr val="000000"/>
                </a:solidFill>
              </a:defRPr>
            </a:lvl7pPr>
            <a:lvl8pPr lvl="7" algn="ctr" rtl="0">
              <a:spcBef>
                <a:spcPts val="0"/>
              </a:spcBef>
              <a:spcAft>
                <a:spcPts val="0"/>
              </a:spcAft>
              <a:buClr>
                <a:srgbClr val="000000"/>
              </a:buClr>
              <a:buSzPts val="1400"/>
              <a:buNone/>
              <a:defRPr sz="1867">
                <a:solidFill>
                  <a:srgbClr val="000000"/>
                </a:solidFill>
              </a:defRPr>
            </a:lvl8pPr>
            <a:lvl9pPr lvl="8" algn="ctr" rtl="0">
              <a:spcBef>
                <a:spcPts val="0"/>
              </a:spcBef>
              <a:spcAft>
                <a:spcPts val="0"/>
              </a:spcAft>
              <a:buClr>
                <a:srgbClr val="000000"/>
              </a:buClr>
              <a:buSzPts val="1400"/>
              <a:buNone/>
              <a:defRPr sz="1867">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2000"/>
            </a:p>
          </p:txBody>
        </p:sp>
      </p:grpSp>
    </p:spTree>
    <p:extLst>
      <p:ext uri="{BB962C8B-B14F-4D97-AF65-F5344CB8AC3E}">
        <p14:creationId xmlns:p14="http://schemas.microsoft.com/office/powerpoint/2010/main" val="9322213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4"/>
        <p:cNvGrpSpPr/>
        <p:nvPr/>
      </p:nvGrpSpPr>
      <p:grpSpPr>
        <a:xfrm>
          <a:off x="0" y="0"/>
          <a:ext cx="0" cy="0"/>
          <a:chOff x="0" y="0"/>
          <a:chExt cx="0" cy="0"/>
        </a:xfrm>
      </p:grpSpPr>
      <p:grpSp>
        <p:nvGrpSpPr>
          <p:cNvPr id="35" name="Google Shape;35;p4"/>
          <p:cNvGrpSpPr/>
          <p:nvPr/>
        </p:nvGrpSpPr>
        <p:grpSpPr>
          <a:xfrm>
            <a:off x="1091792" y="669777"/>
            <a:ext cx="3099600" cy="3099600"/>
            <a:chOff x="-474900" y="321200"/>
            <a:chExt cx="2324700" cy="2324700"/>
          </a:xfrm>
        </p:grpSpPr>
        <p:sp>
          <p:nvSpPr>
            <p:cNvPr id="36" name="Google Shape;36;p4"/>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37" name="Google Shape;37;p4"/>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38" name="Google Shape;38;p4"/>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39" name="Google Shape;39;p4"/>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grpSp>
      <p:sp>
        <p:nvSpPr>
          <p:cNvPr id="40" name="Google Shape;40;p4"/>
          <p:cNvSpPr/>
          <p:nvPr/>
        </p:nvSpPr>
        <p:spPr>
          <a:xfrm>
            <a:off x="2392700" y="-543867"/>
            <a:ext cx="7945600" cy="79456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41" name="Google Shape;41;p4"/>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42" name="Google Shape;42;p4"/>
          <p:cNvSpPr txBox="1">
            <a:spLocks noGrp="1"/>
          </p:cNvSpPr>
          <p:nvPr>
            <p:ph type="body" idx="1"/>
          </p:nvPr>
        </p:nvSpPr>
        <p:spPr>
          <a:xfrm>
            <a:off x="3180700" y="1747400"/>
            <a:ext cx="6369600" cy="4354400"/>
          </a:xfrm>
          <a:prstGeom prst="rect">
            <a:avLst/>
          </a:prstGeom>
        </p:spPr>
        <p:txBody>
          <a:bodyPr spcFirstLastPara="1" wrap="square" lIns="91425" tIns="91425" rIns="91425" bIns="91425" anchor="t" anchorCtr="0"/>
          <a:lstStyle>
            <a:lvl1pPr marL="609585" lvl="0" indent="-524920" rtl="0">
              <a:spcBef>
                <a:spcPts val="800"/>
              </a:spcBef>
              <a:spcAft>
                <a:spcPts val="0"/>
              </a:spcAft>
              <a:buSzPts val="2600"/>
              <a:buFont typeface="Poppins"/>
              <a:buChar char="￮"/>
              <a:defRPr sz="3467" b="1">
                <a:latin typeface="Poppins"/>
                <a:ea typeface="Poppins"/>
                <a:cs typeface="Poppins"/>
                <a:sym typeface="Poppins"/>
              </a:defRPr>
            </a:lvl1pPr>
            <a:lvl2pPr marL="1219170" lvl="1" indent="-524920" rtl="0">
              <a:spcBef>
                <a:spcPts val="0"/>
              </a:spcBef>
              <a:spcAft>
                <a:spcPts val="0"/>
              </a:spcAft>
              <a:buSzPts val="2600"/>
              <a:buFont typeface="Poppins"/>
              <a:buChar char="￮"/>
              <a:defRPr sz="3467" b="1">
                <a:latin typeface="Poppins"/>
                <a:ea typeface="Poppins"/>
                <a:cs typeface="Poppins"/>
                <a:sym typeface="Poppins"/>
              </a:defRPr>
            </a:lvl2pPr>
            <a:lvl3pPr marL="1828754" lvl="2" indent="-524920" rtl="0">
              <a:spcBef>
                <a:spcPts val="0"/>
              </a:spcBef>
              <a:spcAft>
                <a:spcPts val="0"/>
              </a:spcAft>
              <a:buSzPts val="2600"/>
              <a:buFont typeface="Poppins"/>
              <a:buChar char="￮"/>
              <a:defRPr sz="3467" b="1">
                <a:latin typeface="Poppins"/>
                <a:ea typeface="Poppins"/>
                <a:cs typeface="Poppins"/>
                <a:sym typeface="Poppins"/>
              </a:defRPr>
            </a:lvl3pPr>
            <a:lvl4pPr marL="2438339" lvl="3" indent="-524920" rtl="0">
              <a:spcBef>
                <a:spcPts val="0"/>
              </a:spcBef>
              <a:spcAft>
                <a:spcPts val="0"/>
              </a:spcAft>
              <a:buSzPts val="2600"/>
              <a:buFont typeface="Poppins"/>
              <a:buChar char="●"/>
              <a:defRPr sz="3467" b="1">
                <a:latin typeface="Poppins"/>
                <a:ea typeface="Poppins"/>
                <a:cs typeface="Poppins"/>
                <a:sym typeface="Poppins"/>
              </a:defRPr>
            </a:lvl4pPr>
            <a:lvl5pPr marL="3047924" lvl="4" indent="-524920" rtl="0">
              <a:spcBef>
                <a:spcPts val="0"/>
              </a:spcBef>
              <a:spcAft>
                <a:spcPts val="0"/>
              </a:spcAft>
              <a:buSzPts val="2600"/>
              <a:buFont typeface="Poppins"/>
              <a:buChar char="○"/>
              <a:defRPr sz="3467" b="1">
                <a:latin typeface="Poppins"/>
                <a:ea typeface="Poppins"/>
                <a:cs typeface="Poppins"/>
                <a:sym typeface="Poppins"/>
              </a:defRPr>
            </a:lvl5pPr>
            <a:lvl6pPr marL="3657509" lvl="5" indent="-524920" rtl="0">
              <a:spcBef>
                <a:spcPts val="0"/>
              </a:spcBef>
              <a:spcAft>
                <a:spcPts val="0"/>
              </a:spcAft>
              <a:buSzPts val="2600"/>
              <a:buFont typeface="Poppins"/>
              <a:buChar char="■"/>
              <a:defRPr sz="3467" b="1">
                <a:latin typeface="Poppins"/>
                <a:ea typeface="Poppins"/>
                <a:cs typeface="Poppins"/>
                <a:sym typeface="Poppins"/>
              </a:defRPr>
            </a:lvl6pPr>
            <a:lvl7pPr marL="4267093" lvl="6" indent="-524920" rtl="0">
              <a:spcBef>
                <a:spcPts val="0"/>
              </a:spcBef>
              <a:spcAft>
                <a:spcPts val="0"/>
              </a:spcAft>
              <a:buSzPts val="2600"/>
              <a:buFont typeface="Poppins"/>
              <a:buChar char="●"/>
              <a:defRPr sz="3467" b="1">
                <a:latin typeface="Poppins"/>
                <a:ea typeface="Poppins"/>
                <a:cs typeface="Poppins"/>
                <a:sym typeface="Poppins"/>
              </a:defRPr>
            </a:lvl7pPr>
            <a:lvl8pPr marL="4876678" lvl="7" indent="-524920" rtl="0">
              <a:spcBef>
                <a:spcPts val="0"/>
              </a:spcBef>
              <a:spcAft>
                <a:spcPts val="0"/>
              </a:spcAft>
              <a:buSzPts val="2600"/>
              <a:buFont typeface="Poppins"/>
              <a:buChar char="○"/>
              <a:defRPr sz="3467" b="1">
                <a:latin typeface="Poppins"/>
                <a:ea typeface="Poppins"/>
                <a:cs typeface="Poppins"/>
                <a:sym typeface="Poppins"/>
              </a:defRPr>
            </a:lvl8pPr>
            <a:lvl9pPr marL="5486263" lvl="8" indent="-524920">
              <a:spcBef>
                <a:spcPts val="0"/>
              </a:spcBef>
              <a:spcAft>
                <a:spcPts val="0"/>
              </a:spcAft>
              <a:buSzPts val="2600"/>
              <a:buFont typeface="Poppins"/>
              <a:buChar char="■"/>
              <a:defRPr sz="3467" b="1">
                <a:latin typeface="Poppins"/>
                <a:ea typeface="Poppins"/>
                <a:cs typeface="Poppins"/>
                <a:sym typeface="Poppins"/>
              </a:defRPr>
            </a:lvl9pPr>
          </a:lstStyle>
          <a:p>
            <a:endParaRPr/>
          </a:p>
        </p:txBody>
      </p:sp>
      <p:sp>
        <p:nvSpPr>
          <p:cNvPr id="43" name="Google Shape;43;p4"/>
          <p:cNvSpPr txBox="1"/>
          <p:nvPr/>
        </p:nvSpPr>
        <p:spPr>
          <a:xfrm>
            <a:off x="2132267" y="1768833"/>
            <a:ext cx="1018800" cy="871600"/>
          </a:xfrm>
          <a:prstGeom prst="rect">
            <a:avLst/>
          </a:prstGeom>
          <a:noFill/>
          <a:ln>
            <a:noFill/>
          </a:ln>
        </p:spPr>
        <p:txBody>
          <a:bodyPr spcFirstLastPara="1" wrap="square" lIns="121900" tIns="121900" rIns="121900" bIns="121900" anchor="t" anchorCtr="0">
            <a:noAutofit/>
          </a:bodyPr>
          <a:lstStyle/>
          <a:p>
            <a:pPr marL="0" lvl="0" indent="0" algn="ctr">
              <a:spcBef>
                <a:spcPts val="0"/>
              </a:spcBef>
              <a:spcAft>
                <a:spcPts val="0"/>
              </a:spcAft>
              <a:buNone/>
            </a:pPr>
            <a:r>
              <a:rPr lang="en" sz="9600" b="1">
                <a:latin typeface="Poppins"/>
                <a:ea typeface="Poppins"/>
                <a:cs typeface="Poppins"/>
                <a:sym typeface="Poppins"/>
              </a:rPr>
              <a:t>“</a:t>
            </a:r>
            <a:endParaRPr sz="9600" b="1">
              <a:latin typeface="Poppins"/>
              <a:ea typeface="Poppins"/>
              <a:cs typeface="Poppins"/>
              <a:sym typeface="Poppins"/>
            </a:endParaRPr>
          </a:p>
        </p:txBody>
      </p:sp>
      <p:sp>
        <p:nvSpPr>
          <p:cNvPr id="44" name="Google Shape;44;p4"/>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4125516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91425" tIns="91425" rIns="91425" bIns="91425" anchor="t" anchorCtr="0"/>
          <a:lstStyle>
            <a:lvl1pPr marL="609585" lvl="0" indent="-440256">
              <a:spcBef>
                <a:spcPts val="80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Tree>
    <p:extLst>
      <p:ext uri="{BB962C8B-B14F-4D97-AF65-F5344CB8AC3E}">
        <p14:creationId xmlns:p14="http://schemas.microsoft.com/office/powerpoint/2010/main" val="31474579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 1 column + big image">
  <p:cSld name="Title + 1 column + big image">
    <p:spTree>
      <p:nvGrpSpPr>
        <p:cNvPr id="1" name="Shape 57"/>
        <p:cNvGrpSpPr/>
        <p:nvPr/>
      </p:nvGrpSpPr>
      <p:grpSpPr>
        <a:xfrm>
          <a:off x="0" y="0"/>
          <a:ext cx="0" cy="0"/>
          <a:chOff x="0" y="0"/>
          <a:chExt cx="0" cy="0"/>
        </a:xfrm>
      </p:grpSpPr>
      <p:sp>
        <p:nvSpPr>
          <p:cNvPr id="58" name="Google Shape;58;p6"/>
          <p:cNvSpPr/>
          <p:nvPr/>
        </p:nvSpPr>
        <p:spPr>
          <a:xfrm>
            <a:off x="6856900" y="477833"/>
            <a:ext cx="5902400" cy="59024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59" name="Google Shape;59;p6"/>
          <p:cNvSpPr/>
          <p:nvPr/>
        </p:nvSpPr>
        <p:spPr>
          <a:xfrm>
            <a:off x="7169033" y="789967"/>
            <a:ext cx="5278000" cy="52780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grpSp>
        <p:nvGrpSpPr>
          <p:cNvPr id="60" name="Google Shape;60;p6"/>
          <p:cNvGrpSpPr/>
          <p:nvPr/>
        </p:nvGrpSpPr>
        <p:grpSpPr>
          <a:xfrm>
            <a:off x="-590308" y="449712"/>
            <a:ext cx="3099600" cy="30996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grpSp>
      <p:sp>
        <p:nvSpPr>
          <p:cNvPr id="65" name="Google Shape;65;p6"/>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66" name="Google Shape;66;p6"/>
          <p:cNvSpPr txBox="1">
            <a:spLocks noGrp="1"/>
          </p:cNvSpPr>
          <p:nvPr>
            <p:ph type="title"/>
          </p:nvPr>
        </p:nvSpPr>
        <p:spPr>
          <a:xfrm>
            <a:off x="609600" y="1554833"/>
            <a:ext cx="6006400" cy="9108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1314239" y="2610733"/>
            <a:ext cx="5302000" cy="3491200"/>
          </a:xfrm>
          <a:prstGeom prst="rect">
            <a:avLst/>
          </a:prstGeom>
        </p:spPr>
        <p:txBody>
          <a:bodyPr spcFirstLastPara="1" wrap="square" lIns="91425" tIns="91425" rIns="91425" bIns="91425" anchor="t" anchorCtr="0"/>
          <a:lstStyle>
            <a:lvl1pPr marL="609585" lvl="0" indent="-440256" rtl="0">
              <a:spcBef>
                <a:spcPts val="800"/>
              </a:spcBef>
              <a:spcAft>
                <a:spcPts val="0"/>
              </a:spcAft>
              <a:buSzPts val="1600"/>
              <a:buChar char="￮"/>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0936557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91425" tIns="91425" rIns="91425" bIns="91425" anchor="t" anchorCtr="0"/>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91425" tIns="91425" rIns="91425" bIns="91425" anchor="t" anchorCtr="0"/>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Tree>
    <p:extLst>
      <p:ext uri="{BB962C8B-B14F-4D97-AF65-F5344CB8AC3E}">
        <p14:creationId xmlns:p14="http://schemas.microsoft.com/office/powerpoint/2010/main" val="2171659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678" tIns="121678" rIns="121678" bIns="121678"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121678" tIns="121678" rIns="121678" bIns="121678"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121678" tIns="121678" rIns="121678" bIns="121678"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096846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2"/>
        <p:cNvGrpSpPr/>
        <p:nvPr/>
      </p:nvGrpSpPr>
      <p:grpSpPr>
        <a:xfrm>
          <a:off x="0" y="0"/>
          <a:ext cx="0" cy="0"/>
          <a:chOff x="0" y="0"/>
          <a:chExt cx="0" cy="0"/>
        </a:xfrm>
      </p:grpSpPr>
      <p:grpSp>
        <p:nvGrpSpPr>
          <p:cNvPr id="83" name="Google Shape;83;p8"/>
          <p:cNvGrpSpPr/>
          <p:nvPr/>
        </p:nvGrpSpPr>
        <p:grpSpPr>
          <a:xfrm>
            <a:off x="-590308" y="449712"/>
            <a:ext cx="3099600" cy="3099600"/>
            <a:chOff x="-474900" y="321200"/>
            <a:chExt cx="2324700" cy="2324700"/>
          </a:xfrm>
        </p:grpSpPr>
        <p:sp>
          <p:nvSpPr>
            <p:cNvPr id="84" name="Google Shape;84;p8"/>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85" name="Google Shape;85;p8"/>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86" name="Google Shape;86;p8"/>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87" name="Google Shape;87;p8"/>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grpSp>
      <p:sp>
        <p:nvSpPr>
          <p:cNvPr id="88" name="Google Shape;88;p8"/>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89" name="Google Shape;89;p8"/>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0" name="Google Shape;90;p8"/>
          <p:cNvSpPr txBox="1">
            <a:spLocks noGrp="1"/>
          </p:cNvSpPr>
          <p:nvPr>
            <p:ph type="body" idx="1"/>
          </p:nvPr>
        </p:nvSpPr>
        <p:spPr>
          <a:xfrm>
            <a:off x="1426167" y="2610733"/>
            <a:ext cx="1980400" cy="3491200"/>
          </a:xfrm>
          <a:prstGeom prst="rect">
            <a:avLst/>
          </a:prstGeom>
        </p:spPr>
        <p:txBody>
          <a:bodyPr spcFirstLastPara="1" wrap="square" lIns="91425" tIns="91425" rIns="91425" bIns="91425" anchor="t" anchorCtr="0"/>
          <a:lstStyle>
            <a:lvl1pPr marL="609585" lvl="0" indent="-397923" rtl="0">
              <a:spcBef>
                <a:spcPts val="800"/>
              </a:spcBef>
              <a:spcAft>
                <a:spcPts val="0"/>
              </a:spcAft>
              <a:buSzPts val="1100"/>
              <a:buChar char="￮"/>
              <a:defRPr sz="1467"/>
            </a:lvl1pPr>
            <a:lvl2pPr marL="1219170" lvl="1" indent="-397923" rtl="0">
              <a:spcBef>
                <a:spcPts val="0"/>
              </a:spcBef>
              <a:spcAft>
                <a:spcPts val="0"/>
              </a:spcAft>
              <a:buSzPts val="1100"/>
              <a:buChar char="￮"/>
              <a:defRPr sz="1467"/>
            </a:lvl2pPr>
            <a:lvl3pPr marL="1828754" lvl="2" indent="-397923" rtl="0">
              <a:spcBef>
                <a:spcPts val="0"/>
              </a:spcBef>
              <a:spcAft>
                <a:spcPts val="0"/>
              </a:spcAft>
              <a:buSzPts val="1100"/>
              <a:buChar char="￮"/>
              <a:defRPr sz="1467"/>
            </a:lvl3pPr>
            <a:lvl4pPr marL="2438339" lvl="3" indent="-397923" rtl="0">
              <a:spcBef>
                <a:spcPts val="0"/>
              </a:spcBef>
              <a:spcAft>
                <a:spcPts val="0"/>
              </a:spcAft>
              <a:buSzPts val="1100"/>
              <a:buChar char="●"/>
              <a:defRPr sz="1467"/>
            </a:lvl4pPr>
            <a:lvl5pPr marL="3047924" lvl="4" indent="-397923" rtl="0">
              <a:spcBef>
                <a:spcPts val="0"/>
              </a:spcBef>
              <a:spcAft>
                <a:spcPts val="0"/>
              </a:spcAft>
              <a:buSzPts val="1100"/>
              <a:buChar char="○"/>
              <a:defRPr sz="1467"/>
            </a:lvl5pPr>
            <a:lvl6pPr marL="3657509" lvl="5" indent="-397923" rtl="0">
              <a:spcBef>
                <a:spcPts val="0"/>
              </a:spcBef>
              <a:spcAft>
                <a:spcPts val="0"/>
              </a:spcAft>
              <a:buSzPts val="1100"/>
              <a:buChar char="■"/>
              <a:defRPr sz="1467"/>
            </a:lvl6pPr>
            <a:lvl7pPr marL="4267093" lvl="6" indent="-397923" rtl="0">
              <a:spcBef>
                <a:spcPts val="0"/>
              </a:spcBef>
              <a:spcAft>
                <a:spcPts val="0"/>
              </a:spcAft>
              <a:buSzPts val="1100"/>
              <a:buChar char="●"/>
              <a:defRPr sz="1467"/>
            </a:lvl7pPr>
            <a:lvl8pPr marL="4876678" lvl="7" indent="-397923" rtl="0">
              <a:spcBef>
                <a:spcPts val="0"/>
              </a:spcBef>
              <a:spcAft>
                <a:spcPts val="0"/>
              </a:spcAft>
              <a:buSzPts val="1100"/>
              <a:buChar char="○"/>
              <a:defRPr sz="1467"/>
            </a:lvl8pPr>
            <a:lvl9pPr marL="5486263" lvl="8" indent="-397923" rtl="0">
              <a:spcBef>
                <a:spcPts val="0"/>
              </a:spcBef>
              <a:spcAft>
                <a:spcPts val="0"/>
              </a:spcAft>
              <a:buSzPts val="1100"/>
              <a:buChar char="■"/>
              <a:defRPr sz="1467"/>
            </a:lvl9pPr>
          </a:lstStyle>
          <a:p>
            <a:endParaRPr/>
          </a:p>
        </p:txBody>
      </p:sp>
      <p:sp>
        <p:nvSpPr>
          <p:cNvPr id="91" name="Google Shape;91;p8"/>
          <p:cNvSpPr txBox="1">
            <a:spLocks noGrp="1"/>
          </p:cNvSpPr>
          <p:nvPr>
            <p:ph type="body" idx="2"/>
          </p:nvPr>
        </p:nvSpPr>
        <p:spPr>
          <a:xfrm>
            <a:off x="3507915" y="2610733"/>
            <a:ext cx="1980400" cy="3491200"/>
          </a:xfrm>
          <a:prstGeom prst="rect">
            <a:avLst/>
          </a:prstGeom>
        </p:spPr>
        <p:txBody>
          <a:bodyPr spcFirstLastPara="1" wrap="square" lIns="91425" tIns="91425" rIns="91425" bIns="91425" anchor="t" anchorCtr="0"/>
          <a:lstStyle>
            <a:lvl1pPr marL="609585" lvl="0" indent="-397923" rtl="0">
              <a:spcBef>
                <a:spcPts val="800"/>
              </a:spcBef>
              <a:spcAft>
                <a:spcPts val="0"/>
              </a:spcAft>
              <a:buSzPts val="1100"/>
              <a:buChar char="￮"/>
              <a:defRPr sz="1467"/>
            </a:lvl1pPr>
            <a:lvl2pPr marL="1219170" lvl="1" indent="-397923" rtl="0">
              <a:spcBef>
                <a:spcPts val="0"/>
              </a:spcBef>
              <a:spcAft>
                <a:spcPts val="0"/>
              </a:spcAft>
              <a:buSzPts val="1100"/>
              <a:buChar char="￮"/>
              <a:defRPr sz="1467"/>
            </a:lvl2pPr>
            <a:lvl3pPr marL="1828754" lvl="2" indent="-397923" rtl="0">
              <a:spcBef>
                <a:spcPts val="0"/>
              </a:spcBef>
              <a:spcAft>
                <a:spcPts val="0"/>
              </a:spcAft>
              <a:buSzPts val="1100"/>
              <a:buChar char="￮"/>
              <a:defRPr sz="1467"/>
            </a:lvl3pPr>
            <a:lvl4pPr marL="2438339" lvl="3" indent="-397923" rtl="0">
              <a:spcBef>
                <a:spcPts val="0"/>
              </a:spcBef>
              <a:spcAft>
                <a:spcPts val="0"/>
              </a:spcAft>
              <a:buSzPts val="1100"/>
              <a:buChar char="●"/>
              <a:defRPr sz="1467"/>
            </a:lvl4pPr>
            <a:lvl5pPr marL="3047924" lvl="4" indent="-397923" rtl="0">
              <a:spcBef>
                <a:spcPts val="0"/>
              </a:spcBef>
              <a:spcAft>
                <a:spcPts val="0"/>
              </a:spcAft>
              <a:buSzPts val="1100"/>
              <a:buChar char="○"/>
              <a:defRPr sz="1467"/>
            </a:lvl5pPr>
            <a:lvl6pPr marL="3657509" lvl="5" indent="-397923" rtl="0">
              <a:spcBef>
                <a:spcPts val="0"/>
              </a:spcBef>
              <a:spcAft>
                <a:spcPts val="0"/>
              </a:spcAft>
              <a:buSzPts val="1100"/>
              <a:buChar char="■"/>
              <a:defRPr sz="1467"/>
            </a:lvl6pPr>
            <a:lvl7pPr marL="4267093" lvl="6" indent="-397923" rtl="0">
              <a:spcBef>
                <a:spcPts val="0"/>
              </a:spcBef>
              <a:spcAft>
                <a:spcPts val="0"/>
              </a:spcAft>
              <a:buSzPts val="1100"/>
              <a:buChar char="●"/>
              <a:defRPr sz="1467"/>
            </a:lvl7pPr>
            <a:lvl8pPr marL="4876678" lvl="7" indent="-397923" rtl="0">
              <a:spcBef>
                <a:spcPts val="0"/>
              </a:spcBef>
              <a:spcAft>
                <a:spcPts val="0"/>
              </a:spcAft>
              <a:buSzPts val="1100"/>
              <a:buChar char="○"/>
              <a:defRPr sz="1467"/>
            </a:lvl8pPr>
            <a:lvl9pPr marL="5486263" lvl="8" indent="-397923" rtl="0">
              <a:spcBef>
                <a:spcPts val="0"/>
              </a:spcBef>
              <a:spcAft>
                <a:spcPts val="0"/>
              </a:spcAft>
              <a:buSzPts val="1100"/>
              <a:buChar char="■"/>
              <a:defRPr sz="1467"/>
            </a:lvl9pPr>
          </a:lstStyle>
          <a:p>
            <a:endParaRPr/>
          </a:p>
        </p:txBody>
      </p:sp>
      <p:sp>
        <p:nvSpPr>
          <p:cNvPr id="92" name="Google Shape;92;p8"/>
          <p:cNvSpPr txBox="1">
            <a:spLocks noGrp="1"/>
          </p:cNvSpPr>
          <p:nvPr>
            <p:ph type="body" idx="3"/>
          </p:nvPr>
        </p:nvSpPr>
        <p:spPr>
          <a:xfrm>
            <a:off x="5589661" y="2610733"/>
            <a:ext cx="1980400" cy="3491200"/>
          </a:xfrm>
          <a:prstGeom prst="rect">
            <a:avLst/>
          </a:prstGeom>
        </p:spPr>
        <p:txBody>
          <a:bodyPr spcFirstLastPara="1" wrap="square" lIns="91425" tIns="91425" rIns="91425" bIns="91425" anchor="t" anchorCtr="0"/>
          <a:lstStyle>
            <a:lvl1pPr marL="609585" lvl="0" indent="-397923" rtl="0">
              <a:spcBef>
                <a:spcPts val="800"/>
              </a:spcBef>
              <a:spcAft>
                <a:spcPts val="0"/>
              </a:spcAft>
              <a:buSzPts val="1100"/>
              <a:buChar char="￮"/>
              <a:defRPr sz="1467"/>
            </a:lvl1pPr>
            <a:lvl2pPr marL="1219170" lvl="1" indent="-397923" rtl="0">
              <a:spcBef>
                <a:spcPts val="0"/>
              </a:spcBef>
              <a:spcAft>
                <a:spcPts val="0"/>
              </a:spcAft>
              <a:buSzPts val="1100"/>
              <a:buChar char="￮"/>
              <a:defRPr sz="1467"/>
            </a:lvl2pPr>
            <a:lvl3pPr marL="1828754" lvl="2" indent="-397923" rtl="0">
              <a:spcBef>
                <a:spcPts val="0"/>
              </a:spcBef>
              <a:spcAft>
                <a:spcPts val="0"/>
              </a:spcAft>
              <a:buSzPts val="1100"/>
              <a:buChar char="￮"/>
              <a:defRPr sz="1467"/>
            </a:lvl3pPr>
            <a:lvl4pPr marL="2438339" lvl="3" indent="-397923" rtl="0">
              <a:spcBef>
                <a:spcPts val="0"/>
              </a:spcBef>
              <a:spcAft>
                <a:spcPts val="0"/>
              </a:spcAft>
              <a:buSzPts val="1100"/>
              <a:buChar char="●"/>
              <a:defRPr sz="1467"/>
            </a:lvl4pPr>
            <a:lvl5pPr marL="3047924" lvl="4" indent="-397923" rtl="0">
              <a:spcBef>
                <a:spcPts val="0"/>
              </a:spcBef>
              <a:spcAft>
                <a:spcPts val="0"/>
              </a:spcAft>
              <a:buSzPts val="1100"/>
              <a:buChar char="○"/>
              <a:defRPr sz="1467"/>
            </a:lvl5pPr>
            <a:lvl6pPr marL="3657509" lvl="5" indent="-397923" rtl="0">
              <a:spcBef>
                <a:spcPts val="0"/>
              </a:spcBef>
              <a:spcAft>
                <a:spcPts val="0"/>
              </a:spcAft>
              <a:buSzPts val="1100"/>
              <a:buChar char="■"/>
              <a:defRPr sz="1467"/>
            </a:lvl6pPr>
            <a:lvl7pPr marL="4267093" lvl="6" indent="-397923" rtl="0">
              <a:spcBef>
                <a:spcPts val="0"/>
              </a:spcBef>
              <a:spcAft>
                <a:spcPts val="0"/>
              </a:spcAft>
              <a:buSzPts val="1100"/>
              <a:buChar char="●"/>
              <a:defRPr sz="1467"/>
            </a:lvl7pPr>
            <a:lvl8pPr marL="4876678" lvl="7" indent="-397923" rtl="0">
              <a:spcBef>
                <a:spcPts val="0"/>
              </a:spcBef>
              <a:spcAft>
                <a:spcPts val="0"/>
              </a:spcAft>
              <a:buSzPts val="1100"/>
              <a:buChar char="○"/>
              <a:defRPr sz="1467"/>
            </a:lvl8pPr>
            <a:lvl9pPr marL="5486263" lvl="8" indent="-397923" rtl="0">
              <a:spcBef>
                <a:spcPts val="0"/>
              </a:spcBef>
              <a:spcAft>
                <a:spcPts val="0"/>
              </a:spcAft>
              <a:buSzPts val="1100"/>
              <a:buChar char="■"/>
              <a:defRPr sz="1467"/>
            </a:lvl9pPr>
          </a:lstStyle>
          <a:p>
            <a:endParaRPr/>
          </a:p>
        </p:txBody>
      </p:sp>
      <p:sp>
        <p:nvSpPr>
          <p:cNvPr id="93" name="Google Shape;93;p8"/>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94" name="Google Shape;94;p8"/>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95" name="Google Shape;95;p8"/>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Tree>
    <p:extLst>
      <p:ext uri="{BB962C8B-B14F-4D97-AF65-F5344CB8AC3E}">
        <p14:creationId xmlns:p14="http://schemas.microsoft.com/office/powerpoint/2010/main" val="18153954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8059898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2" y="5082661"/>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91425" tIns="91425" rIns="91425" bIns="91425" anchor="b" anchorCtr="0"/>
          <a:lstStyle>
            <a:lvl1pPr marL="609585" lvl="0" indent="-304792">
              <a:spcBef>
                <a:spcPts val="480"/>
              </a:spcBef>
              <a:spcAft>
                <a:spcPts val="0"/>
              </a:spcAft>
              <a:buSzPts val="1400"/>
              <a:buNone/>
              <a:defRPr sz="1867"/>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41094207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lank type A" type="blank">
  <p:cSld name="Blank type A">
    <p:spTree>
      <p:nvGrpSpPr>
        <p:cNvPr id="1" name="Shape 114"/>
        <p:cNvGrpSpPr/>
        <p:nvPr/>
      </p:nvGrpSpPr>
      <p:grpSpPr>
        <a:xfrm>
          <a:off x="0" y="0"/>
          <a:ext cx="0" cy="0"/>
          <a:chOff x="0" y="0"/>
          <a:chExt cx="0" cy="0"/>
        </a:xfrm>
      </p:grpSpPr>
      <p:sp>
        <p:nvSpPr>
          <p:cNvPr id="115" name="Google Shape;115;p11"/>
          <p:cNvSpPr/>
          <p:nvPr/>
        </p:nvSpPr>
        <p:spPr>
          <a:xfrm>
            <a:off x="1018667" y="-1648367"/>
            <a:ext cx="10154800" cy="10154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116" name="Google Shape;116;p11"/>
          <p:cNvSpPr/>
          <p:nvPr/>
        </p:nvSpPr>
        <p:spPr>
          <a:xfrm>
            <a:off x="1597733" y="-1069300"/>
            <a:ext cx="8996000" cy="89960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117" name="Google Shape;117;p11"/>
          <p:cNvSpPr/>
          <p:nvPr/>
        </p:nvSpPr>
        <p:spPr>
          <a:xfrm>
            <a:off x="3023867" y="356833"/>
            <a:ext cx="6144400" cy="61444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118" name="Google Shape;118;p11"/>
          <p:cNvSpPr/>
          <p:nvPr/>
        </p:nvSpPr>
        <p:spPr>
          <a:xfrm>
            <a:off x="-939800" y="-3606800"/>
            <a:ext cx="14071600" cy="14071600"/>
          </a:xfrm>
          <a:prstGeom prst="donut">
            <a:avLst>
              <a:gd name="adj" fmla="val 10467"/>
            </a:avLst>
          </a:prstGeom>
          <a:solidFill>
            <a:srgbClr val="000000">
              <a:alpha val="6539"/>
            </a:srgb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119" name="Google Shape;119;p11"/>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120" name="Google Shape;120;p11"/>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7908427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Image background">
  <p:cSld name="Image background">
    <p:bg>
      <p:bgPr>
        <a:solidFill>
          <a:srgbClr val="000000"/>
        </a:solidFill>
        <a:effectLst/>
      </p:bgPr>
    </p:bg>
    <p:spTree>
      <p:nvGrpSpPr>
        <p:cNvPr id="1" name="Shape 130"/>
        <p:cNvGrpSpPr/>
        <p:nvPr/>
      </p:nvGrpSpPr>
      <p:grpSpPr>
        <a:xfrm>
          <a:off x="0" y="0"/>
          <a:ext cx="0" cy="0"/>
          <a:chOff x="0" y="0"/>
          <a:chExt cx="0" cy="0"/>
        </a:xfrm>
      </p:grpSpPr>
      <p:sp>
        <p:nvSpPr>
          <p:cNvPr id="131" name="Google Shape;131;p13"/>
          <p:cNvSpPr/>
          <p:nvPr/>
        </p:nvSpPr>
        <p:spPr>
          <a:xfrm>
            <a:off x="-939800" y="-3606800"/>
            <a:ext cx="14071600" cy="14071600"/>
          </a:xfrm>
          <a:prstGeom prst="donut">
            <a:avLst>
              <a:gd name="adj" fmla="val 10467"/>
            </a:avLst>
          </a:prstGeom>
          <a:solidFill>
            <a:srgbClr val="FFFFFF"/>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132" name="Google Shape;132;p13"/>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133" name="Google Shape;133;p13"/>
          <p:cNvSpPr/>
          <p:nvPr/>
        </p:nvSpPr>
        <p:spPr>
          <a:xfrm>
            <a:off x="1018667" y="-1648367"/>
            <a:ext cx="10154800" cy="101548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134" name="Google Shape;134;p13"/>
          <p:cNvSpPr/>
          <p:nvPr/>
        </p:nvSpPr>
        <p:spPr>
          <a:xfrm>
            <a:off x="1597733" y="-1069300"/>
            <a:ext cx="8996000" cy="89960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135" name="Google Shape;135;p13"/>
          <p:cNvSpPr/>
          <p:nvPr/>
        </p:nvSpPr>
        <p:spPr>
          <a:xfrm>
            <a:off x="3023867" y="356833"/>
            <a:ext cx="6144400" cy="61444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136" name="Google Shape;136;p13"/>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7487969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91425" tIns="91425" rIns="91425" bIns="91425" anchor="b" anchorCtr="0"/>
          <a:lstStyle>
            <a:lvl1pPr lvl="0" algn="ctr" rtl="0">
              <a:spcBef>
                <a:spcPts val="0"/>
              </a:spcBef>
              <a:spcAft>
                <a:spcPts val="0"/>
              </a:spcAft>
              <a:buClr>
                <a:srgbClr val="000000"/>
              </a:buClr>
              <a:buSzPts val="5200"/>
              <a:buNone/>
              <a:defRPr sz="6933">
                <a:solidFill>
                  <a:srgbClr val="000000"/>
                </a:solidFill>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r>
              <a:rPr lang="sv-SE"/>
              <a:t>Klicka här för att ändra mall för rubrikformat</a:t>
            </a:r>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91425" tIns="91425" rIns="91425" bIns="91425" anchor="t" anchorCtr="0"/>
          <a:lstStyle>
            <a:lvl1pPr lvl="0" algn="ctr" rtl="0">
              <a:spcBef>
                <a:spcPts val="0"/>
              </a:spcBef>
              <a:spcAft>
                <a:spcPts val="0"/>
              </a:spcAft>
              <a:buClr>
                <a:srgbClr val="000000"/>
              </a:buClr>
              <a:buSzPts val="1400"/>
              <a:buNone/>
              <a:defRPr sz="1867">
                <a:solidFill>
                  <a:srgbClr val="000000"/>
                </a:solidFill>
              </a:defRPr>
            </a:lvl1pPr>
            <a:lvl2pPr lvl="1" algn="ctr" rtl="0">
              <a:spcBef>
                <a:spcPts val="0"/>
              </a:spcBef>
              <a:spcAft>
                <a:spcPts val="0"/>
              </a:spcAft>
              <a:buClr>
                <a:srgbClr val="000000"/>
              </a:buClr>
              <a:buSzPts val="1400"/>
              <a:buNone/>
              <a:defRPr sz="1867">
                <a:solidFill>
                  <a:srgbClr val="000000"/>
                </a:solidFill>
              </a:defRPr>
            </a:lvl2pPr>
            <a:lvl3pPr lvl="2" algn="ctr" rtl="0">
              <a:spcBef>
                <a:spcPts val="0"/>
              </a:spcBef>
              <a:spcAft>
                <a:spcPts val="0"/>
              </a:spcAft>
              <a:buClr>
                <a:srgbClr val="000000"/>
              </a:buClr>
              <a:buSzPts val="1400"/>
              <a:buNone/>
              <a:defRPr sz="1867">
                <a:solidFill>
                  <a:srgbClr val="000000"/>
                </a:solidFill>
              </a:defRPr>
            </a:lvl3pPr>
            <a:lvl4pPr lvl="3" algn="ctr" rtl="0">
              <a:spcBef>
                <a:spcPts val="0"/>
              </a:spcBef>
              <a:spcAft>
                <a:spcPts val="0"/>
              </a:spcAft>
              <a:buClr>
                <a:srgbClr val="000000"/>
              </a:buClr>
              <a:buSzPts val="1400"/>
              <a:buNone/>
              <a:defRPr sz="1867">
                <a:solidFill>
                  <a:srgbClr val="000000"/>
                </a:solidFill>
              </a:defRPr>
            </a:lvl4pPr>
            <a:lvl5pPr lvl="4" algn="ctr" rtl="0">
              <a:spcBef>
                <a:spcPts val="0"/>
              </a:spcBef>
              <a:spcAft>
                <a:spcPts val="0"/>
              </a:spcAft>
              <a:buClr>
                <a:srgbClr val="000000"/>
              </a:buClr>
              <a:buSzPts val="1400"/>
              <a:buNone/>
              <a:defRPr sz="1867">
                <a:solidFill>
                  <a:srgbClr val="000000"/>
                </a:solidFill>
              </a:defRPr>
            </a:lvl5pPr>
            <a:lvl6pPr lvl="5" algn="ctr" rtl="0">
              <a:spcBef>
                <a:spcPts val="0"/>
              </a:spcBef>
              <a:spcAft>
                <a:spcPts val="0"/>
              </a:spcAft>
              <a:buClr>
                <a:srgbClr val="000000"/>
              </a:buClr>
              <a:buSzPts val="1400"/>
              <a:buNone/>
              <a:defRPr sz="1867">
                <a:solidFill>
                  <a:srgbClr val="000000"/>
                </a:solidFill>
              </a:defRPr>
            </a:lvl6pPr>
            <a:lvl7pPr lvl="6" algn="ctr" rtl="0">
              <a:spcBef>
                <a:spcPts val="0"/>
              </a:spcBef>
              <a:spcAft>
                <a:spcPts val="0"/>
              </a:spcAft>
              <a:buClr>
                <a:srgbClr val="000000"/>
              </a:buClr>
              <a:buSzPts val="1400"/>
              <a:buNone/>
              <a:defRPr sz="1867">
                <a:solidFill>
                  <a:srgbClr val="000000"/>
                </a:solidFill>
              </a:defRPr>
            </a:lvl7pPr>
            <a:lvl8pPr lvl="7" algn="ctr" rtl="0">
              <a:spcBef>
                <a:spcPts val="0"/>
              </a:spcBef>
              <a:spcAft>
                <a:spcPts val="0"/>
              </a:spcAft>
              <a:buClr>
                <a:srgbClr val="000000"/>
              </a:buClr>
              <a:buSzPts val="1400"/>
              <a:buNone/>
              <a:defRPr sz="1867">
                <a:solidFill>
                  <a:srgbClr val="000000"/>
                </a:solidFill>
              </a:defRPr>
            </a:lvl8pPr>
            <a:lvl9pPr lvl="8" algn="ctr" rtl="0">
              <a:spcBef>
                <a:spcPts val="0"/>
              </a:spcBef>
              <a:spcAft>
                <a:spcPts val="0"/>
              </a:spcAft>
              <a:buClr>
                <a:srgbClr val="000000"/>
              </a:buClr>
              <a:buSzPts val="1400"/>
              <a:buNone/>
              <a:defRPr sz="1867">
                <a:solidFill>
                  <a:srgbClr val="000000"/>
                </a:solidFill>
              </a:defRPr>
            </a:lvl9pPr>
          </a:lstStyle>
          <a:p>
            <a:r>
              <a:rPr lang="sv-SE"/>
              <a:t>Klicka här för att ändra mall för underrubrikformat</a:t>
            </a:r>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2000"/>
            </a:p>
          </p:txBody>
        </p:sp>
      </p:grpSp>
    </p:spTree>
    <p:extLst>
      <p:ext uri="{BB962C8B-B14F-4D97-AF65-F5344CB8AC3E}">
        <p14:creationId xmlns:p14="http://schemas.microsoft.com/office/powerpoint/2010/main" val="4519022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4"/>
        <p:cNvGrpSpPr/>
        <p:nvPr/>
      </p:nvGrpSpPr>
      <p:grpSpPr>
        <a:xfrm>
          <a:off x="0" y="0"/>
          <a:ext cx="0" cy="0"/>
          <a:chOff x="0" y="0"/>
          <a:chExt cx="0" cy="0"/>
        </a:xfrm>
      </p:grpSpPr>
      <p:grpSp>
        <p:nvGrpSpPr>
          <p:cNvPr id="35" name="Google Shape;35;p4"/>
          <p:cNvGrpSpPr/>
          <p:nvPr/>
        </p:nvGrpSpPr>
        <p:grpSpPr>
          <a:xfrm>
            <a:off x="1091792" y="669777"/>
            <a:ext cx="3099600" cy="3099600"/>
            <a:chOff x="-474900" y="321200"/>
            <a:chExt cx="2324700" cy="2324700"/>
          </a:xfrm>
        </p:grpSpPr>
        <p:sp>
          <p:nvSpPr>
            <p:cNvPr id="36" name="Google Shape;36;p4"/>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37" name="Google Shape;37;p4"/>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38" name="Google Shape;38;p4"/>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39" name="Google Shape;39;p4"/>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grpSp>
      <p:sp>
        <p:nvSpPr>
          <p:cNvPr id="40" name="Google Shape;40;p4"/>
          <p:cNvSpPr/>
          <p:nvPr/>
        </p:nvSpPr>
        <p:spPr>
          <a:xfrm>
            <a:off x="2392700" y="-543867"/>
            <a:ext cx="7945600" cy="79456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41" name="Google Shape;41;p4"/>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42" name="Google Shape;42;p4"/>
          <p:cNvSpPr txBox="1">
            <a:spLocks noGrp="1"/>
          </p:cNvSpPr>
          <p:nvPr>
            <p:ph type="body" idx="1"/>
          </p:nvPr>
        </p:nvSpPr>
        <p:spPr>
          <a:xfrm>
            <a:off x="3180700" y="1747400"/>
            <a:ext cx="6369600" cy="4354400"/>
          </a:xfrm>
          <a:prstGeom prst="rect">
            <a:avLst/>
          </a:prstGeom>
        </p:spPr>
        <p:txBody>
          <a:bodyPr spcFirstLastPara="1" wrap="square" lIns="91425" tIns="91425" rIns="91425" bIns="91425" anchor="t" anchorCtr="0"/>
          <a:lstStyle>
            <a:lvl1pPr marL="609585" lvl="0" indent="-524920" rtl="0">
              <a:spcBef>
                <a:spcPts val="800"/>
              </a:spcBef>
              <a:spcAft>
                <a:spcPts val="0"/>
              </a:spcAft>
              <a:buSzPts val="2600"/>
              <a:buFont typeface="Poppins"/>
              <a:buChar char="￮"/>
              <a:defRPr sz="3467" b="1">
                <a:latin typeface="Poppins"/>
                <a:ea typeface="Poppins"/>
                <a:cs typeface="Poppins"/>
                <a:sym typeface="Poppins"/>
              </a:defRPr>
            </a:lvl1pPr>
            <a:lvl2pPr marL="1219170" lvl="1" indent="-524920" rtl="0">
              <a:spcBef>
                <a:spcPts val="0"/>
              </a:spcBef>
              <a:spcAft>
                <a:spcPts val="0"/>
              </a:spcAft>
              <a:buSzPts val="2600"/>
              <a:buFont typeface="Poppins"/>
              <a:buChar char="￮"/>
              <a:defRPr sz="3467" b="1">
                <a:latin typeface="Poppins"/>
                <a:ea typeface="Poppins"/>
                <a:cs typeface="Poppins"/>
                <a:sym typeface="Poppins"/>
              </a:defRPr>
            </a:lvl2pPr>
            <a:lvl3pPr marL="1828754" lvl="2" indent="-524920" rtl="0">
              <a:spcBef>
                <a:spcPts val="0"/>
              </a:spcBef>
              <a:spcAft>
                <a:spcPts val="0"/>
              </a:spcAft>
              <a:buSzPts val="2600"/>
              <a:buFont typeface="Poppins"/>
              <a:buChar char="￮"/>
              <a:defRPr sz="3467" b="1">
                <a:latin typeface="Poppins"/>
                <a:ea typeface="Poppins"/>
                <a:cs typeface="Poppins"/>
                <a:sym typeface="Poppins"/>
              </a:defRPr>
            </a:lvl3pPr>
            <a:lvl4pPr marL="2438339" lvl="3" indent="-524920" rtl="0">
              <a:spcBef>
                <a:spcPts val="0"/>
              </a:spcBef>
              <a:spcAft>
                <a:spcPts val="0"/>
              </a:spcAft>
              <a:buSzPts val="2600"/>
              <a:buFont typeface="Poppins"/>
              <a:buChar char="●"/>
              <a:defRPr sz="3467" b="1">
                <a:latin typeface="Poppins"/>
                <a:ea typeface="Poppins"/>
                <a:cs typeface="Poppins"/>
                <a:sym typeface="Poppins"/>
              </a:defRPr>
            </a:lvl4pPr>
            <a:lvl5pPr marL="3047924" lvl="4" indent="-524920" rtl="0">
              <a:spcBef>
                <a:spcPts val="0"/>
              </a:spcBef>
              <a:spcAft>
                <a:spcPts val="0"/>
              </a:spcAft>
              <a:buSzPts val="2600"/>
              <a:buFont typeface="Poppins"/>
              <a:buChar char="○"/>
              <a:defRPr sz="3467" b="1">
                <a:latin typeface="Poppins"/>
                <a:ea typeface="Poppins"/>
                <a:cs typeface="Poppins"/>
                <a:sym typeface="Poppins"/>
              </a:defRPr>
            </a:lvl5pPr>
            <a:lvl6pPr marL="3657509" lvl="5" indent="-524920" rtl="0">
              <a:spcBef>
                <a:spcPts val="0"/>
              </a:spcBef>
              <a:spcAft>
                <a:spcPts val="0"/>
              </a:spcAft>
              <a:buSzPts val="2600"/>
              <a:buFont typeface="Poppins"/>
              <a:buChar char="■"/>
              <a:defRPr sz="3467" b="1">
                <a:latin typeface="Poppins"/>
                <a:ea typeface="Poppins"/>
                <a:cs typeface="Poppins"/>
                <a:sym typeface="Poppins"/>
              </a:defRPr>
            </a:lvl6pPr>
            <a:lvl7pPr marL="4267093" lvl="6" indent="-524920" rtl="0">
              <a:spcBef>
                <a:spcPts val="0"/>
              </a:spcBef>
              <a:spcAft>
                <a:spcPts val="0"/>
              </a:spcAft>
              <a:buSzPts val="2600"/>
              <a:buFont typeface="Poppins"/>
              <a:buChar char="●"/>
              <a:defRPr sz="3467" b="1">
                <a:latin typeface="Poppins"/>
                <a:ea typeface="Poppins"/>
                <a:cs typeface="Poppins"/>
                <a:sym typeface="Poppins"/>
              </a:defRPr>
            </a:lvl7pPr>
            <a:lvl8pPr marL="4876678" lvl="7" indent="-524920" rtl="0">
              <a:spcBef>
                <a:spcPts val="0"/>
              </a:spcBef>
              <a:spcAft>
                <a:spcPts val="0"/>
              </a:spcAft>
              <a:buSzPts val="2600"/>
              <a:buFont typeface="Poppins"/>
              <a:buChar char="○"/>
              <a:defRPr sz="3467" b="1">
                <a:latin typeface="Poppins"/>
                <a:ea typeface="Poppins"/>
                <a:cs typeface="Poppins"/>
                <a:sym typeface="Poppins"/>
              </a:defRPr>
            </a:lvl8pPr>
            <a:lvl9pPr marL="5486263" lvl="8" indent="-524920">
              <a:spcBef>
                <a:spcPts val="0"/>
              </a:spcBef>
              <a:spcAft>
                <a:spcPts val="0"/>
              </a:spcAft>
              <a:buSzPts val="2600"/>
              <a:buFont typeface="Poppins"/>
              <a:buChar char="■"/>
              <a:defRPr sz="3467" b="1">
                <a:latin typeface="Poppins"/>
                <a:ea typeface="Poppins"/>
                <a:cs typeface="Poppins"/>
                <a:sym typeface="Poppins"/>
              </a:defRPr>
            </a:lvl9pPr>
          </a:lstStyle>
          <a:p>
            <a:pPr lvl="0"/>
            <a:r>
              <a:rPr lang="sv-SE"/>
              <a:t>Redigera format för bakgrundstext</a:t>
            </a:r>
          </a:p>
        </p:txBody>
      </p:sp>
      <p:sp>
        <p:nvSpPr>
          <p:cNvPr id="43" name="Google Shape;43;p4"/>
          <p:cNvSpPr txBox="1"/>
          <p:nvPr/>
        </p:nvSpPr>
        <p:spPr>
          <a:xfrm>
            <a:off x="2132267" y="1768833"/>
            <a:ext cx="1018800" cy="871600"/>
          </a:xfrm>
          <a:prstGeom prst="rect">
            <a:avLst/>
          </a:prstGeom>
          <a:noFill/>
          <a:ln>
            <a:noFill/>
          </a:ln>
        </p:spPr>
        <p:txBody>
          <a:bodyPr spcFirstLastPara="1" wrap="square" lIns="121900" tIns="121900" rIns="121900" bIns="121900" anchor="t" anchorCtr="0">
            <a:noAutofit/>
          </a:bodyPr>
          <a:lstStyle/>
          <a:p>
            <a:pPr marL="0" lvl="0" indent="0" algn="ctr">
              <a:spcBef>
                <a:spcPts val="0"/>
              </a:spcBef>
              <a:spcAft>
                <a:spcPts val="0"/>
              </a:spcAft>
              <a:buNone/>
            </a:pPr>
            <a:r>
              <a:rPr lang="en" sz="9600" b="1">
                <a:latin typeface="Poppins"/>
                <a:ea typeface="Poppins"/>
                <a:cs typeface="Poppins"/>
                <a:sym typeface="Poppins"/>
              </a:rPr>
              <a:t>“</a:t>
            </a:r>
            <a:endParaRPr sz="9600" b="1">
              <a:latin typeface="Poppins"/>
              <a:ea typeface="Poppins"/>
              <a:cs typeface="Poppins"/>
              <a:sym typeface="Poppins"/>
            </a:endParaRPr>
          </a:p>
        </p:txBody>
      </p:sp>
      <p:sp>
        <p:nvSpPr>
          <p:cNvPr id="44" name="Google Shape;44;p4"/>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122972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sv-SE"/>
              <a:t>Klicka här för att ändra mall för rubrikformat</a:t>
            </a:r>
            <a:endParaRPr dirty="0"/>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91425" tIns="91425" rIns="91425" bIns="91425" anchor="t" anchorCtr="0"/>
          <a:lstStyle>
            <a:lvl1pPr marL="609585" lvl="0" indent="-440256">
              <a:spcBef>
                <a:spcPts val="80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pPr lvl="0"/>
            <a:r>
              <a:rPr lang="sv-SE"/>
              <a:t>Redigera format för bakgrundstext</a:t>
            </a: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2451" fontAlgn="auto">
              <a:spcBef>
                <a:spcPts val="0"/>
              </a:spcBef>
              <a:spcAft>
                <a:spcPts val="0"/>
              </a:spcAft>
              <a:buClr>
                <a:srgbClr val="000000"/>
              </a:buClr>
            </a:pPr>
            <a:fld id="{00000000-1234-1234-1234-123412341234}" type="slidenum">
              <a:rPr lang="en" kern="0" smtClean="0"/>
              <a:pPr defTabSz="912451" fontAlgn="auto">
                <a:spcBef>
                  <a:spcPts val="0"/>
                </a:spcBef>
                <a:spcAft>
                  <a:spcPts val="0"/>
                </a:spcAft>
                <a:buClr>
                  <a:srgbClr val="000000"/>
                </a:buClr>
              </a:pPr>
              <a:t>‹#›</a:t>
            </a:fld>
            <a:endParaRPr lang="en" kern="0"/>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Tree>
    <p:extLst>
      <p:ext uri="{BB962C8B-B14F-4D97-AF65-F5344CB8AC3E}">
        <p14:creationId xmlns:p14="http://schemas.microsoft.com/office/powerpoint/2010/main" val="365184587"/>
      </p:ext>
    </p:extLst>
  </p:cSld>
  <p:clrMapOvr>
    <a:masterClrMapping/>
  </p:clrMapOvr>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 1 column + big image">
  <p:cSld name="Title + 1 column + big image">
    <p:spTree>
      <p:nvGrpSpPr>
        <p:cNvPr id="1" name="Shape 57"/>
        <p:cNvGrpSpPr/>
        <p:nvPr/>
      </p:nvGrpSpPr>
      <p:grpSpPr>
        <a:xfrm>
          <a:off x="0" y="0"/>
          <a:ext cx="0" cy="0"/>
          <a:chOff x="0" y="0"/>
          <a:chExt cx="0" cy="0"/>
        </a:xfrm>
      </p:grpSpPr>
      <p:sp>
        <p:nvSpPr>
          <p:cNvPr id="58" name="Google Shape;58;p6"/>
          <p:cNvSpPr/>
          <p:nvPr/>
        </p:nvSpPr>
        <p:spPr>
          <a:xfrm>
            <a:off x="6856900" y="477833"/>
            <a:ext cx="5902400" cy="59024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59" name="Google Shape;59;p6"/>
          <p:cNvSpPr/>
          <p:nvPr/>
        </p:nvSpPr>
        <p:spPr>
          <a:xfrm>
            <a:off x="7169033" y="789967"/>
            <a:ext cx="5278000" cy="52780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grpSp>
        <p:nvGrpSpPr>
          <p:cNvPr id="60" name="Google Shape;60;p6"/>
          <p:cNvGrpSpPr/>
          <p:nvPr/>
        </p:nvGrpSpPr>
        <p:grpSpPr>
          <a:xfrm>
            <a:off x="-590308" y="449712"/>
            <a:ext cx="3099600" cy="30996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grpSp>
      <p:sp>
        <p:nvSpPr>
          <p:cNvPr id="65" name="Google Shape;65;p6"/>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66" name="Google Shape;66;p6"/>
          <p:cNvSpPr txBox="1">
            <a:spLocks noGrp="1"/>
          </p:cNvSpPr>
          <p:nvPr>
            <p:ph type="title"/>
          </p:nvPr>
        </p:nvSpPr>
        <p:spPr>
          <a:xfrm>
            <a:off x="609600" y="1554833"/>
            <a:ext cx="6006400" cy="9108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r>
              <a:rPr lang="sv-SE"/>
              <a:t>Klicka här för att ändra mall för rubrikformat</a:t>
            </a:r>
            <a:endParaRPr/>
          </a:p>
        </p:txBody>
      </p:sp>
      <p:sp>
        <p:nvSpPr>
          <p:cNvPr id="67" name="Google Shape;67;p6"/>
          <p:cNvSpPr txBox="1">
            <a:spLocks noGrp="1"/>
          </p:cNvSpPr>
          <p:nvPr>
            <p:ph type="body" idx="1"/>
          </p:nvPr>
        </p:nvSpPr>
        <p:spPr>
          <a:xfrm>
            <a:off x="1314239" y="2610733"/>
            <a:ext cx="5302000" cy="3491200"/>
          </a:xfrm>
          <a:prstGeom prst="rect">
            <a:avLst/>
          </a:prstGeom>
        </p:spPr>
        <p:txBody>
          <a:bodyPr spcFirstLastPara="1" wrap="square" lIns="91425" tIns="91425" rIns="91425" bIns="91425" anchor="t" anchorCtr="0"/>
          <a:lstStyle>
            <a:lvl1pPr marL="609585" lvl="0" indent="-440256" rtl="0">
              <a:spcBef>
                <a:spcPts val="800"/>
              </a:spcBef>
              <a:spcAft>
                <a:spcPts val="0"/>
              </a:spcAft>
              <a:buSzPts val="1600"/>
              <a:buChar char="￮"/>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pPr lvl="0"/>
            <a:r>
              <a:rPr lang="sv-SE"/>
              <a:t>Redigera format för bakgrundstext</a:t>
            </a:r>
          </a:p>
        </p:txBody>
      </p:sp>
      <p:sp>
        <p:nvSpPr>
          <p:cNvPr id="68" name="Google Shape;68;p6"/>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912451" fontAlgn="auto">
              <a:spcBef>
                <a:spcPts val="0"/>
              </a:spcBef>
              <a:spcAft>
                <a:spcPts val="0"/>
              </a:spcAft>
              <a:buClr>
                <a:srgbClr val="000000"/>
              </a:buClr>
            </a:pPr>
            <a:fld id="{00000000-1234-1234-1234-123412341234}" type="slidenum">
              <a:rPr lang="en" kern="0" smtClean="0"/>
              <a:pPr defTabSz="912451" fontAlgn="auto">
                <a:spcBef>
                  <a:spcPts val="0"/>
                </a:spcBef>
                <a:spcAft>
                  <a:spcPts val="0"/>
                </a:spcAft>
                <a:buClr>
                  <a:srgbClr val="000000"/>
                </a:buClr>
              </a:pPr>
              <a:t>‹#›</a:t>
            </a:fld>
            <a:endParaRPr lang="en" kern="0"/>
          </a:p>
        </p:txBody>
      </p:sp>
    </p:spTree>
    <p:extLst>
      <p:ext uri="{BB962C8B-B14F-4D97-AF65-F5344CB8AC3E}">
        <p14:creationId xmlns:p14="http://schemas.microsoft.com/office/powerpoint/2010/main" val="3527967903"/>
      </p:ext>
    </p:extLst>
  </p:cSld>
  <p:clrMapOvr>
    <a:masterClrMapping/>
  </p:clrMapOvr>
  <p:hf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sv-SE"/>
              <a:t>Klicka här för att ändra mall för rubrikformat</a:t>
            </a:r>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91425" tIns="91425" rIns="91425" bIns="91425" anchor="t" anchorCtr="0"/>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pPr lvl="0"/>
            <a:r>
              <a:rPr lang="sv-SE"/>
              <a:t>Redigera format för bakgrundstext</a:t>
            </a: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91425" tIns="91425" rIns="91425" bIns="91425" anchor="t" anchorCtr="0"/>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pPr lvl="0"/>
            <a:r>
              <a:rPr lang="sv-SE"/>
              <a:t>Redigera format för bakgrundstext</a:t>
            </a: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Tree>
    <p:extLst>
      <p:ext uri="{BB962C8B-B14F-4D97-AF65-F5344CB8AC3E}">
        <p14:creationId xmlns:p14="http://schemas.microsoft.com/office/powerpoint/2010/main" val="3871358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5" y="5082770"/>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678" tIns="121678" rIns="121678" bIns="121678"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121678" tIns="121678" rIns="121678" bIns="121678" anchor="b" anchorCtr="0"/>
          <a:lstStyle>
            <a:lvl1pPr marL="608275" lvl="0" indent="-304136">
              <a:spcBef>
                <a:spcPts val="480"/>
              </a:spcBef>
              <a:spcAft>
                <a:spcPts val="0"/>
              </a:spcAft>
              <a:buSzPts val="1400"/>
              <a:buNone/>
              <a:defRPr sz="1900"/>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121678" tIns="121678" rIns="121678" bIns="121678"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838287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2"/>
        <p:cNvGrpSpPr/>
        <p:nvPr/>
      </p:nvGrpSpPr>
      <p:grpSpPr>
        <a:xfrm>
          <a:off x="0" y="0"/>
          <a:ext cx="0" cy="0"/>
          <a:chOff x="0" y="0"/>
          <a:chExt cx="0" cy="0"/>
        </a:xfrm>
      </p:grpSpPr>
      <p:grpSp>
        <p:nvGrpSpPr>
          <p:cNvPr id="83" name="Google Shape;83;p8"/>
          <p:cNvGrpSpPr/>
          <p:nvPr/>
        </p:nvGrpSpPr>
        <p:grpSpPr>
          <a:xfrm>
            <a:off x="-590308" y="449712"/>
            <a:ext cx="3099600" cy="3099600"/>
            <a:chOff x="-474900" y="321200"/>
            <a:chExt cx="2324700" cy="2324700"/>
          </a:xfrm>
        </p:grpSpPr>
        <p:sp>
          <p:nvSpPr>
            <p:cNvPr id="84" name="Google Shape;84;p8"/>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85" name="Google Shape;85;p8"/>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86" name="Google Shape;86;p8"/>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87" name="Google Shape;87;p8"/>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grpSp>
      <p:sp>
        <p:nvSpPr>
          <p:cNvPr id="88" name="Google Shape;88;p8"/>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89" name="Google Shape;89;p8"/>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r>
              <a:rPr lang="sv-SE"/>
              <a:t>Klicka här för att ändra mall för rubrikformat</a:t>
            </a:r>
            <a:endParaRPr/>
          </a:p>
        </p:txBody>
      </p:sp>
      <p:sp>
        <p:nvSpPr>
          <p:cNvPr id="90" name="Google Shape;90;p8"/>
          <p:cNvSpPr txBox="1">
            <a:spLocks noGrp="1"/>
          </p:cNvSpPr>
          <p:nvPr>
            <p:ph type="body" idx="1"/>
          </p:nvPr>
        </p:nvSpPr>
        <p:spPr>
          <a:xfrm>
            <a:off x="1426167" y="2610733"/>
            <a:ext cx="1980400" cy="3491200"/>
          </a:xfrm>
          <a:prstGeom prst="rect">
            <a:avLst/>
          </a:prstGeom>
        </p:spPr>
        <p:txBody>
          <a:bodyPr spcFirstLastPara="1" wrap="square" lIns="91425" tIns="91425" rIns="91425" bIns="91425" anchor="t" anchorCtr="0"/>
          <a:lstStyle>
            <a:lvl1pPr marL="609585" lvl="0" indent="-397923" rtl="0">
              <a:spcBef>
                <a:spcPts val="800"/>
              </a:spcBef>
              <a:spcAft>
                <a:spcPts val="0"/>
              </a:spcAft>
              <a:buSzPts val="1100"/>
              <a:buChar char="￮"/>
              <a:defRPr sz="1467"/>
            </a:lvl1pPr>
            <a:lvl2pPr marL="1219170" lvl="1" indent="-397923" rtl="0">
              <a:spcBef>
                <a:spcPts val="0"/>
              </a:spcBef>
              <a:spcAft>
                <a:spcPts val="0"/>
              </a:spcAft>
              <a:buSzPts val="1100"/>
              <a:buChar char="￮"/>
              <a:defRPr sz="1467"/>
            </a:lvl2pPr>
            <a:lvl3pPr marL="1828754" lvl="2" indent="-397923" rtl="0">
              <a:spcBef>
                <a:spcPts val="0"/>
              </a:spcBef>
              <a:spcAft>
                <a:spcPts val="0"/>
              </a:spcAft>
              <a:buSzPts val="1100"/>
              <a:buChar char="￮"/>
              <a:defRPr sz="1467"/>
            </a:lvl3pPr>
            <a:lvl4pPr marL="2438339" lvl="3" indent="-397923" rtl="0">
              <a:spcBef>
                <a:spcPts val="0"/>
              </a:spcBef>
              <a:spcAft>
                <a:spcPts val="0"/>
              </a:spcAft>
              <a:buSzPts val="1100"/>
              <a:buChar char="●"/>
              <a:defRPr sz="1467"/>
            </a:lvl4pPr>
            <a:lvl5pPr marL="3047924" lvl="4" indent="-397923" rtl="0">
              <a:spcBef>
                <a:spcPts val="0"/>
              </a:spcBef>
              <a:spcAft>
                <a:spcPts val="0"/>
              </a:spcAft>
              <a:buSzPts val="1100"/>
              <a:buChar char="○"/>
              <a:defRPr sz="1467"/>
            </a:lvl5pPr>
            <a:lvl6pPr marL="3657509" lvl="5" indent="-397923" rtl="0">
              <a:spcBef>
                <a:spcPts val="0"/>
              </a:spcBef>
              <a:spcAft>
                <a:spcPts val="0"/>
              </a:spcAft>
              <a:buSzPts val="1100"/>
              <a:buChar char="■"/>
              <a:defRPr sz="1467"/>
            </a:lvl6pPr>
            <a:lvl7pPr marL="4267093" lvl="6" indent="-397923" rtl="0">
              <a:spcBef>
                <a:spcPts val="0"/>
              </a:spcBef>
              <a:spcAft>
                <a:spcPts val="0"/>
              </a:spcAft>
              <a:buSzPts val="1100"/>
              <a:buChar char="●"/>
              <a:defRPr sz="1467"/>
            </a:lvl7pPr>
            <a:lvl8pPr marL="4876678" lvl="7" indent="-397923" rtl="0">
              <a:spcBef>
                <a:spcPts val="0"/>
              </a:spcBef>
              <a:spcAft>
                <a:spcPts val="0"/>
              </a:spcAft>
              <a:buSzPts val="1100"/>
              <a:buChar char="○"/>
              <a:defRPr sz="1467"/>
            </a:lvl8pPr>
            <a:lvl9pPr marL="5486263" lvl="8" indent="-397923" rtl="0">
              <a:spcBef>
                <a:spcPts val="0"/>
              </a:spcBef>
              <a:spcAft>
                <a:spcPts val="0"/>
              </a:spcAft>
              <a:buSzPts val="1100"/>
              <a:buChar char="■"/>
              <a:defRPr sz="1467"/>
            </a:lvl9pPr>
          </a:lstStyle>
          <a:p>
            <a:pPr lvl="0"/>
            <a:r>
              <a:rPr lang="sv-SE"/>
              <a:t>Redigera format för bakgrundstext</a:t>
            </a:r>
          </a:p>
        </p:txBody>
      </p:sp>
      <p:sp>
        <p:nvSpPr>
          <p:cNvPr id="91" name="Google Shape;91;p8"/>
          <p:cNvSpPr txBox="1">
            <a:spLocks noGrp="1"/>
          </p:cNvSpPr>
          <p:nvPr>
            <p:ph type="body" idx="2"/>
          </p:nvPr>
        </p:nvSpPr>
        <p:spPr>
          <a:xfrm>
            <a:off x="3507915" y="2610733"/>
            <a:ext cx="1980400" cy="3491200"/>
          </a:xfrm>
          <a:prstGeom prst="rect">
            <a:avLst/>
          </a:prstGeom>
        </p:spPr>
        <p:txBody>
          <a:bodyPr spcFirstLastPara="1" wrap="square" lIns="91425" tIns="91425" rIns="91425" bIns="91425" anchor="t" anchorCtr="0"/>
          <a:lstStyle>
            <a:lvl1pPr marL="609585" lvl="0" indent="-397923" rtl="0">
              <a:spcBef>
                <a:spcPts val="800"/>
              </a:spcBef>
              <a:spcAft>
                <a:spcPts val="0"/>
              </a:spcAft>
              <a:buSzPts val="1100"/>
              <a:buChar char="￮"/>
              <a:defRPr sz="1467"/>
            </a:lvl1pPr>
            <a:lvl2pPr marL="1219170" lvl="1" indent="-397923" rtl="0">
              <a:spcBef>
                <a:spcPts val="0"/>
              </a:spcBef>
              <a:spcAft>
                <a:spcPts val="0"/>
              </a:spcAft>
              <a:buSzPts val="1100"/>
              <a:buChar char="￮"/>
              <a:defRPr sz="1467"/>
            </a:lvl2pPr>
            <a:lvl3pPr marL="1828754" lvl="2" indent="-397923" rtl="0">
              <a:spcBef>
                <a:spcPts val="0"/>
              </a:spcBef>
              <a:spcAft>
                <a:spcPts val="0"/>
              </a:spcAft>
              <a:buSzPts val="1100"/>
              <a:buChar char="￮"/>
              <a:defRPr sz="1467"/>
            </a:lvl3pPr>
            <a:lvl4pPr marL="2438339" lvl="3" indent="-397923" rtl="0">
              <a:spcBef>
                <a:spcPts val="0"/>
              </a:spcBef>
              <a:spcAft>
                <a:spcPts val="0"/>
              </a:spcAft>
              <a:buSzPts val="1100"/>
              <a:buChar char="●"/>
              <a:defRPr sz="1467"/>
            </a:lvl4pPr>
            <a:lvl5pPr marL="3047924" lvl="4" indent="-397923" rtl="0">
              <a:spcBef>
                <a:spcPts val="0"/>
              </a:spcBef>
              <a:spcAft>
                <a:spcPts val="0"/>
              </a:spcAft>
              <a:buSzPts val="1100"/>
              <a:buChar char="○"/>
              <a:defRPr sz="1467"/>
            </a:lvl5pPr>
            <a:lvl6pPr marL="3657509" lvl="5" indent="-397923" rtl="0">
              <a:spcBef>
                <a:spcPts val="0"/>
              </a:spcBef>
              <a:spcAft>
                <a:spcPts val="0"/>
              </a:spcAft>
              <a:buSzPts val="1100"/>
              <a:buChar char="■"/>
              <a:defRPr sz="1467"/>
            </a:lvl6pPr>
            <a:lvl7pPr marL="4267093" lvl="6" indent="-397923" rtl="0">
              <a:spcBef>
                <a:spcPts val="0"/>
              </a:spcBef>
              <a:spcAft>
                <a:spcPts val="0"/>
              </a:spcAft>
              <a:buSzPts val="1100"/>
              <a:buChar char="●"/>
              <a:defRPr sz="1467"/>
            </a:lvl7pPr>
            <a:lvl8pPr marL="4876678" lvl="7" indent="-397923" rtl="0">
              <a:spcBef>
                <a:spcPts val="0"/>
              </a:spcBef>
              <a:spcAft>
                <a:spcPts val="0"/>
              </a:spcAft>
              <a:buSzPts val="1100"/>
              <a:buChar char="○"/>
              <a:defRPr sz="1467"/>
            </a:lvl8pPr>
            <a:lvl9pPr marL="5486263" lvl="8" indent="-397923" rtl="0">
              <a:spcBef>
                <a:spcPts val="0"/>
              </a:spcBef>
              <a:spcAft>
                <a:spcPts val="0"/>
              </a:spcAft>
              <a:buSzPts val="1100"/>
              <a:buChar char="■"/>
              <a:defRPr sz="1467"/>
            </a:lvl9pPr>
          </a:lstStyle>
          <a:p>
            <a:pPr lvl="0"/>
            <a:r>
              <a:rPr lang="sv-SE"/>
              <a:t>Redigera format för bakgrundstext</a:t>
            </a:r>
          </a:p>
        </p:txBody>
      </p:sp>
      <p:sp>
        <p:nvSpPr>
          <p:cNvPr id="92" name="Google Shape;92;p8"/>
          <p:cNvSpPr txBox="1">
            <a:spLocks noGrp="1"/>
          </p:cNvSpPr>
          <p:nvPr>
            <p:ph type="body" idx="3"/>
          </p:nvPr>
        </p:nvSpPr>
        <p:spPr>
          <a:xfrm>
            <a:off x="5589661" y="2610733"/>
            <a:ext cx="1980400" cy="3491200"/>
          </a:xfrm>
          <a:prstGeom prst="rect">
            <a:avLst/>
          </a:prstGeom>
        </p:spPr>
        <p:txBody>
          <a:bodyPr spcFirstLastPara="1" wrap="square" lIns="91425" tIns="91425" rIns="91425" bIns="91425" anchor="t" anchorCtr="0"/>
          <a:lstStyle>
            <a:lvl1pPr marL="609585" lvl="0" indent="-397923" rtl="0">
              <a:spcBef>
                <a:spcPts val="800"/>
              </a:spcBef>
              <a:spcAft>
                <a:spcPts val="0"/>
              </a:spcAft>
              <a:buSzPts val="1100"/>
              <a:buChar char="￮"/>
              <a:defRPr sz="1467"/>
            </a:lvl1pPr>
            <a:lvl2pPr marL="1219170" lvl="1" indent="-397923" rtl="0">
              <a:spcBef>
                <a:spcPts val="0"/>
              </a:spcBef>
              <a:spcAft>
                <a:spcPts val="0"/>
              </a:spcAft>
              <a:buSzPts val="1100"/>
              <a:buChar char="￮"/>
              <a:defRPr sz="1467"/>
            </a:lvl2pPr>
            <a:lvl3pPr marL="1828754" lvl="2" indent="-397923" rtl="0">
              <a:spcBef>
                <a:spcPts val="0"/>
              </a:spcBef>
              <a:spcAft>
                <a:spcPts val="0"/>
              </a:spcAft>
              <a:buSzPts val="1100"/>
              <a:buChar char="￮"/>
              <a:defRPr sz="1467"/>
            </a:lvl3pPr>
            <a:lvl4pPr marL="2438339" lvl="3" indent="-397923" rtl="0">
              <a:spcBef>
                <a:spcPts val="0"/>
              </a:spcBef>
              <a:spcAft>
                <a:spcPts val="0"/>
              </a:spcAft>
              <a:buSzPts val="1100"/>
              <a:buChar char="●"/>
              <a:defRPr sz="1467"/>
            </a:lvl4pPr>
            <a:lvl5pPr marL="3047924" lvl="4" indent="-397923" rtl="0">
              <a:spcBef>
                <a:spcPts val="0"/>
              </a:spcBef>
              <a:spcAft>
                <a:spcPts val="0"/>
              </a:spcAft>
              <a:buSzPts val="1100"/>
              <a:buChar char="○"/>
              <a:defRPr sz="1467"/>
            </a:lvl5pPr>
            <a:lvl6pPr marL="3657509" lvl="5" indent="-397923" rtl="0">
              <a:spcBef>
                <a:spcPts val="0"/>
              </a:spcBef>
              <a:spcAft>
                <a:spcPts val="0"/>
              </a:spcAft>
              <a:buSzPts val="1100"/>
              <a:buChar char="■"/>
              <a:defRPr sz="1467"/>
            </a:lvl6pPr>
            <a:lvl7pPr marL="4267093" lvl="6" indent="-397923" rtl="0">
              <a:spcBef>
                <a:spcPts val="0"/>
              </a:spcBef>
              <a:spcAft>
                <a:spcPts val="0"/>
              </a:spcAft>
              <a:buSzPts val="1100"/>
              <a:buChar char="●"/>
              <a:defRPr sz="1467"/>
            </a:lvl7pPr>
            <a:lvl8pPr marL="4876678" lvl="7" indent="-397923" rtl="0">
              <a:spcBef>
                <a:spcPts val="0"/>
              </a:spcBef>
              <a:spcAft>
                <a:spcPts val="0"/>
              </a:spcAft>
              <a:buSzPts val="1100"/>
              <a:buChar char="○"/>
              <a:defRPr sz="1467"/>
            </a:lvl8pPr>
            <a:lvl9pPr marL="5486263" lvl="8" indent="-397923" rtl="0">
              <a:spcBef>
                <a:spcPts val="0"/>
              </a:spcBef>
              <a:spcAft>
                <a:spcPts val="0"/>
              </a:spcAft>
              <a:buSzPts val="1100"/>
              <a:buChar char="■"/>
              <a:defRPr sz="1467"/>
            </a:lvl9pPr>
          </a:lstStyle>
          <a:p>
            <a:pPr lvl="0"/>
            <a:r>
              <a:rPr lang="sv-SE"/>
              <a:t>Redigera format för bakgrundstext</a:t>
            </a:r>
          </a:p>
        </p:txBody>
      </p:sp>
      <p:sp>
        <p:nvSpPr>
          <p:cNvPr id="93" name="Google Shape;93;p8"/>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94" name="Google Shape;94;p8"/>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95" name="Google Shape;95;p8"/>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Tree>
    <p:extLst>
      <p:ext uri="{BB962C8B-B14F-4D97-AF65-F5344CB8AC3E}">
        <p14:creationId xmlns:p14="http://schemas.microsoft.com/office/powerpoint/2010/main" val="13310595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sv-SE"/>
              <a:t>Klicka här för att ändra mall för rubrikformat</a:t>
            </a:r>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304832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2" y="5082661"/>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91425" tIns="91425" rIns="91425" bIns="91425" anchor="b" anchorCtr="0"/>
          <a:lstStyle>
            <a:lvl1pPr marL="609585" lvl="0" indent="-304792">
              <a:spcBef>
                <a:spcPts val="480"/>
              </a:spcBef>
              <a:spcAft>
                <a:spcPts val="0"/>
              </a:spcAft>
              <a:buSzPts val="1400"/>
              <a:buNone/>
              <a:defRPr sz="1867"/>
            </a:lvl1pPr>
          </a:lstStyle>
          <a:p>
            <a:pPr lvl="0"/>
            <a:r>
              <a:rPr lang="sv-SE"/>
              <a:t>Redigera format för bakgrundstext</a:t>
            </a: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074722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lank type A" type="blank">
  <p:cSld name="Blank type A">
    <p:spTree>
      <p:nvGrpSpPr>
        <p:cNvPr id="1" name="Shape 114"/>
        <p:cNvGrpSpPr/>
        <p:nvPr/>
      </p:nvGrpSpPr>
      <p:grpSpPr>
        <a:xfrm>
          <a:off x="0" y="0"/>
          <a:ext cx="0" cy="0"/>
          <a:chOff x="0" y="0"/>
          <a:chExt cx="0" cy="0"/>
        </a:xfrm>
      </p:grpSpPr>
      <p:sp>
        <p:nvSpPr>
          <p:cNvPr id="115" name="Google Shape;115;p11"/>
          <p:cNvSpPr/>
          <p:nvPr/>
        </p:nvSpPr>
        <p:spPr>
          <a:xfrm>
            <a:off x="1018667" y="-1648367"/>
            <a:ext cx="10154800" cy="10154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116" name="Google Shape;116;p11"/>
          <p:cNvSpPr/>
          <p:nvPr/>
        </p:nvSpPr>
        <p:spPr>
          <a:xfrm>
            <a:off x="1597733" y="-1069300"/>
            <a:ext cx="8996000" cy="89960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117" name="Google Shape;117;p11"/>
          <p:cNvSpPr/>
          <p:nvPr/>
        </p:nvSpPr>
        <p:spPr>
          <a:xfrm>
            <a:off x="3023867" y="356833"/>
            <a:ext cx="6144400" cy="61444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118" name="Google Shape;118;p11"/>
          <p:cNvSpPr/>
          <p:nvPr/>
        </p:nvSpPr>
        <p:spPr>
          <a:xfrm>
            <a:off x="-939800" y="-3606800"/>
            <a:ext cx="14071600" cy="14071600"/>
          </a:xfrm>
          <a:prstGeom prst="donut">
            <a:avLst>
              <a:gd name="adj" fmla="val 10467"/>
            </a:avLst>
          </a:prstGeom>
          <a:solidFill>
            <a:srgbClr val="000000">
              <a:alpha val="6539"/>
            </a:srgb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119" name="Google Shape;119;p11"/>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120" name="Google Shape;120;p11"/>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00722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lank type B">
  <p:cSld name="Blank type B">
    <p:spTree>
      <p:nvGrpSpPr>
        <p:cNvPr id="1" name="Shape 121"/>
        <p:cNvGrpSpPr/>
        <p:nvPr/>
      </p:nvGrpSpPr>
      <p:grpSpPr>
        <a:xfrm>
          <a:off x="0" y="0"/>
          <a:ext cx="0" cy="0"/>
          <a:chOff x="0" y="0"/>
          <a:chExt cx="0" cy="0"/>
        </a:xfrm>
      </p:grpSpPr>
      <p:sp>
        <p:nvSpPr>
          <p:cNvPr id="122" name="Google Shape;122;p12"/>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123" name="Google Shape;123;p12"/>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124" name="Google Shape;124;p12"/>
          <p:cNvGrpSpPr/>
          <p:nvPr/>
        </p:nvGrpSpPr>
        <p:grpSpPr>
          <a:xfrm>
            <a:off x="1091792" y="669777"/>
            <a:ext cx="3099600" cy="3099600"/>
            <a:chOff x="-474900" y="321200"/>
            <a:chExt cx="2324700" cy="2324700"/>
          </a:xfrm>
        </p:grpSpPr>
        <p:sp>
          <p:nvSpPr>
            <p:cNvPr id="125" name="Google Shape;125;p12"/>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126" name="Google Shape;126;p12"/>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127" name="Google Shape;127;p12"/>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sp>
          <p:nvSpPr>
            <p:cNvPr id="128" name="Google Shape;128;p12"/>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sz="2000"/>
            </a:p>
          </p:txBody>
        </p:sp>
      </p:grpSp>
      <p:sp>
        <p:nvSpPr>
          <p:cNvPr id="129" name="Google Shape;129;p12"/>
          <p:cNvSpPr/>
          <p:nvPr/>
        </p:nvSpPr>
        <p:spPr>
          <a:xfrm>
            <a:off x="2392700" y="-543867"/>
            <a:ext cx="7945600" cy="79456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Tree>
    <p:extLst>
      <p:ext uri="{BB962C8B-B14F-4D97-AF65-F5344CB8AC3E}">
        <p14:creationId xmlns:p14="http://schemas.microsoft.com/office/powerpoint/2010/main" val="9211556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Image background">
  <p:cSld name="Image background">
    <p:bg>
      <p:bgPr>
        <a:solidFill>
          <a:srgbClr val="000000"/>
        </a:solidFill>
        <a:effectLst/>
      </p:bgPr>
    </p:bg>
    <p:spTree>
      <p:nvGrpSpPr>
        <p:cNvPr id="1" name="Shape 130"/>
        <p:cNvGrpSpPr/>
        <p:nvPr/>
      </p:nvGrpSpPr>
      <p:grpSpPr>
        <a:xfrm>
          <a:off x="0" y="0"/>
          <a:ext cx="0" cy="0"/>
          <a:chOff x="0" y="0"/>
          <a:chExt cx="0" cy="0"/>
        </a:xfrm>
      </p:grpSpPr>
      <p:sp>
        <p:nvSpPr>
          <p:cNvPr id="131" name="Google Shape;131;p13"/>
          <p:cNvSpPr/>
          <p:nvPr/>
        </p:nvSpPr>
        <p:spPr>
          <a:xfrm>
            <a:off x="-939800" y="-3606800"/>
            <a:ext cx="14071600" cy="14071600"/>
          </a:xfrm>
          <a:prstGeom prst="donut">
            <a:avLst>
              <a:gd name="adj" fmla="val 10467"/>
            </a:avLst>
          </a:prstGeom>
          <a:solidFill>
            <a:srgbClr val="FFFFFF"/>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132" name="Google Shape;132;p13"/>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133" name="Google Shape;133;p13"/>
          <p:cNvSpPr/>
          <p:nvPr/>
        </p:nvSpPr>
        <p:spPr>
          <a:xfrm>
            <a:off x="1018667" y="-1648367"/>
            <a:ext cx="10154800" cy="101548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134" name="Google Shape;134;p13"/>
          <p:cNvSpPr/>
          <p:nvPr/>
        </p:nvSpPr>
        <p:spPr>
          <a:xfrm>
            <a:off x="1597733" y="-1069300"/>
            <a:ext cx="8996000" cy="89960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135" name="Google Shape;135;p13"/>
          <p:cNvSpPr/>
          <p:nvPr/>
        </p:nvSpPr>
        <p:spPr>
          <a:xfrm>
            <a:off x="3023867" y="356833"/>
            <a:ext cx="6144400" cy="6144400"/>
          </a:xfrm>
          <a:prstGeom prst="ellipse">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spcBef>
                <a:spcPts val="0"/>
              </a:spcBef>
              <a:spcAft>
                <a:spcPts val="0"/>
              </a:spcAft>
              <a:buNone/>
            </a:pPr>
            <a:endParaRPr sz="2000"/>
          </a:p>
        </p:txBody>
      </p:sp>
      <p:sp>
        <p:nvSpPr>
          <p:cNvPr id="136" name="Google Shape;136;p13"/>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082552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1_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926412" y="950516"/>
            <a:ext cx="10575487" cy="852521"/>
          </a:xfrm>
          <a:prstGeom prst="rect">
            <a:avLst/>
          </a:prstGeo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926400" y="1800001"/>
            <a:ext cx="5169600" cy="4445525"/>
          </a:xfrm>
          <a:prstGeom prst="rect">
            <a:avLst/>
          </a:prstGeom>
        </p:spPr>
        <p:txBody>
          <a:bodyPr/>
          <a:lstStyle>
            <a:lvl1pPr>
              <a:defRPr sz="1900"/>
            </a:lvl1pPr>
            <a:lvl2pPr>
              <a:defRPr sz="1600"/>
            </a:lvl2pPr>
            <a:lvl3pPr>
              <a:defRPr sz="1600"/>
            </a:lvl3pPr>
            <a:lvl4pPr>
              <a:defRPr sz="1500"/>
            </a:lvl4pPr>
            <a:lvl5pPr>
              <a:defRPr sz="1500"/>
            </a:lvl5pPr>
            <a:lvl6pPr>
              <a:defRPr sz="1900"/>
            </a:lvl6pPr>
            <a:lvl7pPr>
              <a:defRPr sz="1900"/>
            </a:lvl7pPr>
            <a:lvl8pPr>
              <a:defRPr sz="1900"/>
            </a:lvl8pPr>
            <a:lvl9pPr>
              <a:defRPr sz="19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innehåll 2"/>
          <p:cNvSpPr>
            <a:spLocks noGrp="1"/>
          </p:cNvSpPr>
          <p:nvPr>
            <p:ph sz="half" idx="13"/>
          </p:nvPr>
        </p:nvSpPr>
        <p:spPr>
          <a:xfrm>
            <a:off x="6316951" y="1800001"/>
            <a:ext cx="5169600" cy="4445525"/>
          </a:xfrm>
          <a:prstGeom prst="rect">
            <a:avLst/>
          </a:prstGeom>
        </p:spPr>
        <p:txBody>
          <a:bodyPr/>
          <a:lstStyle>
            <a:lvl1pPr>
              <a:defRPr sz="1900"/>
            </a:lvl1pPr>
            <a:lvl2pPr>
              <a:defRPr sz="1600"/>
            </a:lvl2pPr>
            <a:lvl3pPr>
              <a:defRPr sz="1600"/>
            </a:lvl3pPr>
            <a:lvl4pPr>
              <a:defRPr sz="1500"/>
            </a:lvl4pPr>
            <a:lvl5pPr>
              <a:defRPr sz="1500"/>
            </a:lvl5pPr>
            <a:lvl6pPr>
              <a:defRPr sz="1900"/>
            </a:lvl6pPr>
            <a:lvl7pPr>
              <a:defRPr sz="1900"/>
            </a:lvl7pPr>
            <a:lvl8pPr>
              <a:defRPr sz="1900"/>
            </a:lvl8pPr>
            <a:lvl9pPr>
              <a:defRPr sz="19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3"/>
          <p:cNvSpPr>
            <a:spLocks noGrp="1"/>
          </p:cNvSpPr>
          <p:nvPr>
            <p:ph type="dt" sz="half" idx="14"/>
          </p:nvPr>
        </p:nvSpPr>
        <p:spPr>
          <a:xfrm>
            <a:off x="609600" y="6172201"/>
            <a:ext cx="4572000" cy="304800"/>
          </a:xfrm>
          <a:prstGeom prst="rect">
            <a:avLst/>
          </a:prstGeom>
        </p:spPr>
        <p:txBody>
          <a:bodyPr/>
          <a:lstStyle>
            <a:lvl1pPr>
              <a:defRPr/>
            </a:lvl1pPr>
          </a:lstStyle>
          <a:p>
            <a:pPr>
              <a:defRPr/>
            </a:pPr>
            <a:fld id="{3E770636-C08D-48FC-BE39-E4A0EE4F552D}" type="datetime1">
              <a:rPr lang="sv-SE" smtClean="0"/>
              <a:pPr>
                <a:defRPr/>
              </a:pPr>
              <a:t>2018-10-01</a:t>
            </a:fld>
            <a:endParaRPr lang="sv-SE"/>
          </a:p>
        </p:txBody>
      </p:sp>
      <p:sp>
        <p:nvSpPr>
          <p:cNvPr id="6" name="Platshållare för sidfot 4"/>
          <p:cNvSpPr>
            <a:spLocks noGrp="1"/>
          </p:cNvSpPr>
          <p:nvPr>
            <p:ph type="ftr" sz="quarter" idx="15"/>
          </p:nvPr>
        </p:nvSpPr>
        <p:spPr>
          <a:xfrm>
            <a:off x="609600" y="6492876"/>
            <a:ext cx="4572000" cy="283845"/>
          </a:xfrm>
          <a:prstGeom prst="rect">
            <a:avLst/>
          </a:prstGeom>
        </p:spPr>
        <p:txBody>
          <a:bodyPr/>
          <a:lstStyle>
            <a:lvl1pPr>
              <a:defRPr/>
            </a:lvl1pPr>
          </a:lstStyle>
          <a:p>
            <a:pPr>
              <a:defRPr/>
            </a:pPr>
            <a:endParaRPr lang="en-US"/>
          </a:p>
        </p:txBody>
      </p:sp>
      <p:sp>
        <p:nvSpPr>
          <p:cNvPr id="7" name="Platshållare för bildnummer 5"/>
          <p:cNvSpPr>
            <a:spLocks noGrp="1"/>
          </p:cNvSpPr>
          <p:nvPr>
            <p:ph type="sldNum" sz="quarter" idx="16"/>
          </p:nvPr>
        </p:nvSpPr>
        <p:spPr/>
        <p:txBody>
          <a:bodyPr/>
          <a:lstStyle>
            <a:lvl1pPr>
              <a:defRPr/>
            </a:lvl1pPr>
          </a:lstStyle>
          <a:p>
            <a:pPr>
              <a:defRPr/>
            </a:pPr>
            <a:fld id="{81D4E7C6-940A-4EDB-81C2-3DE430F993CE}" type="slidenum">
              <a:rPr lang="sv-SE"/>
              <a:pPr>
                <a:defRPr/>
              </a:pPr>
              <a:t>‹#›</a:t>
            </a:fld>
            <a:endParaRPr lang="sv-SE"/>
          </a:p>
        </p:txBody>
      </p:sp>
    </p:spTree>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 A" type="blank">
  <p:cSld name="Blank type A">
    <p:spTree>
      <p:nvGrpSpPr>
        <p:cNvPr id="1" name="Shape 114"/>
        <p:cNvGrpSpPr/>
        <p:nvPr/>
      </p:nvGrpSpPr>
      <p:grpSpPr>
        <a:xfrm>
          <a:off x="0" y="0"/>
          <a:ext cx="0" cy="0"/>
          <a:chOff x="0" y="0"/>
          <a:chExt cx="0" cy="0"/>
        </a:xfrm>
      </p:grpSpPr>
      <p:sp>
        <p:nvSpPr>
          <p:cNvPr id="115" name="Google Shape;115;p11"/>
          <p:cNvSpPr/>
          <p:nvPr/>
        </p:nvSpPr>
        <p:spPr>
          <a:xfrm>
            <a:off x="1018667" y="-1648367"/>
            <a:ext cx="10154800" cy="10154800"/>
          </a:xfrm>
          <a:prstGeom prst="ellipse">
            <a:avLst/>
          </a:prstGeom>
          <a:noFill/>
          <a:ln w="9525" cap="flat" cmpd="sng">
            <a:solidFill>
              <a:srgbClr val="E8E8E8"/>
            </a:solidFill>
            <a:prstDash val="solid"/>
            <a:round/>
            <a:headEnd type="none" w="sm" len="sm"/>
            <a:tailEnd type="none" w="sm" len="sm"/>
          </a:ln>
        </p:spPr>
        <p:txBody>
          <a:bodyPr spcFirstLastPara="1" wrap="square" lIns="121678" tIns="121678" rIns="121678" bIns="121678"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6" name="Google Shape;116;p11"/>
          <p:cNvSpPr/>
          <p:nvPr/>
        </p:nvSpPr>
        <p:spPr>
          <a:xfrm>
            <a:off x="1597733" y="-1069300"/>
            <a:ext cx="8996000" cy="8996000"/>
          </a:xfrm>
          <a:prstGeom prst="ellipse">
            <a:avLst/>
          </a:prstGeom>
          <a:noFill/>
          <a:ln w="9525" cap="flat" cmpd="sng">
            <a:solidFill>
              <a:srgbClr val="E8E8E8"/>
            </a:solidFill>
            <a:prstDash val="solid"/>
            <a:round/>
            <a:headEnd type="none" w="sm" len="sm"/>
            <a:tailEnd type="none" w="sm" len="sm"/>
          </a:ln>
        </p:spPr>
        <p:txBody>
          <a:bodyPr spcFirstLastPara="1" wrap="square" lIns="121678" tIns="121678" rIns="121678" bIns="121678"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7" name="Google Shape;117;p11"/>
          <p:cNvSpPr/>
          <p:nvPr/>
        </p:nvSpPr>
        <p:spPr>
          <a:xfrm>
            <a:off x="3023867" y="356833"/>
            <a:ext cx="6144400" cy="6144400"/>
          </a:xfrm>
          <a:prstGeom prst="ellipse">
            <a:avLst/>
          </a:prstGeom>
          <a:noFill/>
          <a:ln w="9525" cap="flat" cmpd="sng">
            <a:solidFill>
              <a:srgbClr val="E8E8E8"/>
            </a:solidFill>
            <a:prstDash val="solid"/>
            <a:round/>
            <a:headEnd type="none" w="sm" len="sm"/>
            <a:tailEnd type="none" w="sm" len="sm"/>
          </a:ln>
        </p:spPr>
        <p:txBody>
          <a:bodyPr spcFirstLastPara="1" wrap="square" lIns="121678" tIns="121678" rIns="121678" bIns="121678"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8" name="Google Shape;118;p11"/>
          <p:cNvSpPr/>
          <p:nvPr/>
        </p:nvSpPr>
        <p:spPr>
          <a:xfrm>
            <a:off x="-939800" y="-3606800"/>
            <a:ext cx="14071600" cy="14071600"/>
          </a:xfrm>
          <a:prstGeom prst="donut">
            <a:avLst>
              <a:gd name="adj" fmla="val 10467"/>
            </a:avLst>
          </a:prstGeom>
          <a:solidFill>
            <a:srgbClr val="000000">
              <a:alpha val="6539"/>
            </a:srgbClr>
          </a:solidFill>
          <a:ln>
            <a:noFill/>
          </a:ln>
        </p:spPr>
        <p:txBody>
          <a:bodyPr spcFirstLastPara="1" wrap="square" lIns="121678" tIns="121678" rIns="121678" bIns="121678"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9" name="Google Shape;119;p11"/>
          <p:cNvSpPr/>
          <p:nvPr/>
        </p:nvSpPr>
        <p:spPr>
          <a:xfrm>
            <a:off x="11408000" y="6101933"/>
            <a:ext cx="580800" cy="580800"/>
          </a:xfrm>
          <a:prstGeom prst="ellipse">
            <a:avLst/>
          </a:prstGeom>
          <a:solidFill>
            <a:srgbClr val="000000"/>
          </a:solidFill>
          <a:ln>
            <a:noFill/>
          </a:ln>
        </p:spPr>
        <p:txBody>
          <a:bodyPr spcFirstLastPara="1" wrap="square" lIns="121678" tIns="121678" rIns="121678" bIns="121678"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0" name="Google Shape;120;p11"/>
          <p:cNvSpPr txBox="1">
            <a:spLocks noGrp="1"/>
          </p:cNvSpPr>
          <p:nvPr>
            <p:ph type="sldNum" idx="12"/>
          </p:nvPr>
        </p:nvSpPr>
        <p:spPr>
          <a:xfrm>
            <a:off x="11407833" y="6101933"/>
            <a:ext cx="580800" cy="580800"/>
          </a:xfrm>
          <a:prstGeom prst="rect">
            <a:avLst/>
          </a:prstGeom>
        </p:spPr>
        <p:txBody>
          <a:bodyPr spcFirstLastPara="1" wrap="square" lIns="121678" tIns="121678" rIns="121678" bIns="121678"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9564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 B">
  <p:cSld name="Blank type B">
    <p:spTree>
      <p:nvGrpSpPr>
        <p:cNvPr id="1" name="Shape 121"/>
        <p:cNvGrpSpPr/>
        <p:nvPr/>
      </p:nvGrpSpPr>
      <p:grpSpPr>
        <a:xfrm>
          <a:off x="0" y="0"/>
          <a:ext cx="0" cy="0"/>
          <a:chOff x="0" y="0"/>
          <a:chExt cx="0" cy="0"/>
        </a:xfrm>
      </p:grpSpPr>
      <p:sp>
        <p:nvSpPr>
          <p:cNvPr id="122" name="Google Shape;122;p12"/>
          <p:cNvSpPr/>
          <p:nvPr/>
        </p:nvSpPr>
        <p:spPr>
          <a:xfrm>
            <a:off x="11408000" y="6101933"/>
            <a:ext cx="580800" cy="580800"/>
          </a:xfrm>
          <a:prstGeom prst="ellipse">
            <a:avLst/>
          </a:prstGeom>
          <a:solidFill>
            <a:srgbClr val="000000"/>
          </a:solidFill>
          <a:ln>
            <a:noFill/>
          </a:ln>
        </p:spPr>
        <p:txBody>
          <a:bodyPr spcFirstLastPara="1" wrap="square" lIns="121678" tIns="121678" rIns="121678" bIns="121678"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3" name="Google Shape;123;p12"/>
          <p:cNvSpPr txBox="1">
            <a:spLocks noGrp="1"/>
          </p:cNvSpPr>
          <p:nvPr>
            <p:ph type="sldNum" idx="12"/>
          </p:nvPr>
        </p:nvSpPr>
        <p:spPr>
          <a:xfrm>
            <a:off x="11407833" y="6101933"/>
            <a:ext cx="580800" cy="580800"/>
          </a:xfrm>
          <a:prstGeom prst="rect">
            <a:avLst/>
          </a:prstGeom>
        </p:spPr>
        <p:txBody>
          <a:bodyPr spcFirstLastPara="1" wrap="square" lIns="121678" tIns="121678" rIns="121678" bIns="121678"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124" name="Google Shape;124;p12"/>
          <p:cNvGrpSpPr/>
          <p:nvPr/>
        </p:nvGrpSpPr>
        <p:grpSpPr>
          <a:xfrm>
            <a:off x="1091792" y="669777"/>
            <a:ext cx="3099600" cy="3099600"/>
            <a:chOff x="-474900" y="321200"/>
            <a:chExt cx="2324700" cy="2324700"/>
          </a:xfrm>
        </p:grpSpPr>
        <p:sp>
          <p:nvSpPr>
            <p:cNvPr id="125" name="Google Shape;125;p12"/>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6" name="Google Shape;126;p12"/>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7" name="Google Shape;127;p12"/>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8" name="Google Shape;128;p12"/>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29" name="Google Shape;129;p12"/>
          <p:cNvSpPr/>
          <p:nvPr/>
        </p:nvSpPr>
        <p:spPr>
          <a:xfrm>
            <a:off x="2392700" y="-543867"/>
            <a:ext cx="7945600" cy="7945600"/>
          </a:xfrm>
          <a:prstGeom prst="ellipse">
            <a:avLst/>
          </a:prstGeom>
          <a:solidFill>
            <a:srgbClr val="000000">
              <a:alpha val="6539"/>
            </a:srgbClr>
          </a:solidFill>
          <a:ln>
            <a:noFill/>
          </a:ln>
        </p:spPr>
        <p:txBody>
          <a:bodyPr spcFirstLastPara="1" wrap="square" lIns="121678" tIns="121678" rIns="121678" bIns="121678"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1767669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mage background">
  <p:cSld name="Image background">
    <p:bg>
      <p:bgPr>
        <a:solidFill>
          <a:srgbClr val="000000"/>
        </a:solidFill>
        <a:effectLst/>
      </p:bgPr>
    </p:bg>
    <p:spTree>
      <p:nvGrpSpPr>
        <p:cNvPr id="1" name="Shape 130"/>
        <p:cNvGrpSpPr/>
        <p:nvPr/>
      </p:nvGrpSpPr>
      <p:grpSpPr>
        <a:xfrm>
          <a:off x="0" y="0"/>
          <a:ext cx="0" cy="0"/>
          <a:chOff x="0" y="0"/>
          <a:chExt cx="0" cy="0"/>
        </a:xfrm>
      </p:grpSpPr>
      <p:sp>
        <p:nvSpPr>
          <p:cNvPr id="131" name="Google Shape;131;p13"/>
          <p:cNvSpPr/>
          <p:nvPr/>
        </p:nvSpPr>
        <p:spPr>
          <a:xfrm>
            <a:off x="-939800" y="-3606800"/>
            <a:ext cx="14071600" cy="14071600"/>
          </a:xfrm>
          <a:prstGeom prst="donut">
            <a:avLst>
              <a:gd name="adj" fmla="val 10467"/>
            </a:avLst>
          </a:prstGeom>
          <a:solidFill>
            <a:srgbClr val="FFFFFF"/>
          </a:solidFill>
          <a:ln>
            <a:noFill/>
          </a:ln>
        </p:spPr>
        <p:txBody>
          <a:bodyPr spcFirstLastPara="1" wrap="square" lIns="121678" tIns="121678" rIns="121678" bIns="121678"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2" name="Google Shape;132;p13"/>
          <p:cNvSpPr/>
          <p:nvPr/>
        </p:nvSpPr>
        <p:spPr>
          <a:xfrm>
            <a:off x="11408000" y="6101933"/>
            <a:ext cx="580800" cy="580800"/>
          </a:xfrm>
          <a:prstGeom prst="ellipse">
            <a:avLst/>
          </a:prstGeom>
          <a:solidFill>
            <a:srgbClr val="000000"/>
          </a:solidFill>
          <a:ln>
            <a:noFill/>
          </a:ln>
        </p:spPr>
        <p:txBody>
          <a:bodyPr spcFirstLastPara="1" wrap="square" lIns="121678" tIns="121678" rIns="121678" bIns="121678"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3" name="Google Shape;133;p13"/>
          <p:cNvSpPr/>
          <p:nvPr/>
        </p:nvSpPr>
        <p:spPr>
          <a:xfrm>
            <a:off x="1018667" y="-1648367"/>
            <a:ext cx="10154800" cy="10154800"/>
          </a:xfrm>
          <a:prstGeom prst="ellipse">
            <a:avLst/>
          </a:prstGeom>
          <a:noFill/>
          <a:ln w="9525" cap="flat" cmpd="sng">
            <a:solidFill>
              <a:srgbClr val="FFFFFF"/>
            </a:solidFill>
            <a:prstDash val="solid"/>
            <a:round/>
            <a:headEnd type="none" w="sm" len="sm"/>
            <a:tailEnd type="none" w="sm" len="sm"/>
          </a:ln>
        </p:spPr>
        <p:txBody>
          <a:bodyPr spcFirstLastPara="1" wrap="square" lIns="121678" tIns="121678" rIns="121678" bIns="121678"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4" name="Google Shape;134;p13"/>
          <p:cNvSpPr/>
          <p:nvPr/>
        </p:nvSpPr>
        <p:spPr>
          <a:xfrm>
            <a:off x="1597733" y="-1069300"/>
            <a:ext cx="8996000" cy="8996000"/>
          </a:xfrm>
          <a:prstGeom prst="ellipse">
            <a:avLst/>
          </a:prstGeom>
          <a:noFill/>
          <a:ln w="9525" cap="flat" cmpd="sng">
            <a:solidFill>
              <a:srgbClr val="FFFFFF"/>
            </a:solidFill>
            <a:prstDash val="solid"/>
            <a:round/>
            <a:headEnd type="none" w="sm" len="sm"/>
            <a:tailEnd type="none" w="sm" len="sm"/>
          </a:ln>
        </p:spPr>
        <p:txBody>
          <a:bodyPr spcFirstLastPara="1" wrap="square" lIns="121678" tIns="121678" rIns="121678" bIns="121678"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5" name="Google Shape;135;p13"/>
          <p:cNvSpPr/>
          <p:nvPr/>
        </p:nvSpPr>
        <p:spPr>
          <a:xfrm>
            <a:off x="3023867" y="356833"/>
            <a:ext cx="6144400" cy="6144400"/>
          </a:xfrm>
          <a:prstGeom prst="ellipse">
            <a:avLst/>
          </a:prstGeom>
          <a:noFill/>
          <a:ln w="9525" cap="flat" cmpd="sng">
            <a:solidFill>
              <a:srgbClr val="FFFFFF"/>
            </a:solidFill>
            <a:prstDash val="solid"/>
            <a:round/>
            <a:headEnd type="none" w="sm" len="sm"/>
            <a:tailEnd type="none" w="sm" len="sm"/>
          </a:ln>
        </p:spPr>
        <p:txBody>
          <a:bodyPr spcFirstLastPara="1" wrap="square" lIns="121678" tIns="121678" rIns="121678" bIns="121678"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6" name="Google Shape;136;p13"/>
          <p:cNvSpPr txBox="1">
            <a:spLocks noGrp="1"/>
          </p:cNvSpPr>
          <p:nvPr>
            <p:ph type="sldNum" idx="12"/>
          </p:nvPr>
        </p:nvSpPr>
        <p:spPr>
          <a:xfrm>
            <a:off x="11407833" y="6101933"/>
            <a:ext cx="580800" cy="580800"/>
          </a:xfrm>
          <a:prstGeom prst="rect">
            <a:avLst/>
          </a:prstGeom>
        </p:spPr>
        <p:txBody>
          <a:bodyPr spcFirstLastPara="1" wrap="square" lIns="121678" tIns="121678" rIns="121678" bIns="121678"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94689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121689" tIns="121689" rIns="121689" bIns="121689" anchor="b" anchorCtr="0"/>
          <a:lstStyle>
            <a:lvl1pPr lvl="0" algn="ctr" rtl="0">
              <a:spcBef>
                <a:spcPts val="0"/>
              </a:spcBef>
              <a:spcAft>
                <a:spcPts val="0"/>
              </a:spcAft>
              <a:buClr>
                <a:srgbClr val="000000"/>
              </a:buClr>
              <a:buSzPts val="5200"/>
              <a:buNone/>
              <a:defRPr sz="6900">
                <a:solidFill>
                  <a:srgbClr val="000000"/>
                </a:solidFill>
              </a:defRPr>
            </a:lvl1pPr>
            <a:lvl2pPr lvl="1" algn="ctr" rtl="0">
              <a:spcBef>
                <a:spcPts val="0"/>
              </a:spcBef>
              <a:spcAft>
                <a:spcPts val="0"/>
              </a:spcAft>
              <a:buClr>
                <a:srgbClr val="000000"/>
              </a:buClr>
              <a:buSzPts val="5200"/>
              <a:buNone/>
              <a:defRPr sz="6900">
                <a:solidFill>
                  <a:srgbClr val="000000"/>
                </a:solidFill>
              </a:defRPr>
            </a:lvl2pPr>
            <a:lvl3pPr lvl="2" algn="ctr" rtl="0">
              <a:spcBef>
                <a:spcPts val="0"/>
              </a:spcBef>
              <a:spcAft>
                <a:spcPts val="0"/>
              </a:spcAft>
              <a:buClr>
                <a:srgbClr val="000000"/>
              </a:buClr>
              <a:buSzPts val="5200"/>
              <a:buNone/>
              <a:defRPr sz="6900">
                <a:solidFill>
                  <a:srgbClr val="000000"/>
                </a:solidFill>
              </a:defRPr>
            </a:lvl3pPr>
            <a:lvl4pPr lvl="3" algn="ctr" rtl="0">
              <a:spcBef>
                <a:spcPts val="0"/>
              </a:spcBef>
              <a:spcAft>
                <a:spcPts val="0"/>
              </a:spcAft>
              <a:buClr>
                <a:srgbClr val="000000"/>
              </a:buClr>
              <a:buSzPts val="5200"/>
              <a:buNone/>
              <a:defRPr sz="6900">
                <a:solidFill>
                  <a:srgbClr val="000000"/>
                </a:solidFill>
              </a:defRPr>
            </a:lvl4pPr>
            <a:lvl5pPr lvl="4" algn="ctr" rtl="0">
              <a:spcBef>
                <a:spcPts val="0"/>
              </a:spcBef>
              <a:spcAft>
                <a:spcPts val="0"/>
              </a:spcAft>
              <a:buClr>
                <a:srgbClr val="000000"/>
              </a:buClr>
              <a:buSzPts val="5200"/>
              <a:buNone/>
              <a:defRPr sz="6900">
                <a:solidFill>
                  <a:srgbClr val="000000"/>
                </a:solidFill>
              </a:defRPr>
            </a:lvl5pPr>
            <a:lvl6pPr lvl="5" algn="ctr" rtl="0">
              <a:spcBef>
                <a:spcPts val="0"/>
              </a:spcBef>
              <a:spcAft>
                <a:spcPts val="0"/>
              </a:spcAft>
              <a:buClr>
                <a:srgbClr val="000000"/>
              </a:buClr>
              <a:buSzPts val="5200"/>
              <a:buNone/>
              <a:defRPr sz="6900">
                <a:solidFill>
                  <a:srgbClr val="000000"/>
                </a:solidFill>
              </a:defRPr>
            </a:lvl6pPr>
            <a:lvl7pPr lvl="6" algn="ctr" rtl="0">
              <a:spcBef>
                <a:spcPts val="0"/>
              </a:spcBef>
              <a:spcAft>
                <a:spcPts val="0"/>
              </a:spcAft>
              <a:buClr>
                <a:srgbClr val="000000"/>
              </a:buClr>
              <a:buSzPts val="5200"/>
              <a:buNone/>
              <a:defRPr sz="6900">
                <a:solidFill>
                  <a:srgbClr val="000000"/>
                </a:solidFill>
              </a:defRPr>
            </a:lvl7pPr>
            <a:lvl8pPr lvl="7" algn="ctr" rtl="0">
              <a:spcBef>
                <a:spcPts val="0"/>
              </a:spcBef>
              <a:spcAft>
                <a:spcPts val="0"/>
              </a:spcAft>
              <a:buClr>
                <a:srgbClr val="000000"/>
              </a:buClr>
              <a:buSzPts val="5200"/>
              <a:buNone/>
              <a:defRPr sz="6900">
                <a:solidFill>
                  <a:srgbClr val="000000"/>
                </a:solidFill>
              </a:defRPr>
            </a:lvl8pPr>
            <a:lvl9pPr lvl="8" algn="ctr" rtl="0">
              <a:spcBef>
                <a:spcPts val="0"/>
              </a:spcBef>
              <a:spcAft>
                <a:spcPts val="0"/>
              </a:spcAft>
              <a:buClr>
                <a:srgbClr val="000000"/>
              </a:buClr>
              <a:buSzPts val="5200"/>
              <a:buNone/>
              <a:defRPr sz="6900">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121689" tIns="121689" rIns="121689" bIns="121689" anchor="t" anchorCtr="0"/>
          <a:lstStyle>
            <a:lvl1pPr lvl="0" algn="ctr" rtl="0">
              <a:spcBef>
                <a:spcPts val="0"/>
              </a:spcBef>
              <a:spcAft>
                <a:spcPts val="0"/>
              </a:spcAft>
              <a:buClr>
                <a:srgbClr val="000000"/>
              </a:buClr>
              <a:buSzPts val="1400"/>
              <a:buNone/>
              <a:defRPr sz="1900">
                <a:solidFill>
                  <a:srgbClr val="000000"/>
                </a:solidFill>
              </a:defRPr>
            </a:lvl1pPr>
            <a:lvl2pPr lvl="1" algn="ctr" rtl="0">
              <a:spcBef>
                <a:spcPts val="0"/>
              </a:spcBef>
              <a:spcAft>
                <a:spcPts val="0"/>
              </a:spcAft>
              <a:buClr>
                <a:srgbClr val="000000"/>
              </a:buClr>
              <a:buSzPts val="1400"/>
              <a:buNone/>
              <a:defRPr sz="1900">
                <a:solidFill>
                  <a:srgbClr val="000000"/>
                </a:solidFill>
              </a:defRPr>
            </a:lvl2pPr>
            <a:lvl3pPr lvl="2" algn="ctr" rtl="0">
              <a:spcBef>
                <a:spcPts val="0"/>
              </a:spcBef>
              <a:spcAft>
                <a:spcPts val="0"/>
              </a:spcAft>
              <a:buClr>
                <a:srgbClr val="000000"/>
              </a:buClr>
              <a:buSzPts val="1400"/>
              <a:buNone/>
              <a:defRPr sz="1900">
                <a:solidFill>
                  <a:srgbClr val="000000"/>
                </a:solidFill>
              </a:defRPr>
            </a:lvl3pPr>
            <a:lvl4pPr lvl="3" algn="ctr" rtl="0">
              <a:spcBef>
                <a:spcPts val="0"/>
              </a:spcBef>
              <a:spcAft>
                <a:spcPts val="0"/>
              </a:spcAft>
              <a:buClr>
                <a:srgbClr val="000000"/>
              </a:buClr>
              <a:buSzPts val="1400"/>
              <a:buNone/>
              <a:defRPr sz="1900">
                <a:solidFill>
                  <a:srgbClr val="000000"/>
                </a:solidFill>
              </a:defRPr>
            </a:lvl4pPr>
            <a:lvl5pPr lvl="4" algn="ctr" rtl="0">
              <a:spcBef>
                <a:spcPts val="0"/>
              </a:spcBef>
              <a:spcAft>
                <a:spcPts val="0"/>
              </a:spcAft>
              <a:buClr>
                <a:srgbClr val="000000"/>
              </a:buClr>
              <a:buSzPts val="1400"/>
              <a:buNone/>
              <a:defRPr sz="1900">
                <a:solidFill>
                  <a:srgbClr val="000000"/>
                </a:solidFill>
              </a:defRPr>
            </a:lvl5pPr>
            <a:lvl6pPr lvl="5" algn="ctr" rtl="0">
              <a:spcBef>
                <a:spcPts val="0"/>
              </a:spcBef>
              <a:spcAft>
                <a:spcPts val="0"/>
              </a:spcAft>
              <a:buClr>
                <a:srgbClr val="000000"/>
              </a:buClr>
              <a:buSzPts val="1400"/>
              <a:buNone/>
              <a:defRPr sz="1900">
                <a:solidFill>
                  <a:srgbClr val="000000"/>
                </a:solidFill>
              </a:defRPr>
            </a:lvl6pPr>
            <a:lvl7pPr lvl="6" algn="ctr" rtl="0">
              <a:spcBef>
                <a:spcPts val="0"/>
              </a:spcBef>
              <a:spcAft>
                <a:spcPts val="0"/>
              </a:spcAft>
              <a:buClr>
                <a:srgbClr val="000000"/>
              </a:buClr>
              <a:buSzPts val="1400"/>
              <a:buNone/>
              <a:defRPr sz="1900">
                <a:solidFill>
                  <a:srgbClr val="000000"/>
                </a:solidFill>
              </a:defRPr>
            </a:lvl7pPr>
            <a:lvl8pPr lvl="7" algn="ctr" rtl="0">
              <a:spcBef>
                <a:spcPts val="0"/>
              </a:spcBef>
              <a:spcAft>
                <a:spcPts val="0"/>
              </a:spcAft>
              <a:buClr>
                <a:srgbClr val="000000"/>
              </a:buClr>
              <a:buSzPts val="1400"/>
              <a:buNone/>
              <a:defRPr sz="1900">
                <a:solidFill>
                  <a:srgbClr val="000000"/>
                </a:solidFill>
              </a:defRPr>
            </a:lvl8pPr>
            <a:lvl9pPr lvl="8" algn="ctr" rtl="0">
              <a:spcBef>
                <a:spcPts val="0"/>
              </a:spcBef>
              <a:spcAft>
                <a:spcPts val="0"/>
              </a:spcAft>
              <a:buClr>
                <a:srgbClr val="000000"/>
              </a:buClr>
              <a:buSzPts val="1400"/>
              <a:buNone/>
              <a:defRPr sz="1900">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1595085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4"/>
        <p:cNvGrpSpPr/>
        <p:nvPr/>
      </p:nvGrpSpPr>
      <p:grpSpPr>
        <a:xfrm>
          <a:off x="0" y="0"/>
          <a:ext cx="0" cy="0"/>
          <a:chOff x="0" y="0"/>
          <a:chExt cx="0" cy="0"/>
        </a:xfrm>
      </p:grpSpPr>
      <p:grpSp>
        <p:nvGrpSpPr>
          <p:cNvPr id="35" name="Google Shape;35;p4"/>
          <p:cNvGrpSpPr/>
          <p:nvPr/>
        </p:nvGrpSpPr>
        <p:grpSpPr>
          <a:xfrm>
            <a:off x="1091792" y="669777"/>
            <a:ext cx="3099600" cy="3099600"/>
            <a:chOff x="-474900" y="321200"/>
            <a:chExt cx="2324700" cy="2324700"/>
          </a:xfrm>
        </p:grpSpPr>
        <p:sp>
          <p:nvSpPr>
            <p:cNvPr id="36" name="Google Shape;36;p4"/>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7" name="Google Shape;37;p4"/>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8" name="Google Shape;38;p4"/>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9" name="Google Shape;39;p4"/>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40" name="Google Shape;40;p4"/>
          <p:cNvSpPr/>
          <p:nvPr/>
        </p:nvSpPr>
        <p:spPr>
          <a:xfrm>
            <a:off x="2392700" y="-543867"/>
            <a:ext cx="7945600" cy="7945600"/>
          </a:xfrm>
          <a:prstGeom prst="ellipse">
            <a:avLst/>
          </a:prstGeom>
          <a:solidFill>
            <a:srgbClr val="000000">
              <a:alpha val="6539"/>
            </a:srgbClr>
          </a:solidFill>
          <a:ln>
            <a:noFill/>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1" name="Google Shape;41;p4"/>
          <p:cNvSpPr/>
          <p:nvPr/>
        </p:nvSpPr>
        <p:spPr>
          <a:xfrm>
            <a:off x="11408000" y="6101933"/>
            <a:ext cx="580800" cy="580800"/>
          </a:xfrm>
          <a:prstGeom prst="ellipse">
            <a:avLst/>
          </a:prstGeom>
          <a:solidFill>
            <a:srgbClr val="000000"/>
          </a:solidFill>
          <a:ln>
            <a:noFill/>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2" name="Google Shape;42;p4"/>
          <p:cNvSpPr txBox="1">
            <a:spLocks noGrp="1"/>
          </p:cNvSpPr>
          <p:nvPr>
            <p:ph type="body" idx="1"/>
          </p:nvPr>
        </p:nvSpPr>
        <p:spPr>
          <a:xfrm>
            <a:off x="3180700" y="1747400"/>
            <a:ext cx="6369600" cy="4354400"/>
          </a:xfrm>
          <a:prstGeom prst="rect">
            <a:avLst/>
          </a:prstGeom>
        </p:spPr>
        <p:txBody>
          <a:bodyPr spcFirstLastPara="1" wrap="square" lIns="121689" tIns="121689" rIns="121689" bIns="121689" anchor="t" anchorCtr="0"/>
          <a:lstStyle>
            <a:lvl1pPr marL="608339" lvl="0" indent="-523982" rtl="0">
              <a:spcBef>
                <a:spcPts val="800"/>
              </a:spcBef>
              <a:spcAft>
                <a:spcPts val="0"/>
              </a:spcAft>
              <a:buSzPts val="2600"/>
              <a:buFont typeface="Poppins"/>
              <a:buChar char="￮"/>
              <a:defRPr sz="3500" b="1">
                <a:latin typeface="Poppins"/>
                <a:ea typeface="Poppins"/>
                <a:cs typeface="Poppins"/>
                <a:sym typeface="Poppins"/>
              </a:defRPr>
            </a:lvl1pPr>
            <a:lvl2pPr marL="1216830" lvl="1" indent="-523982" rtl="0">
              <a:spcBef>
                <a:spcPts val="0"/>
              </a:spcBef>
              <a:spcAft>
                <a:spcPts val="0"/>
              </a:spcAft>
              <a:buSzPts val="2600"/>
              <a:buFont typeface="Poppins"/>
              <a:buChar char="￮"/>
              <a:defRPr sz="3500" b="1">
                <a:latin typeface="Poppins"/>
                <a:ea typeface="Poppins"/>
                <a:cs typeface="Poppins"/>
                <a:sym typeface="Poppins"/>
              </a:defRPr>
            </a:lvl2pPr>
            <a:lvl3pPr marL="1825218" lvl="2" indent="-523982" rtl="0">
              <a:spcBef>
                <a:spcPts val="0"/>
              </a:spcBef>
              <a:spcAft>
                <a:spcPts val="0"/>
              </a:spcAft>
              <a:buSzPts val="2600"/>
              <a:buFont typeface="Poppins"/>
              <a:buChar char="￮"/>
              <a:defRPr sz="3500" b="1">
                <a:latin typeface="Poppins"/>
                <a:ea typeface="Poppins"/>
                <a:cs typeface="Poppins"/>
                <a:sym typeface="Poppins"/>
              </a:defRPr>
            </a:lvl3pPr>
            <a:lvl4pPr marL="2433658" lvl="3" indent="-523982" rtl="0">
              <a:spcBef>
                <a:spcPts val="0"/>
              </a:spcBef>
              <a:spcAft>
                <a:spcPts val="0"/>
              </a:spcAft>
              <a:buSzPts val="2600"/>
              <a:buFont typeface="Poppins"/>
              <a:buChar char="●"/>
              <a:defRPr sz="3500" b="1">
                <a:latin typeface="Poppins"/>
                <a:ea typeface="Poppins"/>
                <a:cs typeface="Poppins"/>
                <a:sym typeface="Poppins"/>
              </a:defRPr>
            </a:lvl4pPr>
            <a:lvl5pPr marL="3041996" lvl="4" indent="-523982" rtl="0">
              <a:spcBef>
                <a:spcPts val="0"/>
              </a:spcBef>
              <a:spcAft>
                <a:spcPts val="0"/>
              </a:spcAft>
              <a:buSzPts val="2600"/>
              <a:buFont typeface="Poppins"/>
              <a:buChar char="○"/>
              <a:defRPr sz="3500" b="1">
                <a:latin typeface="Poppins"/>
                <a:ea typeface="Poppins"/>
                <a:cs typeface="Poppins"/>
                <a:sym typeface="Poppins"/>
              </a:defRPr>
            </a:lvl5pPr>
            <a:lvl6pPr marL="3650335" lvl="5" indent="-523982" rtl="0">
              <a:spcBef>
                <a:spcPts val="0"/>
              </a:spcBef>
              <a:spcAft>
                <a:spcPts val="0"/>
              </a:spcAft>
              <a:buSzPts val="2600"/>
              <a:buFont typeface="Poppins"/>
              <a:buChar char="■"/>
              <a:defRPr sz="3500" b="1">
                <a:latin typeface="Poppins"/>
                <a:ea typeface="Poppins"/>
                <a:cs typeface="Poppins"/>
                <a:sym typeface="Poppins"/>
              </a:defRPr>
            </a:lvl6pPr>
            <a:lvl7pPr marL="4258780" lvl="6" indent="-523982" rtl="0">
              <a:spcBef>
                <a:spcPts val="0"/>
              </a:spcBef>
              <a:spcAft>
                <a:spcPts val="0"/>
              </a:spcAft>
              <a:buSzPts val="2600"/>
              <a:buFont typeface="Poppins"/>
              <a:buChar char="●"/>
              <a:defRPr sz="3500" b="1">
                <a:latin typeface="Poppins"/>
                <a:ea typeface="Poppins"/>
                <a:cs typeface="Poppins"/>
                <a:sym typeface="Poppins"/>
              </a:defRPr>
            </a:lvl7pPr>
            <a:lvl8pPr marL="4867196" lvl="7" indent="-523982" rtl="0">
              <a:spcBef>
                <a:spcPts val="0"/>
              </a:spcBef>
              <a:spcAft>
                <a:spcPts val="0"/>
              </a:spcAft>
              <a:buSzPts val="2600"/>
              <a:buFont typeface="Poppins"/>
              <a:buChar char="○"/>
              <a:defRPr sz="3500" b="1">
                <a:latin typeface="Poppins"/>
                <a:ea typeface="Poppins"/>
                <a:cs typeface="Poppins"/>
                <a:sym typeface="Poppins"/>
              </a:defRPr>
            </a:lvl8pPr>
            <a:lvl9pPr marL="5475654" lvl="8" indent="-523982">
              <a:spcBef>
                <a:spcPts val="0"/>
              </a:spcBef>
              <a:spcAft>
                <a:spcPts val="0"/>
              </a:spcAft>
              <a:buSzPts val="2600"/>
              <a:buFont typeface="Poppins"/>
              <a:buChar char="■"/>
              <a:defRPr sz="3500" b="1">
                <a:latin typeface="Poppins"/>
                <a:ea typeface="Poppins"/>
                <a:cs typeface="Poppins"/>
                <a:sym typeface="Poppins"/>
              </a:defRPr>
            </a:lvl9pPr>
          </a:lstStyle>
          <a:p>
            <a:endParaRPr/>
          </a:p>
        </p:txBody>
      </p:sp>
      <p:sp>
        <p:nvSpPr>
          <p:cNvPr id="43" name="Google Shape;43;p4"/>
          <p:cNvSpPr txBox="1"/>
          <p:nvPr/>
        </p:nvSpPr>
        <p:spPr>
          <a:xfrm>
            <a:off x="2132267" y="1768833"/>
            <a:ext cx="1018800" cy="871600"/>
          </a:xfrm>
          <a:prstGeom prst="rect">
            <a:avLst/>
          </a:prstGeom>
          <a:noFill/>
          <a:ln>
            <a:noFill/>
          </a:ln>
        </p:spPr>
        <p:txBody>
          <a:bodyPr spcFirstLastPara="1" wrap="square" lIns="121689" tIns="121689" rIns="121689" bIns="121689" anchor="t" anchorCtr="0">
            <a:noAutofit/>
          </a:bodyPr>
          <a:lstStyle/>
          <a:p>
            <a:pPr algn="ctr" defTabSz="912632" fontAlgn="auto">
              <a:spcBef>
                <a:spcPts val="0"/>
              </a:spcBef>
              <a:spcAft>
                <a:spcPts val="0"/>
              </a:spcAft>
              <a:buClr>
                <a:srgbClr val="000000"/>
              </a:buClr>
              <a:buFont typeface="Arial"/>
              <a:buNone/>
            </a:pPr>
            <a:r>
              <a:rPr lang="en" sz="9600" b="1" kern="0">
                <a:solidFill>
                  <a:srgbClr val="000000"/>
                </a:solidFill>
                <a:latin typeface="Poppins"/>
                <a:ea typeface="Poppins"/>
                <a:cs typeface="Poppins"/>
                <a:sym typeface="Poppins"/>
              </a:rPr>
              <a:t>“</a:t>
            </a:r>
            <a:endParaRPr sz="9600" b="1" kern="0">
              <a:solidFill>
                <a:srgbClr val="000000"/>
              </a:solidFill>
              <a:latin typeface="Poppins"/>
              <a:ea typeface="Poppins"/>
              <a:cs typeface="Poppins"/>
              <a:sym typeface="Poppins"/>
            </a:endParaRPr>
          </a:p>
        </p:txBody>
      </p:sp>
      <p:sp>
        <p:nvSpPr>
          <p:cNvPr id="44" name="Google Shape;44;p4"/>
          <p:cNvSpPr txBox="1">
            <a:spLocks noGrp="1"/>
          </p:cNvSpPr>
          <p:nvPr>
            <p:ph type="sldNum" idx="12"/>
          </p:nvPr>
        </p:nvSpPr>
        <p:spPr>
          <a:xfrm>
            <a:off x="11407833" y="6101933"/>
            <a:ext cx="580800" cy="580800"/>
          </a:xfrm>
          <a:prstGeom prst="rect">
            <a:avLst/>
          </a:prstGeom>
        </p:spPr>
        <p:txBody>
          <a:bodyPr spcFirstLastPara="1" wrap="square" lIns="121689" tIns="121689" rIns="121689" bIns="12168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55233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 big image">
  <p:cSld name="Title + 1 column + big image">
    <p:spTree>
      <p:nvGrpSpPr>
        <p:cNvPr id="1" name="Shape 57"/>
        <p:cNvGrpSpPr/>
        <p:nvPr/>
      </p:nvGrpSpPr>
      <p:grpSpPr>
        <a:xfrm>
          <a:off x="0" y="0"/>
          <a:ext cx="0" cy="0"/>
          <a:chOff x="0" y="0"/>
          <a:chExt cx="0" cy="0"/>
        </a:xfrm>
      </p:grpSpPr>
      <p:sp>
        <p:nvSpPr>
          <p:cNvPr id="58" name="Google Shape;58;p6"/>
          <p:cNvSpPr/>
          <p:nvPr/>
        </p:nvSpPr>
        <p:spPr>
          <a:xfrm>
            <a:off x="6856900" y="477833"/>
            <a:ext cx="5902400" cy="5902400"/>
          </a:xfrm>
          <a:prstGeom prst="ellipse">
            <a:avLst/>
          </a:prstGeom>
          <a:noFill/>
          <a:ln w="9525" cap="flat" cmpd="sng">
            <a:solidFill>
              <a:srgbClr val="E8E8E8"/>
            </a:solidFill>
            <a:prstDash val="solid"/>
            <a:round/>
            <a:headEnd type="none" w="sm" len="sm"/>
            <a:tailEnd type="none" w="sm" len="sm"/>
          </a:ln>
        </p:spPr>
        <p:txBody>
          <a:bodyPr spcFirstLastPara="1" wrap="square" lIns="121670" tIns="121670" rIns="121670" bIns="121670"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9" name="Google Shape;59;p6"/>
          <p:cNvSpPr/>
          <p:nvPr/>
        </p:nvSpPr>
        <p:spPr>
          <a:xfrm>
            <a:off x="7169033" y="789967"/>
            <a:ext cx="5278000" cy="5278000"/>
          </a:xfrm>
          <a:prstGeom prst="ellipse">
            <a:avLst/>
          </a:prstGeom>
          <a:solidFill>
            <a:srgbClr val="000000">
              <a:alpha val="6539"/>
            </a:srgbClr>
          </a:solidFill>
          <a:ln>
            <a:noFill/>
          </a:ln>
        </p:spPr>
        <p:txBody>
          <a:bodyPr spcFirstLastPara="1" wrap="square" lIns="121670" tIns="121670" rIns="121670" bIns="121670"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60" name="Google Shape;60;p6"/>
          <p:cNvGrpSpPr/>
          <p:nvPr/>
        </p:nvGrpSpPr>
        <p:grpSpPr>
          <a:xfrm>
            <a:off x="-590308" y="449712"/>
            <a:ext cx="3099600" cy="30996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65" name="Google Shape;65;p6"/>
          <p:cNvSpPr/>
          <p:nvPr/>
        </p:nvSpPr>
        <p:spPr>
          <a:xfrm>
            <a:off x="11408000" y="6101933"/>
            <a:ext cx="580800" cy="580800"/>
          </a:xfrm>
          <a:prstGeom prst="ellipse">
            <a:avLst/>
          </a:prstGeom>
          <a:solidFill>
            <a:srgbClr val="000000"/>
          </a:solidFill>
          <a:ln>
            <a:noFill/>
          </a:ln>
        </p:spPr>
        <p:txBody>
          <a:bodyPr spcFirstLastPara="1" wrap="square" lIns="121670" tIns="121670" rIns="121670" bIns="121670"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6" name="Google Shape;66;p6"/>
          <p:cNvSpPr txBox="1">
            <a:spLocks noGrp="1"/>
          </p:cNvSpPr>
          <p:nvPr>
            <p:ph type="title"/>
          </p:nvPr>
        </p:nvSpPr>
        <p:spPr>
          <a:xfrm>
            <a:off x="609600" y="1554833"/>
            <a:ext cx="6006400" cy="910800"/>
          </a:xfrm>
          <a:prstGeom prst="rect">
            <a:avLst/>
          </a:prstGeom>
        </p:spPr>
        <p:txBody>
          <a:bodyPr spcFirstLastPara="1" wrap="square" lIns="121670" tIns="121670" rIns="121670" bIns="121670"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1314239" y="2610733"/>
            <a:ext cx="5302000" cy="3491200"/>
          </a:xfrm>
          <a:prstGeom prst="rect">
            <a:avLst/>
          </a:prstGeom>
        </p:spPr>
        <p:txBody>
          <a:bodyPr spcFirstLastPara="1" wrap="square" lIns="121670" tIns="121670" rIns="121670" bIns="121670" anchor="t" anchorCtr="0"/>
          <a:lstStyle>
            <a:lvl1pPr marL="608227" lvl="0" indent="-439349" rtl="0">
              <a:spcBef>
                <a:spcPts val="800"/>
              </a:spcBef>
              <a:spcAft>
                <a:spcPts val="0"/>
              </a:spcAft>
              <a:buSzPts val="1600"/>
              <a:buChar char="￮"/>
              <a:defRPr/>
            </a:lvl1pPr>
            <a:lvl2pPr marL="1216620" lvl="1" indent="-439349" rtl="0">
              <a:spcBef>
                <a:spcPts val="0"/>
              </a:spcBef>
              <a:spcAft>
                <a:spcPts val="0"/>
              </a:spcAft>
              <a:buSzPts val="1600"/>
              <a:buChar char="￮"/>
              <a:defRPr/>
            </a:lvl2pPr>
            <a:lvl3pPr marL="1824901" lvl="2" indent="-439349" rtl="0">
              <a:spcBef>
                <a:spcPts val="0"/>
              </a:spcBef>
              <a:spcAft>
                <a:spcPts val="0"/>
              </a:spcAft>
              <a:buSzPts val="1600"/>
              <a:buChar char="￮"/>
              <a:defRPr/>
            </a:lvl3pPr>
            <a:lvl4pPr marL="2433238" lvl="3" indent="-439349" rtl="0">
              <a:spcBef>
                <a:spcPts val="0"/>
              </a:spcBef>
              <a:spcAft>
                <a:spcPts val="0"/>
              </a:spcAft>
              <a:buSzPts val="1600"/>
              <a:buChar char="●"/>
              <a:defRPr/>
            </a:lvl4pPr>
            <a:lvl5pPr marL="3041464" lvl="4" indent="-439349" rtl="0">
              <a:spcBef>
                <a:spcPts val="0"/>
              </a:spcBef>
              <a:spcAft>
                <a:spcPts val="0"/>
              </a:spcAft>
              <a:buSzPts val="1600"/>
              <a:buChar char="○"/>
              <a:defRPr/>
            </a:lvl5pPr>
            <a:lvl6pPr marL="3649691" lvl="5" indent="-439349" rtl="0">
              <a:spcBef>
                <a:spcPts val="0"/>
              </a:spcBef>
              <a:spcAft>
                <a:spcPts val="0"/>
              </a:spcAft>
              <a:buSzPts val="1600"/>
              <a:buChar char="■"/>
              <a:defRPr/>
            </a:lvl6pPr>
            <a:lvl7pPr marL="4258038" lvl="6" indent="-439349" rtl="0">
              <a:spcBef>
                <a:spcPts val="0"/>
              </a:spcBef>
              <a:spcAft>
                <a:spcPts val="0"/>
              </a:spcAft>
              <a:buSzPts val="1600"/>
              <a:buChar char="●"/>
              <a:defRPr/>
            </a:lvl7pPr>
            <a:lvl8pPr marL="4866346" lvl="7" indent="-439349" rtl="0">
              <a:spcBef>
                <a:spcPts val="0"/>
              </a:spcBef>
              <a:spcAft>
                <a:spcPts val="0"/>
              </a:spcAft>
              <a:buSzPts val="1600"/>
              <a:buChar char="○"/>
              <a:defRPr/>
            </a:lvl8pPr>
            <a:lvl9pPr marL="5474702" lvl="8" indent="-439349"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11407833" y="6101933"/>
            <a:ext cx="580800" cy="580800"/>
          </a:xfrm>
          <a:prstGeom prst="rect">
            <a:avLst/>
          </a:prstGeom>
        </p:spPr>
        <p:txBody>
          <a:bodyPr spcFirstLastPara="1" wrap="square" lIns="121670" tIns="121670" rIns="121670" bIns="12167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4443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121689" tIns="121689" rIns="121689" bIns="121689"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121689" tIns="121689" rIns="121689" bIns="121689" anchor="t" anchorCtr="0"/>
          <a:lstStyle>
            <a:lvl1pPr marL="608339" lvl="0" indent="-439424">
              <a:spcBef>
                <a:spcPts val="800"/>
              </a:spcBef>
              <a:spcAft>
                <a:spcPts val="0"/>
              </a:spcAft>
              <a:buSzPts val="1600"/>
              <a:buChar char="￮"/>
              <a:defRPr/>
            </a:lvl1pPr>
            <a:lvl2pPr marL="1216830" lvl="1" indent="-439424">
              <a:spcBef>
                <a:spcPts val="0"/>
              </a:spcBef>
              <a:spcAft>
                <a:spcPts val="0"/>
              </a:spcAft>
              <a:buSzPts val="1600"/>
              <a:buChar char="￮"/>
              <a:defRPr/>
            </a:lvl2pPr>
            <a:lvl3pPr marL="1825218" lvl="2" indent="-439424">
              <a:spcBef>
                <a:spcPts val="0"/>
              </a:spcBef>
              <a:spcAft>
                <a:spcPts val="0"/>
              </a:spcAft>
              <a:buSzPts val="1600"/>
              <a:buChar char="￮"/>
              <a:defRPr/>
            </a:lvl3pPr>
            <a:lvl4pPr marL="2433658" lvl="3" indent="-439424">
              <a:spcBef>
                <a:spcPts val="0"/>
              </a:spcBef>
              <a:spcAft>
                <a:spcPts val="0"/>
              </a:spcAft>
              <a:buSzPts val="1600"/>
              <a:buChar char="●"/>
              <a:defRPr/>
            </a:lvl4pPr>
            <a:lvl5pPr marL="3041996" lvl="4" indent="-439424">
              <a:spcBef>
                <a:spcPts val="0"/>
              </a:spcBef>
              <a:spcAft>
                <a:spcPts val="0"/>
              </a:spcAft>
              <a:buSzPts val="1600"/>
              <a:buChar char="○"/>
              <a:defRPr/>
            </a:lvl5pPr>
            <a:lvl6pPr marL="3650335" lvl="5" indent="-439424">
              <a:spcBef>
                <a:spcPts val="0"/>
              </a:spcBef>
              <a:spcAft>
                <a:spcPts val="0"/>
              </a:spcAft>
              <a:buSzPts val="1600"/>
              <a:buChar char="■"/>
              <a:defRPr/>
            </a:lvl6pPr>
            <a:lvl7pPr marL="4258780" lvl="6" indent="-439424">
              <a:spcBef>
                <a:spcPts val="0"/>
              </a:spcBef>
              <a:spcAft>
                <a:spcPts val="0"/>
              </a:spcAft>
              <a:buSzPts val="1600"/>
              <a:buChar char="●"/>
              <a:defRPr/>
            </a:lvl7pPr>
            <a:lvl8pPr marL="4867196" lvl="7" indent="-439424">
              <a:spcBef>
                <a:spcPts val="0"/>
              </a:spcBef>
              <a:spcAft>
                <a:spcPts val="0"/>
              </a:spcAft>
              <a:buSzPts val="1600"/>
              <a:buChar char="○"/>
              <a:defRPr/>
            </a:lvl8pPr>
            <a:lvl9pPr marL="5475654" lvl="8" indent="-439424">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121689" tIns="121689" rIns="121689" bIns="12168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1607127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1 column + big image">
  <p:cSld name="Title + 1 column + big image">
    <p:spTree>
      <p:nvGrpSpPr>
        <p:cNvPr id="1" name="Shape 57"/>
        <p:cNvGrpSpPr/>
        <p:nvPr/>
      </p:nvGrpSpPr>
      <p:grpSpPr>
        <a:xfrm>
          <a:off x="0" y="0"/>
          <a:ext cx="0" cy="0"/>
          <a:chOff x="0" y="0"/>
          <a:chExt cx="0" cy="0"/>
        </a:xfrm>
      </p:grpSpPr>
      <p:sp>
        <p:nvSpPr>
          <p:cNvPr id="58" name="Google Shape;58;p6"/>
          <p:cNvSpPr/>
          <p:nvPr/>
        </p:nvSpPr>
        <p:spPr>
          <a:xfrm>
            <a:off x="6856900" y="477833"/>
            <a:ext cx="5902400" cy="5902400"/>
          </a:xfrm>
          <a:prstGeom prst="ellipse">
            <a:avLst/>
          </a:prstGeom>
          <a:noFill/>
          <a:ln w="9525" cap="flat" cmpd="sng">
            <a:solidFill>
              <a:srgbClr val="E8E8E8"/>
            </a:solidFill>
            <a:prstDash val="solid"/>
            <a:round/>
            <a:headEnd type="none" w="sm" len="sm"/>
            <a:tailEnd type="none" w="sm" len="sm"/>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9" name="Google Shape;59;p6"/>
          <p:cNvSpPr/>
          <p:nvPr/>
        </p:nvSpPr>
        <p:spPr>
          <a:xfrm>
            <a:off x="7169033" y="789967"/>
            <a:ext cx="5278000" cy="5278000"/>
          </a:xfrm>
          <a:prstGeom prst="ellipse">
            <a:avLst/>
          </a:prstGeom>
          <a:solidFill>
            <a:srgbClr val="000000">
              <a:alpha val="6539"/>
            </a:srgbClr>
          </a:solidFill>
          <a:ln>
            <a:noFill/>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60" name="Google Shape;60;p6"/>
          <p:cNvGrpSpPr/>
          <p:nvPr/>
        </p:nvGrpSpPr>
        <p:grpSpPr>
          <a:xfrm>
            <a:off x="-590308" y="449712"/>
            <a:ext cx="3099600" cy="30996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65" name="Google Shape;65;p6"/>
          <p:cNvSpPr/>
          <p:nvPr/>
        </p:nvSpPr>
        <p:spPr>
          <a:xfrm>
            <a:off x="11408000" y="6101933"/>
            <a:ext cx="580800" cy="580800"/>
          </a:xfrm>
          <a:prstGeom prst="ellipse">
            <a:avLst/>
          </a:prstGeom>
          <a:solidFill>
            <a:srgbClr val="000000"/>
          </a:solidFill>
          <a:ln>
            <a:noFill/>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6" name="Google Shape;66;p6"/>
          <p:cNvSpPr txBox="1">
            <a:spLocks noGrp="1"/>
          </p:cNvSpPr>
          <p:nvPr>
            <p:ph type="title"/>
          </p:nvPr>
        </p:nvSpPr>
        <p:spPr>
          <a:xfrm>
            <a:off x="609600" y="1554833"/>
            <a:ext cx="6006400" cy="910800"/>
          </a:xfrm>
          <a:prstGeom prst="rect">
            <a:avLst/>
          </a:prstGeom>
        </p:spPr>
        <p:txBody>
          <a:bodyPr spcFirstLastPara="1" wrap="square" lIns="121689" tIns="121689" rIns="121689" bIns="121689"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1314239" y="2610733"/>
            <a:ext cx="5302000" cy="3491200"/>
          </a:xfrm>
          <a:prstGeom prst="rect">
            <a:avLst/>
          </a:prstGeom>
        </p:spPr>
        <p:txBody>
          <a:bodyPr spcFirstLastPara="1" wrap="square" lIns="121689" tIns="121689" rIns="121689" bIns="121689" anchor="t" anchorCtr="0"/>
          <a:lstStyle>
            <a:lvl1pPr marL="608339" lvl="0" indent="-439424" rtl="0">
              <a:spcBef>
                <a:spcPts val="800"/>
              </a:spcBef>
              <a:spcAft>
                <a:spcPts val="0"/>
              </a:spcAft>
              <a:buSzPts val="1600"/>
              <a:buChar char="￮"/>
              <a:defRPr/>
            </a:lvl1pPr>
            <a:lvl2pPr marL="1216830" lvl="1" indent="-439424" rtl="0">
              <a:spcBef>
                <a:spcPts val="0"/>
              </a:spcBef>
              <a:spcAft>
                <a:spcPts val="0"/>
              </a:spcAft>
              <a:buSzPts val="1600"/>
              <a:buChar char="￮"/>
              <a:defRPr/>
            </a:lvl2pPr>
            <a:lvl3pPr marL="1825218" lvl="2" indent="-439424" rtl="0">
              <a:spcBef>
                <a:spcPts val="0"/>
              </a:spcBef>
              <a:spcAft>
                <a:spcPts val="0"/>
              </a:spcAft>
              <a:buSzPts val="1600"/>
              <a:buChar char="￮"/>
              <a:defRPr/>
            </a:lvl3pPr>
            <a:lvl4pPr marL="2433658" lvl="3" indent="-439424" rtl="0">
              <a:spcBef>
                <a:spcPts val="0"/>
              </a:spcBef>
              <a:spcAft>
                <a:spcPts val="0"/>
              </a:spcAft>
              <a:buSzPts val="1600"/>
              <a:buChar char="●"/>
              <a:defRPr/>
            </a:lvl4pPr>
            <a:lvl5pPr marL="3041996" lvl="4" indent="-439424" rtl="0">
              <a:spcBef>
                <a:spcPts val="0"/>
              </a:spcBef>
              <a:spcAft>
                <a:spcPts val="0"/>
              </a:spcAft>
              <a:buSzPts val="1600"/>
              <a:buChar char="○"/>
              <a:defRPr/>
            </a:lvl5pPr>
            <a:lvl6pPr marL="3650335" lvl="5" indent="-439424" rtl="0">
              <a:spcBef>
                <a:spcPts val="0"/>
              </a:spcBef>
              <a:spcAft>
                <a:spcPts val="0"/>
              </a:spcAft>
              <a:buSzPts val="1600"/>
              <a:buChar char="■"/>
              <a:defRPr/>
            </a:lvl6pPr>
            <a:lvl7pPr marL="4258780" lvl="6" indent="-439424" rtl="0">
              <a:spcBef>
                <a:spcPts val="0"/>
              </a:spcBef>
              <a:spcAft>
                <a:spcPts val="0"/>
              </a:spcAft>
              <a:buSzPts val="1600"/>
              <a:buChar char="●"/>
              <a:defRPr/>
            </a:lvl7pPr>
            <a:lvl8pPr marL="4867196" lvl="7" indent="-439424" rtl="0">
              <a:spcBef>
                <a:spcPts val="0"/>
              </a:spcBef>
              <a:spcAft>
                <a:spcPts val="0"/>
              </a:spcAft>
              <a:buSzPts val="1600"/>
              <a:buChar char="○"/>
              <a:defRPr/>
            </a:lvl8pPr>
            <a:lvl9pPr marL="5475654" lvl="8" indent="-439424"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11407833" y="6101933"/>
            <a:ext cx="580800" cy="580800"/>
          </a:xfrm>
          <a:prstGeom prst="rect">
            <a:avLst/>
          </a:prstGeom>
        </p:spPr>
        <p:txBody>
          <a:bodyPr spcFirstLastPara="1" wrap="square" lIns="121689" tIns="121689" rIns="121689" bIns="121689"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42115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121689" tIns="121689" rIns="121689" bIns="121689"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121689" tIns="121689" rIns="121689" bIns="121689" anchor="t" anchorCtr="0"/>
          <a:lstStyle>
            <a:lvl1pPr marL="608339" lvl="0" indent="-422491">
              <a:spcBef>
                <a:spcPts val="800"/>
              </a:spcBef>
              <a:spcAft>
                <a:spcPts val="0"/>
              </a:spcAft>
              <a:buSzPts val="1400"/>
              <a:buChar char="￮"/>
              <a:defRPr sz="1900"/>
            </a:lvl1pPr>
            <a:lvl2pPr marL="1216830" lvl="1" indent="-422491">
              <a:spcBef>
                <a:spcPts val="0"/>
              </a:spcBef>
              <a:spcAft>
                <a:spcPts val="0"/>
              </a:spcAft>
              <a:buSzPts val="1400"/>
              <a:buChar char="￮"/>
              <a:defRPr sz="1900"/>
            </a:lvl2pPr>
            <a:lvl3pPr marL="1825218" lvl="2" indent="-422491">
              <a:spcBef>
                <a:spcPts val="0"/>
              </a:spcBef>
              <a:spcAft>
                <a:spcPts val="0"/>
              </a:spcAft>
              <a:buSzPts val="1400"/>
              <a:buChar char="￮"/>
              <a:defRPr sz="1900"/>
            </a:lvl3pPr>
            <a:lvl4pPr marL="2433658" lvl="3" indent="-422491">
              <a:spcBef>
                <a:spcPts val="0"/>
              </a:spcBef>
              <a:spcAft>
                <a:spcPts val="0"/>
              </a:spcAft>
              <a:buSzPts val="1400"/>
              <a:buChar char="●"/>
              <a:defRPr sz="1900"/>
            </a:lvl4pPr>
            <a:lvl5pPr marL="3041996" lvl="4" indent="-422491">
              <a:spcBef>
                <a:spcPts val="0"/>
              </a:spcBef>
              <a:spcAft>
                <a:spcPts val="0"/>
              </a:spcAft>
              <a:buSzPts val="1400"/>
              <a:buChar char="○"/>
              <a:defRPr sz="1900"/>
            </a:lvl5pPr>
            <a:lvl6pPr marL="3650335" lvl="5" indent="-422491">
              <a:spcBef>
                <a:spcPts val="0"/>
              </a:spcBef>
              <a:spcAft>
                <a:spcPts val="0"/>
              </a:spcAft>
              <a:buSzPts val="1400"/>
              <a:buChar char="■"/>
              <a:defRPr sz="1900"/>
            </a:lvl6pPr>
            <a:lvl7pPr marL="4258780" lvl="6" indent="-422491">
              <a:spcBef>
                <a:spcPts val="0"/>
              </a:spcBef>
              <a:spcAft>
                <a:spcPts val="0"/>
              </a:spcAft>
              <a:buSzPts val="1400"/>
              <a:buChar char="●"/>
              <a:defRPr sz="1900"/>
            </a:lvl7pPr>
            <a:lvl8pPr marL="4867196" lvl="7" indent="-422491">
              <a:spcBef>
                <a:spcPts val="0"/>
              </a:spcBef>
              <a:spcAft>
                <a:spcPts val="0"/>
              </a:spcAft>
              <a:buSzPts val="1400"/>
              <a:buChar char="○"/>
              <a:defRPr sz="1900"/>
            </a:lvl8pPr>
            <a:lvl9pPr marL="5475654" lvl="8" indent="-422491">
              <a:spcBef>
                <a:spcPts val="0"/>
              </a:spcBef>
              <a:spcAft>
                <a:spcPts val="0"/>
              </a:spcAft>
              <a:buSzPts val="1400"/>
              <a:buChar char="■"/>
              <a:defRPr sz="1900"/>
            </a:lvl9pPr>
          </a:lstStyle>
          <a:p>
            <a:endParaRP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121689" tIns="121689" rIns="121689" bIns="121689" anchor="t" anchorCtr="0"/>
          <a:lstStyle>
            <a:lvl1pPr marL="608339" lvl="0" indent="-422491">
              <a:spcBef>
                <a:spcPts val="800"/>
              </a:spcBef>
              <a:spcAft>
                <a:spcPts val="0"/>
              </a:spcAft>
              <a:buSzPts val="1400"/>
              <a:buChar char="￮"/>
              <a:defRPr sz="1900"/>
            </a:lvl1pPr>
            <a:lvl2pPr marL="1216830" lvl="1" indent="-422491">
              <a:spcBef>
                <a:spcPts val="0"/>
              </a:spcBef>
              <a:spcAft>
                <a:spcPts val="0"/>
              </a:spcAft>
              <a:buSzPts val="1400"/>
              <a:buChar char="￮"/>
              <a:defRPr sz="1900"/>
            </a:lvl2pPr>
            <a:lvl3pPr marL="1825218" lvl="2" indent="-422491">
              <a:spcBef>
                <a:spcPts val="0"/>
              </a:spcBef>
              <a:spcAft>
                <a:spcPts val="0"/>
              </a:spcAft>
              <a:buSzPts val="1400"/>
              <a:buChar char="￮"/>
              <a:defRPr sz="1900"/>
            </a:lvl3pPr>
            <a:lvl4pPr marL="2433658" lvl="3" indent="-422491">
              <a:spcBef>
                <a:spcPts val="0"/>
              </a:spcBef>
              <a:spcAft>
                <a:spcPts val="0"/>
              </a:spcAft>
              <a:buSzPts val="1400"/>
              <a:buChar char="●"/>
              <a:defRPr sz="1900"/>
            </a:lvl4pPr>
            <a:lvl5pPr marL="3041996" lvl="4" indent="-422491">
              <a:spcBef>
                <a:spcPts val="0"/>
              </a:spcBef>
              <a:spcAft>
                <a:spcPts val="0"/>
              </a:spcAft>
              <a:buSzPts val="1400"/>
              <a:buChar char="○"/>
              <a:defRPr sz="1900"/>
            </a:lvl5pPr>
            <a:lvl6pPr marL="3650335" lvl="5" indent="-422491">
              <a:spcBef>
                <a:spcPts val="0"/>
              </a:spcBef>
              <a:spcAft>
                <a:spcPts val="0"/>
              </a:spcAft>
              <a:buSzPts val="1400"/>
              <a:buChar char="■"/>
              <a:defRPr sz="1900"/>
            </a:lvl6pPr>
            <a:lvl7pPr marL="4258780" lvl="6" indent="-422491">
              <a:spcBef>
                <a:spcPts val="0"/>
              </a:spcBef>
              <a:spcAft>
                <a:spcPts val="0"/>
              </a:spcAft>
              <a:buSzPts val="1400"/>
              <a:buChar char="●"/>
              <a:defRPr sz="1900"/>
            </a:lvl7pPr>
            <a:lvl8pPr marL="4867196" lvl="7" indent="-422491">
              <a:spcBef>
                <a:spcPts val="0"/>
              </a:spcBef>
              <a:spcAft>
                <a:spcPts val="0"/>
              </a:spcAft>
              <a:buSzPts val="1400"/>
              <a:buChar char="○"/>
              <a:defRPr sz="1900"/>
            </a:lvl8pPr>
            <a:lvl9pPr marL="5475654" lvl="8" indent="-422491">
              <a:spcBef>
                <a:spcPts val="0"/>
              </a:spcBef>
              <a:spcAft>
                <a:spcPts val="0"/>
              </a:spcAft>
              <a:buSzPts val="1400"/>
              <a:buChar char="■"/>
              <a:defRPr sz="1900"/>
            </a:lvl9pPr>
          </a:lstStyle>
          <a:p>
            <a:endParaRP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121689" tIns="121689" rIns="121689" bIns="12168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4179727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2"/>
        <p:cNvGrpSpPr/>
        <p:nvPr/>
      </p:nvGrpSpPr>
      <p:grpSpPr>
        <a:xfrm>
          <a:off x="0" y="0"/>
          <a:ext cx="0" cy="0"/>
          <a:chOff x="0" y="0"/>
          <a:chExt cx="0" cy="0"/>
        </a:xfrm>
      </p:grpSpPr>
      <p:grpSp>
        <p:nvGrpSpPr>
          <p:cNvPr id="83" name="Google Shape;83;p8"/>
          <p:cNvGrpSpPr/>
          <p:nvPr/>
        </p:nvGrpSpPr>
        <p:grpSpPr>
          <a:xfrm>
            <a:off x="-590308" y="449712"/>
            <a:ext cx="3099600" cy="3099600"/>
            <a:chOff x="-474900" y="321200"/>
            <a:chExt cx="2324700" cy="2324700"/>
          </a:xfrm>
        </p:grpSpPr>
        <p:sp>
          <p:nvSpPr>
            <p:cNvPr id="84" name="Google Shape;84;p8"/>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5" name="Google Shape;85;p8"/>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6" name="Google Shape;86;p8"/>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7" name="Google Shape;87;p8"/>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88" name="Google Shape;88;p8"/>
          <p:cNvSpPr/>
          <p:nvPr/>
        </p:nvSpPr>
        <p:spPr>
          <a:xfrm>
            <a:off x="11408000" y="6101933"/>
            <a:ext cx="580800" cy="580800"/>
          </a:xfrm>
          <a:prstGeom prst="ellipse">
            <a:avLst/>
          </a:prstGeom>
          <a:solidFill>
            <a:srgbClr val="000000"/>
          </a:solidFill>
          <a:ln>
            <a:noFill/>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9" name="Google Shape;89;p8"/>
          <p:cNvSpPr txBox="1">
            <a:spLocks noGrp="1"/>
          </p:cNvSpPr>
          <p:nvPr>
            <p:ph type="title"/>
          </p:nvPr>
        </p:nvSpPr>
        <p:spPr>
          <a:xfrm>
            <a:off x="609600" y="1554833"/>
            <a:ext cx="6960400" cy="910800"/>
          </a:xfrm>
          <a:prstGeom prst="rect">
            <a:avLst/>
          </a:prstGeom>
        </p:spPr>
        <p:txBody>
          <a:bodyPr spcFirstLastPara="1" wrap="square" lIns="121689" tIns="121689" rIns="121689" bIns="121689"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0" name="Google Shape;90;p8"/>
          <p:cNvSpPr txBox="1">
            <a:spLocks noGrp="1"/>
          </p:cNvSpPr>
          <p:nvPr>
            <p:ph type="body" idx="1"/>
          </p:nvPr>
        </p:nvSpPr>
        <p:spPr>
          <a:xfrm>
            <a:off x="1426167" y="2610733"/>
            <a:ext cx="1980400" cy="3491200"/>
          </a:xfrm>
          <a:prstGeom prst="rect">
            <a:avLst/>
          </a:prstGeom>
        </p:spPr>
        <p:txBody>
          <a:bodyPr spcFirstLastPara="1" wrap="square" lIns="121689" tIns="121689" rIns="121689" bIns="121689" anchor="t" anchorCtr="0"/>
          <a:lstStyle>
            <a:lvl1pPr marL="608339" lvl="0" indent="-397143" rtl="0">
              <a:spcBef>
                <a:spcPts val="800"/>
              </a:spcBef>
              <a:spcAft>
                <a:spcPts val="0"/>
              </a:spcAft>
              <a:buSzPts val="1100"/>
              <a:buChar char="￮"/>
              <a:defRPr sz="1500"/>
            </a:lvl1pPr>
            <a:lvl2pPr marL="1216830" lvl="1" indent="-397143" rtl="0">
              <a:spcBef>
                <a:spcPts val="0"/>
              </a:spcBef>
              <a:spcAft>
                <a:spcPts val="0"/>
              </a:spcAft>
              <a:buSzPts val="1100"/>
              <a:buChar char="￮"/>
              <a:defRPr sz="1500"/>
            </a:lvl2pPr>
            <a:lvl3pPr marL="1825218" lvl="2" indent="-397143" rtl="0">
              <a:spcBef>
                <a:spcPts val="0"/>
              </a:spcBef>
              <a:spcAft>
                <a:spcPts val="0"/>
              </a:spcAft>
              <a:buSzPts val="1100"/>
              <a:buChar char="￮"/>
              <a:defRPr sz="1500"/>
            </a:lvl3pPr>
            <a:lvl4pPr marL="2433658" lvl="3" indent="-397143" rtl="0">
              <a:spcBef>
                <a:spcPts val="0"/>
              </a:spcBef>
              <a:spcAft>
                <a:spcPts val="0"/>
              </a:spcAft>
              <a:buSzPts val="1100"/>
              <a:buChar char="●"/>
              <a:defRPr sz="1500"/>
            </a:lvl4pPr>
            <a:lvl5pPr marL="3041996" lvl="4" indent="-397143" rtl="0">
              <a:spcBef>
                <a:spcPts val="0"/>
              </a:spcBef>
              <a:spcAft>
                <a:spcPts val="0"/>
              </a:spcAft>
              <a:buSzPts val="1100"/>
              <a:buChar char="○"/>
              <a:defRPr sz="1500"/>
            </a:lvl5pPr>
            <a:lvl6pPr marL="3650335" lvl="5" indent="-397143" rtl="0">
              <a:spcBef>
                <a:spcPts val="0"/>
              </a:spcBef>
              <a:spcAft>
                <a:spcPts val="0"/>
              </a:spcAft>
              <a:buSzPts val="1100"/>
              <a:buChar char="■"/>
              <a:defRPr sz="1500"/>
            </a:lvl6pPr>
            <a:lvl7pPr marL="4258780" lvl="6" indent="-397143" rtl="0">
              <a:spcBef>
                <a:spcPts val="0"/>
              </a:spcBef>
              <a:spcAft>
                <a:spcPts val="0"/>
              </a:spcAft>
              <a:buSzPts val="1100"/>
              <a:buChar char="●"/>
              <a:defRPr sz="1500"/>
            </a:lvl7pPr>
            <a:lvl8pPr marL="4867196" lvl="7" indent="-397143" rtl="0">
              <a:spcBef>
                <a:spcPts val="0"/>
              </a:spcBef>
              <a:spcAft>
                <a:spcPts val="0"/>
              </a:spcAft>
              <a:buSzPts val="1100"/>
              <a:buChar char="○"/>
              <a:defRPr sz="1500"/>
            </a:lvl8pPr>
            <a:lvl9pPr marL="5475654" lvl="8" indent="-397143" rtl="0">
              <a:spcBef>
                <a:spcPts val="0"/>
              </a:spcBef>
              <a:spcAft>
                <a:spcPts val="0"/>
              </a:spcAft>
              <a:buSzPts val="1100"/>
              <a:buChar char="■"/>
              <a:defRPr sz="1500"/>
            </a:lvl9pPr>
          </a:lstStyle>
          <a:p>
            <a:endParaRPr/>
          </a:p>
        </p:txBody>
      </p:sp>
      <p:sp>
        <p:nvSpPr>
          <p:cNvPr id="91" name="Google Shape;91;p8"/>
          <p:cNvSpPr txBox="1">
            <a:spLocks noGrp="1"/>
          </p:cNvSpPr>
          <p:nvPr>
            <p:ph type="body" idx="2"/>
          </p:nvPr>
        </p:nvSpPr>
        <p:spPr>
          <a:xfrm>
            <a:off x="3507915" y="2610733"/>
            <a:ext cx="1980400" cy="3491200"/>
          </a:xfrm>
          <a:prstGeom prst="rect">
            <a:avLst/>
          </a:prstGeom>
        </p:spPr>
        <p:txBody>
          <a:bodyPr spcFirstLastPara="1" wrap="square" lIns="121689" tIns="121689" rIns="121689" bIns="121689" anchor="t" anchorCtr="0"/>
          <a:lstStyle>
            <a:lvl1pPr marL="608339" lvl="0" indent="-397143" rtl="0">
              <a:spcBef>
                <a:spcPts val="800"/>
              </a:spcBef>
              <a:spcAft>
                <a:spcPts val="0"/>
              </a:spcAft>
              <a:buSzPts val="1100"/>
              <a:buChar char="￮"/>
              <a:defRPr sz="1500"/>
            </a:lvl1pPr>
            <a:lvl2pPr marL="1216830" lvl="1" indent="-397143" rtl="0">
              <a:spcBef>
                <a:spcPts val="0"/>
              </a:spcBef>
              <a:spcAft>
                <a:spcPts val="0"/>
              </a:spcAft>
              <a:buSzPts val="1100"/>
              <a:buChar char="￮"/>
              <a:defRPr sz="1500"/>
            </a:lvl2pPr>
            <a:lvl3pPr marL="1825218" lvl="2" indent="-397143" rtl="0">
              <a:spcBef>
                <a:spcPts val="0"/>
              </a:spcBef>
              <a:spcAft>
                <a:spcPts val="0"/>
              </a:spcAft>
              <a:buSzPts val="1100"/>
              <a:buChar char="￮"/>
              <a:defRPr sz="1500"/>
            </a:lvl3pPr>
            <a:lvl4pPr marL="2433658" lvl="3" indent="-397143" rtl="0">
              <a:spcBef>
                <a:spcPts val="0"/>
              </a:spcBef>
              <a:spcAft>
                <a:spcPts val="0"/>
              </a:spcAft>
              <a:buSzPts val="1100"/>
              <a:buChar char="●"/>
              <a:defRPr sz="1500"/>
            </a:lvl4pPr>
            <a:lvl5pPr marL="3041996" lvl="4" indent="-397143" rtl="0">
              <a:spcBef>
                <a:spcPts val="0"/>
              </a:spcBef>
              <a:spcAft>
                <a:spcPts val="0"/>
              </a:spcAft>
              <a:buSzPts val="1100"/>
              <a:buChar char="○"/>
              <a:defRPr sz="1500"/>
            </a:lvl5pPr>
            <a:lvl6pPr marL="3650335" lvl="5" indent="-397143" rtl="0">
              <a:spcBef>
                <a:spcPts val="0"/>
              </a:spcBef>
              <a:spcAft>
                <a:spcPts val="0"/>
              </a:spcAft>
              <a:buSzPts val="1100"/>
              <a:buChar char="■"/>
              <a:defRPr sz="1500"/>
            </a:lvl6pPr>
            <a:lvl7pPr marL="4258780" lvl="6" indent="-397143" rtl="0">
              <a:spcBef>
                <a:spcPts val="0"/>
              </a:spcBef>
              <a:spcAft>
                <a:spcPts val="0"/>
              </a:spcAft>
              <a:buSzPts val="1100"/>
              <a:buChar char="●"/>
              <a:defRPr sz="1500"/>
            </a:lvl7pPr>
            <a:lvl8pPr marL="4867196" lvl="7" indent="-397143" rtl="0">
              <a:spcBef>
                <a:spcPts val="0"/>
              </a:spcBef>
              <a:spcAft>
                <a:spcPts val="0"/>
              </a:spcAft>
              <a:buSzPts val="1100"/>
              <a:buChar char="○"/>
              <a:defRPr sz="1500"/>
            </a:lvl8pPr>
            <a:lvl9pPr marL="5475654" lvl="8" indent="-397143" rtl="0">
              <a:spcBef>
                <a:spcPts val="0"/>
              </a:spcBef>
              <a:spcAft>
                <a:spcPts val="0"/>
              </a:spcAft>
              <a:buSzPts val="1100"/>
              <a:buChar char="■"/>
              <a:defRPr sz="1500"/>
            </a:lvl9pPr>
          </a:lstStyle>
          <a:p>
            <a:endParaRPr/>
          </a:p>
        </p:txBody>
      </p:sp>
      <p:sp>
        <p:nvSpPr>
          <p:cNvPr id="92" name="Google Shape;92;p8"/>
          <p:cNvSpPr txBox="1">
            <a:spLocks noGrp="1"/>
          </p:cNvSpPr>
          <p:nvPr>
            <p:ph type="body" idx="3"/>
          </p:nvPr>
        </p:nvSpPr>
        <p:spPr>
          <a:xfrm>
            <a:off x="5589661" y="2610733"/>
            <a:ext cx="1980400" cy="3491200"/>
          </a:xfrm>
          <a:prstGeom prst="rect">
            <a:avLst/>
          </a:prstGeom>
        </p:spPr>
        <p:txBody>
          <a:bodyPr spcFirstLastPara="1" wrap="square" lIns="121689" tIns="121689" rIns="121689" bIns="121689" anchor="t" anchorCtr="0"/>
          <a:lstStyle>
            <a:lvl1pPr marL="608339" lvl="0" indent="-397143" rtl="0">
              <a:spcBef>
                <a:spcPts val="800"/>
              </a:spcBef>
              <a:spcAft>
                <a:spcPts val="0"/>
              </a:spcAft>
              <a:buSzPts val="1100"/>
              <a:buChar char="￮"/>
              <a:defRPr sz="1500"/>
            </a:lvl1pPr>
            <a:lvl2pPr marL="1216830" lvl="1" indent="-397143" rtl="0">
              <a:spcBef>
                <a:spcPts val="0"/>
              </a:spcBef>
              <a:spcAft>
                <a:spcPts val="0"/>
              </a:spcAft>
              <a:buSzPts val="1100"/>
              <a:buChar char="￮"/>
              <a:defRPr sz="1500"/>
            </a:lvl2pPr>
            <a:lvl3pPr marL="1825218" lvl="2" indent="-397143" rtl="0">
              <a:spcBef>
                <a:spcPts val="0"/>
              </a:spcBef>
              <a:spcAft>
                <a:spcPts val="0"/>
              </a:spcAft>
              <a:buSzPts val="1100"/>
              <a:buChar char="￮"/>
              <a:defRPr sz="1500"/>
            </a:lvl3pPr>
            <a:lvl4pPr marL="2433658" lvl="3" indent="-397143" rtl="0">
              <a:spcBef>
                <a:spcPts val="0"/>
              </a:spcBef>
              <a:spcAft>
                <a:spcPts val="0"/>
              </a:spcAft>
              <a:buSzPts val="1100"/>
              <a:buChar char="●"/>
              <a:defRPr sz="1500"/>
            </a:lvl4pPr>
            <a:lvl5pPr marL="3041996" lvl="4" indent="-397143" rtl="0">
              <a:spcBef>
                <a:spcPts val="0"/>
              </a:spcBef>
              <a:spcAft>
                <a:spcPts val="0"/>
              </a:spcAft>
              <a:buSzPts val="1100"/>
              <a:buChar char="○"/>
              <a:defRPr sz="1500"/>
            </a:lvl5pPr>
            <a:lvl6pPr marL="3650335" lvl="5" indent="-397143" rtl="0">
              <a:spcBef>
                <a:spcPts val="0"/>
              </a:spcBef>
              <a:spcAft>
                <a:spcPts val="0"/>
              </a:spcAft>
              <a:buSzPts val="1100"/>
              <a:buChar char="■"/>
              <a:defRPr sz="1500"/>
            </a:lvl6pPr>
            <a:lvl7pPr marL="4258780" lvl="6" indent="-397143" rtl="0">
              <a:spcBef>
                <a:spcPts val="0"/>
              </a:spcBef>
              <a:spcAft>
                <a:spcPts val="0"/>
              </a:spcAft>
              <a:buSzPts val="1100"/>
              <a:buChar char="●"/>
              <a:defRPr sz="1500"/>
            </a:lvl7pPr>
            <a:lvl8pPr marL="4867196" lvl="7" indent="-397143" rtl="0">
              <a:spcBef>
                <a:spcPts val="0"/>
              </a:spcBef>
              <a:spcAft>
                <a:spcPts val="0"/>
              </a:spcAft>
              <a:buSzPts val="1100"/>
              <a:buChar char="○"/>
              <a:defRPr sz="1500"/>
            </a:lvl8pPr>
            <a:lvl9pPr marL="5475654" lvl="8" indent="-397143" rtl="0">
              <a:spcBef>
                <a:spcPts val="0"/>
              </a:spcBef>
              <a:spcAft>
                <a:spcPts val="0"/>
              </a:spcAft>
              <a:buSzPts val="1100"/>
              <a:buChar char="■"/>
              <a:defRPr sz="1500"/>
            </a:lvl9pPr>
          </a:lstStyle>
          <a:p>
            <a:endParaRPr/>
          </a:p>
        </p:txBody>
      </p:sp>
      <p:sp>
        <p:nvSpPr>
          <p:cNvPr id="93" name="Google Shape;93;p8"/>
          <p:cNvSpPr txBox="1">
            <a:spLocks noGrp="1"/>
          </p:cNvSpPr>
          <p:nvPr>
            <p:ph type="sldNum" idx="12"/>
          </p:nvPr>
        </p:nvSpPr>
        <p:spPr>
          <a:xfrm>
            <a:off x="11407833" y="6101933"/>
            <a:ext cx="580800" cy="580800"/>
          </a:xfrm>
          <a:prstGeom prst="rect">
            <a:avLst/>
          </a:prstGeom>
        </p:spPr>
        <p:txBody>
          <a:bodyPr spcFirstLastPara="1" wrap="square" lIns="121689" tIns="121689" rIns="121689" bIns="12168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94" name="Google Shape;94;p8"/>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5" name="Google Shape;95;p8"/>
          <p:cNvSpPr/>
          <p:nvPr/>
        </p:nvSpPr>
        <p:spPr>
          <a:xfrm>
            <a:off x="8363867" y="1273600"/>
            <a:ext cx="4310800" cy="4310800"/>
          </a:xfrm>
          <a:prstGeom prst="ellipse">
            <a:avLst/>
          </a:prstGeom>
          <a:solidFill>
            <a:srgbClr val="000000">
              <a:alpha val="6539"/>
            </a:srgbClr>
          </a:solidFill>
          <a:ln>
            <a:noFill/>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1342517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121689" tIns="121689" rIns="121689" bIns="121689"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121689" tIns="121689" rIns="121689" bIns="12168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235142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5" y="5082765"/>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121689" tIns="121689" rIns="121689" bIns="121689" anchor="b" anchorCtr="0"/>
          <a:lstStyle>
            <a:lvl1pPr marL="608339" lvl="0" indent="-304168">
              <a:spcBef>
                <a:spcPts val="480"/>
              </a:spcBef>
              <a:spcAft>
                <a:spcPts val="0"/>
              </a:spcAft>
              <a:buSzPts val="1400"/>
              <a:buNone/>
              <a:defRPr sz="1900"/>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121689" tIns="121689" rIns="121689" bIns="12168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74186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 A" type="blank">
  <p:cSld name="Blank type A">
    <p:spTree>
      <p:nvGrpSpPr>
        <p:cNvPr id="1" name="Shape 114"/>
        <p:cNvGrpSpPr/>
        <p:nvPr/>
      </p:nvGrpSpPr>
      <p:grpSpPr>
        <a:xfrm>
          <a:off x="0" y="0"/>
          <a:ext cx="0" cy="0"/>
          <a:chOff x="0" y="0"/>
          <a:chExt cx="0" cy="0"/>
        </a:xfrm>
      </p:grpSpPr>
      <p:sp>
        <p:nvSpPr>
          <p:cNvPr id="115" name="Google Shape;115;p11"/>
          <p:cNvSpPr/>
          <p:nvPr/>
        </p:nvSpPr>
        <p:spPr>
          <a:xfrm>
            <a:off x="1018667" y="-1648367"/>
            <a:ext cx="10154800" cy="10154800"/>
          </a:xfrm>
          <a:prstGeom prst="ellipse">
            <a:avLst/>
          </a:prstGeom>
          <a:noFill/>
          <a:ln w="9525" cap="flat" cmpd="sng">
            <a:solidFill>
              <a:srgbClr val="E8E8E8"/>
            </a:solidFill>
            <a:prstDash val="solid"/>
            <a:round/>
            <a:headEnd type="none" w="sm" len="sm"/>
            <a:tailEnd type="none" w="sm" len="sm"/>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6" name="Google Shape;116;p11"/>
          <p:cNvSpPr/>
          <p:nvPr/>
        </p:nvSpPr>
        <p:spPr>
          <a:xfrm>
            <a:off x="1597733" y="-1069300"/>
            <a:ext cx="8996000" cy="8996000"/>
          </a:xfrm>
          <a:prstGeom prst="ellipse">
            <a:avLst/>
          </a:prstGeom>
          <a:noFill/>
          <a:ln w="9525" cap="flat" cmpd="sng">
            <a:solidFill>
              <a:srgbClr val="E8E8E8"/>
            </a:solidFill>
            <a:prstDash val="solid"/>
            <a:round/>
            <a:headEnd type="none" w="sm" len="sm"/>
            <a:tailEnd type="none" w="sm" len="sm"/>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7" name="Google Shape;117;p11"/>
          <p:cNvSpPr/>
          <p:nvPr/>
        </p:nvSpPr>
        <p:spPr>
          <a:xfrm>
            <a:off x="3023867" y="356833"/>
            <a:ext cx="6144400" cy="6144400"/>
          </a:xfrm>
          <a:prstGeom prst="ellipse">
            <a:avLst/>
          </a:prstGeom>
          <a:noFill/>
          <a:ln w="9525" cap="flat" cmpd="sng">
            <a:solidFill>
              <a:srgbClr val="E8E8E8"/>
            </a:solidFill>
            <a:prstDash val="solid"/>
            <a:round/>
            <a:headEnd type="none" w="sm" len="sm"/>
            <a:tailEnd type="none" w="sm" len="sm"/>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8" name="Google Shape;118;p11"/>
          <p:cNvSpPr/>
          <p:nvPr/>
        </p:nvSpPr>
        <p:spPr>
          <a:xfrm>
            <a:off x="-939800" y="-3606800"/>
            <a:ext cx="14071600" cy="14071600"/>
          </a:xfrm>
          <a:prstGeom prst="donut">
            <a:avLst>
              <a:gd name="adj" fmla="val 10467"/>
            </a:avLst>
          </a:prstGeom>
          <a:solidFill>
            <a:srgbClr val="000000">
              <a:alpha val="6539"/>
            </a:srgbClr>
          </a:solidFill>
          <a:ln>
            <a:noFill/>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9" name="Google Shape;119;p11"/>
          <p:cNvSpPr/>
          <p:nvPr/>
        </p:nvSpPr>
        <p:spPr>
          <a:xfrm>
            <a:off x="11408000" y="6101933"/>
            <a:ext cx="580800" cy="580800"/>
          </a:xfrm>
          <a:prstGeom prst="ellipse">
            <a:avLst/>
          </a:prstGeom>
          <a:solidFill>
            <a:srgbClr val="000000"/>
          </a:solidFill>
          <a:ln>
            <a:noFill/>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0" name="Google Shape;120;p11"/>
          <p:cNvSpPr txBox="1">
            <a:spLocks noGrp="1"/>
          </p:cNvSpPr>
          <p:nvPr>
            <p:ph type="sldNum" idx="12"/>
          </p:nvPr>
        </p:nvSpPr>
        <p:spPr>
          <a:xfrm>
            <a:off x="11407833" y="6101933"/>
            <a:ext cx="580800" cy="580800"/>
          </a:xfrm>
          <a:prstGeom prst="rect">
            <a:avLst/>
          </a:prstGeom>
        </p:spPr>
        <p:txBody>
          <a:bodyPr spcFirstLastPara="1" wrap="square" lIns="121689" tIns="121689" rIns="121689" bIns="12168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06936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 B">
  <p:cSld name="Blank type B">
    <p:spTree>
      <p:nvGrpSpPr>
        <p:cNvPr id="1" name="Shape 121"/>
        <p:cNvGrpSpPr/>
        <p:nvPr/>
      </p:nvGrpSpPr>
      <p:grpSpPr>
        <a:xfrm>
          <a:off x="0" y="0"/>
          <a:ext cx="0" cy="0"/>
          <a:chOff x="0" y="0"/>
          <a:chExt cx="0" cy="0"/>
        </a:xfrm>
      </p:grpSpPr>
      <p:sp>
        <p:nvSpPr>
          <p:cNvPr id="122" name="Google Shape;122;p12"/>
          <p:cNvSpPr/>
          <p:nvPr/>
        </p:nvSpPr>
        <p:spPr>
          <a:xfrm>
            <a:off x="11408000" y="6101933"/>
            <a:ext cx="580800" cy="580800"/>
          </a:xfrm>
          <a:prstGeom prst="ellipse">
            <a:avLst/>
          </a:prstGeom>
          <a:solidFill>
            <a:srgbClr val="000000"/>
          </a:solidFill>
          <a:ln>
            <a:noFill/>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3" name="Google Shape;123;p12"/>
          <p:cNvSpPr txBox="1">
            <a:spLocks noGrp="1"/>
          </p:cNvSpPr>
          <p:nvPr>
            <p:ph type="sldNum" idx="12"/>
          </p:nvPr>
        </p:nvSpPr>
        <p:spPr>
          <a:xfrm>
            <a:off x="11407833" y="6101933"/>
            <a:ext cx="580800" cy="580800"/>
          </a:xfrm>
          <a:prstGeom prst="rect">
            <a:avLst/>
          </a:prstGeom>
        </p:spPr>
        <p:txBody>
          <a:bodyPr spcFirstLastPara="1" wrap="square" lIns="121689" tIns="121689" rIns="121689" bIns="121689"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124" name="Google Shape;124;p12"/>
          <p:cNvGrpSpPr/>
          <p:nvPr/>
        </p:nvGrpSpPr>
        <p:grpSpPr>
          <a:xfrm>
            <a:off x="1091792" y="669777"/>
            <a:ext cx="3099600" cy="3099600"/>
            <a:chOff x="-474900" y="321200"/>
            <a:chExt cx="2324700" cy="2324700"/>
          </a:xfrm>
        </p:grpSpPr>
        <p:sp>
          <p:nvSpPr>
            <p:cNvPr id="125" name="Google Shape;125;p12"/>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6" name="Google Shape;126;p12"/>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7" name="Google Shape;127;p12"/>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8" name="Google Shape;128;p12"/>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29" name="Google Shape;129;p12"/>
          <p:cNvSpPr/>
          <p:nvPr/>
        </p:nvSpPr>
        <p:spPr>
          <a:xfrm>
            <a:off x="2392700" y="-543867"/>
            <a:ext cx="7945600" cy="7945600"/>
          </a:xfrm>
          <a:prstGeom prst="ellipse">
            <a:avLst/>
          </a:prstGeom>
          <a:solidFill>
            <a:srgbClr val="000000">
              <a:alpha val="6539"/>
            </a:srgbClr>
          </a:solidFill>
          <a:ln>
            <a:noFill/>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24690673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Image background">
  <p:cSld name="Image background">
    <p:bg>
      <p:bgPr>
        <a:solidFill>
          <a:srgbClr val="000000"/>
        </a:solidFill>
        <a:effectLst/>
      </p:bgPr>
    </p:bg>
    <p:spTree>
      <p:nvGrpSpPr>
        <p:cNvPr id="1" name="Shape 130"/>
        <p:cNvGrpSpPr/>
        <p:nvPr/>
      </p:nvGrpSpPr>
      <p:grpSpPr>
        <a:xfrm>
          <a:off x="0" y="0"/>
          <a:ext cx="0" cy="0"/>
          <a:chOff x="0" y="0"/>
          <a:chExt cx="0" cy="0"/>
        </a:xfrm>
      </p:grpSpPr>
      <p:sp>
        <p:nvSpPr>
          <p:cNvPr id="131" name="Google Shape;131;p13"/>
          <p:cNvSpPr/>
          <p:nvPr/>
        </p:nvSpPr>
        <p:spPr>
          <a:xfrm>
            <a:off x="-939800" y="-3606800"/>
            <a:ext cx="14071600" cy="14071600"/>
          </a:xfrm>
          <a:prstGeom prst="donut">
            <a:avLst>
              <a:gd name="adj" fmla="val 10467"/>
            </a:avLst>
          </a:prstGeom>
          <a:solidFill>
            <a:srgbClr val="FFFFFF"/>
          </a:solidFill>
          <a:ln>
            <a:noFill/>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2" name="Google Shape;132;p13"/>
          <p:cNvSpPr/>
          <p:nvPr/>
        </p:nvSpPr>
        <p:spPr>
          <a:xfrm>
            <a:off x="11408000" y="6101933"/>
            <a:ext cx="580800" cy="580800"/>
          </a:xfrm>
          <a:prstGeom prst="ellipse">
            <a:avLst/>
          </a:prstGeom>
          <a:solidFill>
            <a:srgbClr val="000000"/>
          </a:solidFill>
          <a:ln>
            <a:noFill/>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3" name="Google Shape;133;p13"/>
          <p:cNvSpPr/>
          <p:nvPr/>
        </p:nvSpPr>
        <p:spPr>
          <a:xfrm>
            <a:off x="1018667" y="-1648367"/>
            <a:ext cx="10154800" cy="10154800"/>
          </a:xfrm>
          <a:prstGeom prst="ellipse">
            <a:avLst/>
          </a:prstGeom>
          <a:noFill/>
          <a:ln w="9525" cap="flat" cmpd="sng">
            <a:solidFill>
              <a:srgbClr val="FFFFFF"/>
            </a:solidFill>
            <a:prstDash val="solid"/>
            <a:round/>
            <a:headEnd type="none" w="sm" len="sm"/>
            <a:tailEnd type="none" w="sm" len="sm"/>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4" name="Google Shape;134;p13"/>
          <p:cNvSpPr/>
          <p:nvPr/>
        </p:nvSpPr>
        <p:spPr>
          <a:xfrm>
            <a:off x="1597733" y="-1069300"/>
            <a:ext cx="8996000" cy="8996000"/>
          </a:xfrm>
          <a:prstGeom prst="ellipse">
            <a:avLst/>
          </a:prstGeom>
          <a:noFill/>
          <a:ln w="9525" cap="flat" cmpd="sng">
            <a:solidFill>
              <a:srgbClr val="FFFFFF"/>
            </a:solidFill>
            <a:prstDash val="solid"/>
            <a:round/>
            <a:headEnd type="none" w="sm" len="sm"/>
            <a:tailEnd type="none" w="sm" len="sm"/>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5" name="Google Shape;135;p13"/>
          <p:cNvSpPr/>
          <p:nvPr/>
        </p:nvSpPr>
        <p:spPr>
          <a:xfrm>
            <a:off x="3023867" y="356833"/>
            <a:ext cx="6144400" cy="6144400"/>
          </a:xfrm>
          <a:prstGeom prst="ellipse">
            <a:avLst/>
          </a:prstGeom>
          <a:noFill/>
          <a:ln w="9525" cap="flat" cmpd="sng">
            <a:solidFill>
              <a:srgbClr val="FFFFFF"/>
            </a:solidFill>
            <a:prstDash val="solid"/>
            <a:round/>
            <a:headEnd type="none" w="sm" len="sm"/>
            <a:tailEnd type="none" w="sm" len="sm"/>
          </a:ln>
        </p:spPr>
        <p:txBody>
          <a:bodyPr spcFirstLastPara="1" wrap="square" lIns="121689" tIns="121689" rIns="121689" bIns="121689" anchor="ctr" anchorCtr="0">
            <a:noAutofit/>
          </a:bodyPr>
          <a:lstStyle/>
          <a:p>
            <a:pPr defTabSz="91263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6" name="Google Shape;136;p13"/>
          <p:cNvSpPr txBox="1">
            <a:spLocks noGrp="1"/>
          </p:cNvSpPr>
          <p:nvPr>
            <p:ph type="sldNum" idx="12"/>
          </p:nvPr>
        </p:nvSpPr>
        <p:spPr>
          <a:xfrm>
            <a:off x="11407833" y="6101933"/>
            <a:ext cx="580800" cy="580800"/>
          </a:xfrm>
          <a:prstGeom prst="rect">
            <a:avLst/>
          </a:prstGeom>
        </p:spPr>
        <p:txBody>
          <a:bodyPr spcFirstLastPara="1" wrap="square" lIns="121689" tIns="121689" rIns="121689" bIns="121689"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720537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121702" tIns="121702" rIns="121702" bIns="121702" anchor="b" anchorCtr="0"/>
          <a:lstStyle>
            <a:lvl1pPr lvl="0" algn="ctr" rtl="0">
              <a:spcBef>
                <a:spcPts val="0"/>
              </a:spcBef>
              <a:spcAft>
                <a:spcPts val="0"/>
              </a:spcAft>
              <a:buClr>
                <a:srgbClr val="000000"/>
              </a:buClr>
              <a:buSzPts val="5200"/>
              <a:buNone/>
              <a:defRPr sz="6900">
                <a:solidFill>
                  <a:srgbClr val="000000"/>
                </a:solidFill>
              </a:defRPr>
            </a:lvl1pPr>
            <a:lvl2pPr lvl="1" algn="ctr" rtl="0">
              <a:spcBef>
                <a:spcPts val="0"/>
              </a:spcBef>
              <a:spcAft>
                <a:spcPts val="0"/>
              </a:spcAft>
              <a:buClr>
                <a:srgbClr val="000000"/>
              </a:buClr>
              <a:buSzPts val="5200"/>
              <a:buNone/>
              <a:defRPr sz="6900">
                <a:solidFill>
                  <a:srgbClr val="000000"/>
                </a:solidFill>
              </a:defRPr>
            </a:lvl2pPr>
            <a:lvl3pPr lvl="2" algn="ctr" rtl="0">
              <a:spcBef>
                <a:spcPts val="0"/>
              </a:spcBef>
              <a:spcAft>
                <a:spcPts val="0"/>
              </a:spcAft>
              <a:buClr>
                <a:srgbClr val="000000"/>
              </a:buClr>
              <a:buSzPts val="5200"/>
              <a:buNone/>
              <a:defRPr sz="6900">
                <a:solidFill>
                  <a:srgbClr val="000000"/>
                </a:solidFill>
              </a:defRPr>
            </a:lvl3pPr>
            <a:lvl4pPr lvl="3" algn="ctr" rtl="0">
              <a:spcBef>
                <a:spcPts val="0"/>
              </a:spcBef>
              <a:spcAft>
                <a:spcPts val="0"/>
              </a:spcAft>
              <a:buClr>
                <a:srgbClr val="000000"/>
              </a:buClr>
              <a:buSzPts val="5200"/>
              <a:buNone/>
              <a:defRPr sz="6900">
                <a:solidFill>
                  <a:srgbClr val="000000"/>
                </a:solidFill>
              </a:defRPr>
            </a:lvl4pPr>
            <a:lvl5pPr lvl="4" algn="ctr" rtl="0">
              <a:spcBef>
                <a:spcPts val="0"/>
              </a:spcBef>
              <a:spcAft>
                <a:spcPts val="0"/>
              </a:spcAft>
              <a:buClr>
                <a:srgbClr val="000000"/>
              </a:buClr>
              <a:buSzPts val="5200"/>
              <a:buNone/>
              <a:defRPr sz="6900">
                <a:solidFill>
                  <a:srgbClr val="000000"/>
                </a:solidFill>
              </a:defRPr>
            </a:lvl5pPr>
            <a:lvl6pPr lvl="5" algn="ctr" rtl="0">
              <a:spcBef>
                <a:spcPts val="0"/>
              </a:spcBef>
              <a:spcAft>
                <a:spcPts val="0"/>
              </a:spcAft>
              <a:buClr>
                <a:srgbClr val="000000"/>
              </a:buClr>
              <a:buSzPts val="5200"/>
              <a:buNone/>
              <a:defRPr sz="6900">
                <a:solidFill>
                  <a:srgbClr val="000000"/>
                </a:solidFill>
              </a:defRPr>
            </a:lvl6pPr>
            <a:lvl7pPr lvl="6" algn="ctr" rtl="0">
              <a:spcBef>
                <a:spcPts val="0"/>
              </a:spcBef>
              <a:spcAft>
                <a:spcPts val="0"/>
              </a:spcAft>
              <a:buClr>
                <a:srgbClr val="000000"/>
              </a:buClr>
              <a:buSzPts val="5200"/>
              <a:buNone/>
              <a:defRPr sz="6900">
                <a:solidFill>
                  <a:srgbClr val="000000"/>
                </a:solidFill>
              </a:defRPr>
            </a:lvl7pPr>
            <a:lvl8pPr lvl="7" algn="ctr" rtl="0">
              <a:spcBef>
                <a:spcPts val="0"/>
              </a:spcBef>
              <a:spcAft>
                <a:spcPts val="0"/>
              </a:spcAft>
              <a:buClr>
                <a:srgbClr val="000000"/>
              </a:buClr>
              <a:buSzPts val="5200"/>
              <a:buNone/>
              <a:defRPr sz="6900">
                <a:solidFill>
                  <a:srgbClr val="000000"/>
                </a:solidFill>
              </a:defRPr>
            </a:lvl8pPr>
            <a:lvl9pPr lvl="8" algn="ctr" rtl="0">
              <a:spcBef>
                <a:spcPts val="0"/>
              </a:spcBef>
              <a:spcAft>
                <a:spcPts val="0"/>
              </a:spcAft>
              <a:buClr>
                <a:srgbClr val="000000"/>
              </a:buClr>
              <a:buSzPts val="5200"/>
              <a:buNone/>
              <a:defRPr sz="6900">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121702" tIns="121702" rIns="121702" bIns="121702" anchor="t" anchorCtr="0"/>
          <a:lstStyle>
            <a:lvl1pPr lvl="0" algn="ctr" rtl="0">
              <a:spcBef>
                <a:spcPts val="0"/>
              </a:spcBef>
              <a:spcAft>
                <a:spcPts val="0"/>
              </a:spcAft>
              <a:buClr>
                <a:srgbClr val="000000"/>
              </a:buClr>
              <a:buSzPts val="1400"/>
              <a:buNone/>
              <a:defRPr sz="1900">
                <a:solidFill>
                  <a:srgbClr val="000000"/>
                </a:solidFill>
              </a:defRPr>
            </a:lvl1pPr>
            <a:lvl2pPr lvl="1" algn="ctr" rtl="0">
              <a:spcBef>
                <a:spcPts val="0"/>
              </a:spcBef>
              <a:spcAft>
                <a:spcPts val="0"/>
              </a:spcAft>
              <a:buClr>
                <a:srgbClr val="000000"/>
              </a:buClr>
              <a:buSzPts val="1400"/>
              <a:buNone/>
              <a:defRPr sz="1900">
                <a:solidFill>
                  <a:srgbClr val="000000"/>
                </a:solidFill>
              </a:defRPr>
            </a:lvl2pPr>
            <a:lvl3pPr lvl="2" algn="ctr" rtl="0">
              <a:spcBef>
                <a:spcPts val="0"/>
              </a:spcBef>
              <a:spcAft>
                <a:spcPts val="0"/>
              </a:spcAft>
              <a:buClr>
                <a:srgbClr val="000000"/>
              </a:buClr>
              <a:buSzPts val="1400"/>
              <a:buNone/>
              <a:defRPr sz="1900">
                <a:solidFill>
                  <a:srgbClr val="000000"/>
                </a:solidFill>
              </a:defRPr>
            </a:lvl3pPr>
            <a:lvl4pPr lvl="3" algn="ctr" rtl="0">
              <a:spcBef>
                <a:spcPts val="0"/>
              </a:spcBef>
              <a:spcAft>
                <a:spcPts val="0"/>
              </a:spcAft>
              <a:buClr>
                <a:srgbClr val="000000"/>
              </a:buClr>
              <a:buSzPts val="1400"/>
              <a:buNone/>
              <a:defRPr sz="1900">
                <a:solidFill>
                  <a:srgbClr val="000000"/>
                </a:solidFill>
              </a:defRPr>
            </a:lvl4pPr>
            <a:lvl5pPr lvl="4" algn="ctr" rtl="0">
              <a:spcBef>
                <a:spcPts val="0"/>
              </a:spcBef>
              <a:spcAft>
                <a:spcPts val="0"/>
              </a:spcAft>
              <a:buClr>
                <a:srgbClr val="000000"/>
              </a:buClr>
              <a:buSzPts val="1400"/>
              <a:buNone/>
              <a:defRPr sz="1900">
                <a:solidFill>
                  <a:srgbClr val="000000"/>
                </a:solidFill>
              </a:defRPr>
            </a:lvl5pPr>
            <a:lvl6pPr lvl="5" algn="ctr" rtl="0">
              <a:spcBef>
                <a:spcPts val="0"/>
              </a:spcBef>
              <a:spcAft>
                <a:spcPts val="0"/>
              </a:spcAft>
              <a:buClr>
                <a:srgbClr val="000000"/>
              </a:buClr>
              <a:buSzPts val="1400"/>
              <a:buNone/>
              <a:defRPr sz="1900">
                <a:solidFill>
                  <a:srgbClr val="000000"/>
                </a:solidFill>
              </a:defRPr>
            </a:lvl6pPr>
            <a:lvl7pPr lvl="6" algn="ctr" rtl="0">
              <a:spcBef>
                <a:spcPts val="0"/>
              </a:spcBef>
              <a:spcAft>
                <a:spcPts val="0"/>
              </a:spcAft>
              <a:buClr>
                <a:srgbClr val="000000"/>
              </a:buClr>
              <a:buSzPts val="1400"/>
              <a:buNone/>
              <a:defRPr sz="1900">
                <a:solidFill>
                  <a:srgbClr val="000000"/>
                </a:solidFill>
              </a:defRPr>
            </a:lvl7pPr>
            <a:lvl8pPr lvl="7" algn="ctr" rtl="0">
              <a:spcBef>
                <a:spcPts val="0"/>
              </a:spcBef>
              <a:spcAft>
                <a:spcPts val="0"/>
              </a:spcAft>
              <a:buClr>
                <a:srgbClr val="000000"/>
              </a:buClr>
              <a:buSzPts val="1400"/>
              <a:buNone/>
              <a:defRPr sz="1900">
                <a:solidFill>
                  <a:srgbClr val="000000"/>
                </a:solidFill>
              </a:defRPr>
            </a:lvl8pPr>
            <a:lvl9pPr lvl="8" algn="ctr" rtl="0">
              <a:spcBef>
                <a:spcPts val="0"/>
              </a:spcBef>
              <a:spcAft>
                <a:spcPts val="0"/>
              </a:spcAft>
              <a:buClr>
                <a:srgbClr val="000000"/>
              </a:buClr>
              <a:buSzPts val="1400"/>
              <a:buNone/>
              <a:defRPr sz="1900">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109740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670" tIns="121670" rIns="121670" bIns="121670"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121670" tIns="121670" rIns="121670" bIns="121670"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121670" tIns="121670" rIns="121670" bIns="121670" anchor="t" anchorCtr="0"/>
          <a:lstStyle>
            <a:lvl1pPr marL="608227" lvl="0" indent="-422416">
              <a:spcBef>
                <a:spcPts val="800"/>
              </a:spcBef>
              <a:spcAft>
                <a:spcPts val="0"/>
              </a:spcAft>
              <a:buSzPts val="1400"/>
              <a:buChar char="￮"/>
              <a:defRPr sz="1900"/>
            </a:lvl1pPr>
            <a:lvl2pPr marL="1216620" lvl="1" indent="-422416">
              <a:spcBef>
                <a:spcPts val="0"/>
              </a:spcBef>
              <a:spcAft>
                <a:spcPts val="0"/>
              </a:spcAft>
              <a:buSzPts val="1400"/>
              <a:buChar char="￮"/>
              <a:defRPr sz="1900"/>
            </a:lvl2pPr>
            <a:lvl3pPr marL="1824901" lvl="2" indent="-422416">
              <a:spcBef>
                <a:spcPts val="0"/>
              </a:spcBef>
              <a:spcAft>
                <a:spcPts val="0"/>
              </a:spcAft>
              <a:buSzPts val="1400"/>
              <a:buChar char="￮"/>
              <a:defRPr sz="1900"/>
            </a:lvl3pPr>
            <a:lvl4pPr marL="2433238" lvl="3" indent="-422416">
              <a:spcBef>
                <a:spcPts val="0"/>
              </a:spcBef>
              <a:spcAft>
                <a:spcPts val="0"/>
              </a:spcAft>
              <a:buSzPts val="1400"/>
              <a:buChar char="●"/>
              <a:defRPr sz="1900"/>
            </a:lvl4pPr>
            <a:lvl5pPr marL="3041464" lvl="4" indent="-422416">
              <a:spcBef>
                <a:spcPts val="0"/>
              </a:spcBef>
              <a:spcAft>
                <a:spcPts val="0"/>
              </a:spcAft>
              <a:buSzPts val="1400"/>
              <a:buChar char="○"/>
              <a:defRPr sz="1900"/>
            </a:lvl5pPr>
            <a:lvl6pPr marL="3649691" lvl="5" indent="-422416">
              <a:spcBef>
                <a:spcPts val="0"/>
              </a:spcBef>
              <a:spcAft>
                <a:spcPts val="0"/>
              </a:spcAft>
              <a:buSzPts val="1400"/>
              <a:buChar char="■"/>
              <a:defRPr sz="1900"/>
            </a:lvl6pPr>
            <a:lvl7pPr marL="4258038" lvl="6" indent="-422416">
              <a:spcBef>
                <a:spcPts val="0"/>
              </a:spcBef>
              <a:spcAft>
                <a:spcPts val="0"/>
              </a:spcAft>
              <a:buSzPts val="1400"/>
              <a:buChar char="●"/>
              <a:defRPr sz="1900"/>
            </a:lvl7pPr>
            <a:lvl8pPr marL="4866346" lvl="7" indent="-422416">
              <a:spcBef>
                <a:spcPts val="0"/>
              </a:spcBef>
              <a:spcAft>
                <a:spcPts val="0"/>
              </a:spcAft>
              <a:buSzPts val="1400"/>
              <a:buChar char="○"/>
              <a:defRPr sz="1900"/>
            </a:lvl8pPr>
            <a:lvl9pPr marL="5474702" lvl="8" indent="-422416">
              <a:spcBef>
                <a:spcPts val="0"/>
              </a:spcBef>
              <a:spcAft>
                <a:spcPts val="0"/>
              </a:spcAft>
              <a:buSzPts val="1400"/>
              <a:buChar char="■"/>
              <a:defRPr sz="1900"/>
            </a:lvl9pPr>
          </a:lstStyle>
          <a:p>
            <a:endParaRP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121670" tIns="121670" rIns="121670" bIns="121670" anchor="t" anchorCtr="0"/>
          <a:lstStyle>
            <a:lvl1pPr marL="608227" lvl="0" indent="-422416">
              <a:spcBef>
                <a:spcPts val="800"/>
              </a:spcBef>
              <a:spcAft>
                <a:spcPts val="0"/>
              </a:spcAft>
              <a:buSzPts val="1400"/>
              <a:buChar char="￮"/>
              <a:defRPr sz="1900"/>
            </a:lvl1pPr>
            <a:lvl2pPr marL="1216620" lvl="1" indent="-422416">
              <a:spcBef>
                <a:spcPts val="0"/>
              </a:spcBef>
              <a:spcAft>
                <a:spcPts val="0"/>
              </a:spcAft>
              <a:buSzPts val="1400"/>
              <a:buChar char="￮"/>
              <a:defRPr sz="1900"/>
            </a:lvl2pPr>
            <a:lvl3pPr marL="1824901" lvl="2" indent="-422416">
              <a:spcBef>
                <a:spcPts val="0"/>
              </a:spcBef>
              <a:spcAft>
                <a:spcPts val="0"/>
              </a:spcAft>
              <a:buSzPts val="1400"/>
              <a:buChar char="￮"/>
              <a:defRPr sz="1900"/>
            </a:lvl3pPr>
            <a:lvl4pPr marL="2433238" lvl="3" indent="-422416">
              <a:spcBef>
                <a:spcPts val="0"/>
              </a:spcBef>
              <a:spcAft>
                <a:spcPts val="0"/>
              </a:spcAft>
              <a:buSzPts val="1400"/>
              <a:buChar char="●"/>
              <a:defRPr sz="1900"/>
            </a:lvl4pPr>
            <a:lvl5pPr marL="3041464" lvl="4" indent="-422416">
              <a:spcBef>
                <a:spcPts val="0"/>
              </a:spcBef>
              <a:spcAft>
                <a:spcPts val="0"/>
              </a:spcAft>
              <a:buSzPts val="1400"/>
              <a:buChar char="○"/>
              <a:defRPr sz="1900"/>
            </a:lvl5pPr>
            <a:lvl6pPr marL="3649691" lvl="5" indent="-422416">
              <a:spcBef>
                <a:spcPts val="0"/>
              </a:spcBef>
              <a:spcAft>
                <a:spcPts val="0"/>
              </a:spcAft>
              <a:buSzPts val="1400"/>
              <a:buChar char="■"/>
              <a:defRPr sz="1900"/>
            </a:lvl6pPr>
            <a:lvl7pPr marL="4258038" lvl="6" indent="-422416">
              <a:spcBef>
                <a:spcPts val="0"/>
              </a:spcBef>
              <a:spcAft>
                <a:spcPts val="0"/>
              </a:spcAft>
              <a:buSzPts val="1400"/>
              <a:buChar char="●"/>
              <a:defRPr sz="1900"/>
            </a:lvl7pPr>
            <a:lvl8pPr marL="4866346" lvl="7" indent="-422416">
              <a:spcBef>
                <a:spcPts val="0"/>
              </a:spcBef>
              <a:spcAft>
                <a:spcPts val="0"/>
              </a:spcAft>
              <a:buSzPts val="1400"/>
              <a:buChar char="○"/>
              <a:defRPr sz="1900"/>
            </a:lvl8pPr>
            <a:lvl9pPr marL="5474702" lvl="8" indent="-422416">
              <a:spcBef>
                <a:spcPts val="0"/>
              </a:spcBef>
              <a:spcAft>
                <a:spcPts val="0"/>
              </a:spcAft>
              <a:buSzPts val="1400"/>
              <a:buChar char="■"/>
              <a:defRPr sz="1900"/>
            </a:lvl9pPr>
          </a:lstStyle>
          <a:p>
            <a:endParaRP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121670" tIns="121670" rIns="121670" bIns="12167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670" tIns="121670" rIns="121670" bIns="121670"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670" tIns="121670" rIns="121670" bIns="121670"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1986910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4"/>
        <p:cNvGrpSpPr/>
        <p:nvPr/>
      </p:nvGrpSpPr>
      <p:grpSpPr>
        <a:xfrm>
          <a:off x="0" y="0"/>
          <a:ext cx="0" cy="0"/>
          <a:chOff x="0" y="0"/>
          <a:chExt cx="0" cy="0"/>
        </a:xfrm>
      </p:grpSpPr>
      <p:grpSp>
        <p:nvGrpSpPr>
          <p:cNvPr id="35" name="Google Shape;35;p4"/>
          <p:cNvGrpSpPr/>
          <p:nvPr/>
        </p:nvGrpSpPr>
        <p:grpSpPr>
          <a:xfrm>
            <a:off x="1091792" y="669777"/>
            <a:ext cx="3099600" cy="3099600"/>
            <a:chOff x="-474900" y="321200"/>
            <a:chExt cx="2324700" cy="2324700"/>
          </a:xfrm>
        </p:grpSpPr>
        <p:sp>
          <p:nvSpPr>
            <p:cNvPr id="36" name="Google Shape;36;p4"/>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7" name="Google Shape;37;p4"/>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8" name="Google Shape;38;p4"/>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9" name="Google Shape;39;p4"/>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40" name="Google Shape;40;p4"/>
          <p:cNvSpPr/>
          <p:nvPr/>
        </p:nvSpPr>
        <p:spPr>
          <a:xfrm>
            <a:off x="2392700" y="-543867"/>
            <a:ext cx="7945600" cy="7945600"/>
          </a:xfrm>
          <a:prstGeom prst="ellipse">
            <a:avLst/>
          </a:prstGeom>
          <a:solidFill>
            <a:srgbClr val="000000">
              <a:alpha val="6539"/>
            </a:srgbClr>
          </a:solidFill>
          <a:ln>
            <a:noFill/>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1" name="Google Shape;41;p4"/>
          <p:cNvSpPr/>
          <p:nvPr/>
        </p:nvSpPr>
        <p:spPr>
          <a:xfrm>
            <a:off x="11408000" y="6101933"/>
            <a:ext cx="580800" cy="580800"/>
          </a:xfrm>
          <a:prstGeom prst="ellipse">
            <a:avLst/>
          </a:prstGeom>
          <a:solidFill>
            <a:srgbClr val="000000"/>
          </a:solidFill>
          <a:ln>
            <a:noFill/>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2" name="Google Shape;42;p4"/>
          <p:cNvSpPr txBox="1">
            <a:spLocks noGrp="1"/>
          </p:cNvSpPr>
          <p:nvPr>
            <p:ph type="body" idx="1"/>
          </p:nvPr>
        </p:nvSpPr>
        <p:spPr>
          <a:xfrm>
            <a:off x="3180700" y="1747400"/>
            <a:ext cx="6369600" cy="4354400"/>
          </a:xfrm>
          <a:prstGeom prst="rect">
            <a:avLst/>
          </a:prstGeom>
        </p:spPr>
        <p:txBody>
          <a:bodyPr spcFirstLastPara="1" wrap="square" lIns="121702" tIns="121702" rIns="121702" bIns="121702" anchor="t" anchorCtr="0"/>
          <a:lstStyle>
            <a:lvl1pPr marL="608419" lvl="0" indent="-524042" rtl="0">
              <a:spcBef>
                <a:spcPts val="800"/>
              </a:spcBef>
              <a:spcAft>
                <a:spcPts val="0"/>
              </a:spcAft>
              <a:buSzPts val="2600"/>
              <a:buFont typeface="Poppins"/>
              <a:buChar char="￮"/>
              <a:defRPr sz="3500" b="1">
                <a:latin typeface="Poppins"/>
                <a:ea typeface="Poppins"/>
                <a:cs typeface="Poppins"/>
                <a:sym typeface="Poppins"/>
              </a:defRPr>
            </a:lvl1pPr>
            <a:lvl2pPr marL="1216980" lvl="1" indent="-524042" rtl="0">
              <a:spcBef>
                <a:spcPts val="0"/>
              </a:spcBef>
              <a:spcAft>
                <a:spcPts val="0"/>
              </a:spcAft>
              <a:buSzPts val="2600"/>
              <a:buFont typeface="Poppins"/>
              <a:buChar char="￮"/>
              <a:defRPr sz="3500" b="1">
                <a:latin typeface="Poppins"/>
                <a:ea typeface="Poppins"/>
                <a:cs typeface="Poppins"/>
                <a:sym typeface="Poppins"/>
              </a:defRPr>
            </a:lvl2pPr>
            <a:lvl3pPr marL="1825445" lvl="2" indent="-524042" rtl="0">
              <a:spcBef>
                <a:spcPts val="0"/>
              </a:spcBef>
              <a:spcAft>
                <a:spcPts val="0"/>
              </a:spcAft>
              <a:buSzPts val="2600"/>
              <a:buFont typeface="Poppins"/>
              <a:buChar char="￮"/>
              <a:defRPr sz="3500" b="1">
                <a:latin typeface="Poppins"/>
                <a:ea typeface="Poppins"/>
                <a:cs typeface="Poppins"/>
                <a:sym typeface="Poppins"/>
              </a:defRPr>
            </a:lvl3pPr>
            <a:lvl4pPr marL="2433958" lvl="3" indent="-524042" rtl="0">
              <a:spcBef>
                <a:spcPts val="0"/>
              </a:spcBef>
              <a:spcAft>
                <a:spcPts val="0"/>
              </a:spcAft>
              <a:buSzPts val="2600"/>
              <a:buFont typeface="Poppins"/>
              <a:buChar char="●"/>
              <a:defRPr sz="3500" b="1">
                <a:latin typeface="Poppins"/>
                <a:ea typeface="Poppins"/>
                <a:cs typeface="Poppins"/>
                <a:sym typeface="Poppins"/>
              </a:defRPr>
            </a:lvl4pPr>
            <a:lvl5pPr marL="3042376" lvl="4" indent="-524042" rtl="0">
              <a:spcBef>
                <a:spcPts val="0"/>
              </a:spcBef>
              <a:spcAft>
                <a:spcPts val="0"/>
              </a:spcAft>
              <a:buSzPts val="2600"/>
              <a:buFont typeface="Poppins"/>
              <a:buChar char="○"/>
              <a:defRPr sz="3500" b="1">
                <a:latin typeface="Poppins"/>
                <a:ea typeface="Poppins"/>
                <a:cs typeface="Poppins"/>
                <a:sym typeface="Poppins"/>
              </a:defRPr>
            </a:lvl5pPr>
            <a:lvl6pPr marL="3650795" lvl="5" indent="-524042" rtl="0">
              <a:spcBef>
                <a:spcPts val="0"/>
              </a:spcBef>
              <a:spcAft>
                <a:spcPts val="0"/>
              </a:spcAft>
              <a:buSzPts val="2600"/>
              <a:buFont typeface="Poppins"/>
              <a:buChar char="■"/>
              <a:defRPr sz="3500" b="1">
                <a:latin typeface="Poppins"/>
                <a:ea typeface="Poppins"/>
                <a:cs typeface="Poppins"/>
                <a:sym typeface="Poppins"/>
              </a:defRPr>
            </a:lvl6pPr>
            <a:lvl7pPr marL="4259310" lvl="6" indent="-524042" rtl="0">
              <a:spcBef>
                <a:spcPts val="0"/>
              </a:spcBef>
              <a:spcAft>
                <a:spcPts val="0"/>
              </a:spcAft>
              <a:buSzPts val="2600"/>
              <a:buFont typeface="Poppins"/>
              <a:buChar char="●"/>
              <a:defRPr sz="3500" b="1">
                <a:latin typeface="Poppins"/>
                <a:ea typeface="Poppins"/>
                <a:cs typeface="Poppins"/>
                <a:sym typeface="Poppins"/>
              </a:defRPr>
            </a:lvl7pPr>
            <a:lvl8pPr marL="4867802" lvl="7" indent="-524042" rtl="0">
              <a:spcBef>
                <a:spcPts val="0"/>
              </a:spcBef>
              <a:spcAft>
                <a:spcPts val="0"/>
              </a:spcAft>
              <a:buSzPts val="2600"/>
              <a:buFont typeface="Poppins"/>
              <a:buChar char="○"/>
              <a:defRPr sz="3500" b="1">
                <a:latin typeface="Poppins"/>
                <a:ea typeface="Poppins"/>
                <a:cs typeface="Poppins"/>
                <a:sym typeface="Poppins"/>
              </a:defRPr>
            </a:lvl8pPr>
            <a:lvl9pPr marL="5476334" lvl="8" indent="-524042">
              <a:spcBef>
                <a:spcPts val="0"/>
              </a:spcBef>
              <a:spcAft>
                <a:spcPts val="0"/>
              </a:spcAft>
              <a:buSzPts val="2600"/>
              <a:buFont typeface="Poppins"/>
              <a:buChar char="■"/>
              <a:defRPr sz="3500" b="1">
                <a:latin typeface="Poppins"/>
                <a:ea typeface="Poppins"/>
                <a:cs typeface="Poppins"/>
                <a:sym typeface="Poppins"/>
              </a:defRPr>
            </a:lvl9pPr>
          </a:lstStyle>
          <a:p>
            <a:endParaRPr/>
          </a:p>
        </p:txBody>
      </p:sp>
      <p:sp>
        <p:nvSpPr>
          <p:cNvPr id="43" name="Google Shape;43;p4"/>
          <p:cNvSpPr txBox="1"/>
          <p:nvPr/>
        </p:nvSpPr>
        <p:spPr>
          <a:xfrm>
            <a:off x="2132267" y="1768833"/>
            <a:ext cx="1018800" cy="871600"/>
          </a:xfrm>
          <a:prstGeom prst="rect">
            <a:avLst/>
          </a:prstGeom>
          <a:noFill/>
          <a:ln>
            <a:noFill/>
          </a:ln>
        </p:spPr>
        <p:txBody>
          <a:bodyPr spcFirstLastPara="1" wrap="square" lIns="121702" tIns="121702" rIns="121702" bIns="121702" anchor="t" anchorCtr="0">
            <a:noAutofit/>
          </a:bodyPr>
          <a:lstStyle/>
          <a:p>
            <a:pPr algn="ctr" defTabSz="912745" fontAlgn="auto">
              <a:spcBef>
                <a:spcPts val="0"/>
              </a:spcBef>
              <a:spcAft>
                <a:spcPts val="0"/>
              </a:spcAft>
              <a:buClr>
                <a:srgbClr val="000000"/>
              </a:buClr>
              <a:buFont typeface="Arial"/>
              <a:buNone/>
            </a:pPr>
            <a:r>
              <a:rPr lang="en" sz="9600" b="1" kern="0">
                <a:solidFill>
                  <a:srgbClr val="000000"/>
                </a:solidFill>
                <a:latin typeface="Poppins"/>
                <a:ea typeface="Poppins"/>
                <a:cs typeface="Poppins"/>
                <a:sym typeface="Poppins"/>
              </a:rPr>
              <a:t>“</a:t>
            </a:r>
            <a:endParaRPr sz="9600" b="1" kern="0">
              <a:solidFill>
                <a:srgbClr val="000000"/>
              </a:solidFill>
              <a:latin typeface="Poppins"/>
              <a:ea typeface="Poppins"/>
              <a:cs typeface="Poppins"/>
              <a:sym typeface="Poppins"/>
            </a:endParaRPr>
          </a:p>
        </p:txBody>
      </p:sp>
      <p:sp>
        <p:nvSpPr>
          <p:cNvPr id="44" name="Google Shape;44;p4"/>
          <p:cNvSpPr txBox="1">
            <a:spLocks noGrp="1"/>
          </p:cNvSpPr>
          <p:nvPr>
            <p:ph type="sldNum" idx="12"/>
          </p:nvPr>
        </p:nvSpPr>
        <p:spPr>
          <a:xfrm>
            <a:off x="11407833" y="6101933"/>
            <a:ext cx="580800" cy="580800"/>
          </a:xfrm>
          <a:prstGeom prst="rect">
            <a:avLst/>
          </a:prstGeom>
        </p:spPr>
        <p:txBody>
          <a:bodyPr spcFirstLastPara="1" wrap="square" lIns="121702" tIns="121702" rIns="121702" bIns="121702"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174128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121702" tIns="121702" rIns="121702" bIns="121702"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121702" tIns="121702" rIns="121702" bIns="121702" anchor="t" anchorCtr="0"/>
          <a:lstStyle>
            <a:lvl1pPr marL="608419" lvl="0" indent="-439477">
              <a:spcBef>
                <a:spcPts val="800"/>
              </a:spcBef>
              <a:spcAft>
                <a:spcPts val="0"/>
              </a:spcAft>
              <a:buSzPts val="1600"/>
              <a:buChar char="￮"/>
              <a:defRPr/>
            </a:lvl1pPr>
            <a:lvl2pPr marL="1216980" lvl="1" indent="-439477">
              <a:spcBef>
                <a:spcPts val="0"/>
              </a:spcBef>
              <a:spcAft>
                <a:spcPts val="0"/>
              </a:spcAft>
              <a:buSzPts val="1600"/>
              <a:buChar char="￮"/>
              <a:defRPr/>
            </a:lvl2pPr>
            <a:lvl3pPr marL="1825445" lvl="2" indent="-439477">
              <a:spcBef>
                <a:spcPts val="0"/>
              </a:spcBef>
              <a:spcAft>
                <a:spcPts val="0"/>
              </a:spcAft>
              <a:buSzPts val="1600"/>
              <a:buChar char="￮"/>
              <a:defRPr/>
            </a:lvl3pPr>
            <a:lvl4pPr marL="2433958" lvl="3" indent="-439477">
              <a:spcBef>
                <a:spcPts val="0"/>
              </a:spcBef>
              <a:spcAft>
                <a:spcPts val="0"/>
              </a:spcAft>
              <a:buSzPts val="1600"/>
              <a:buChar char="●"/>
              <a:defRPr/>
            </a:lvl4pPr>
            <a:lvl5pPr marL="3042376" lvl="4" indent="-439477">
              <a:spcBef>
                <a:spcPts val="0"/>
              </a:spcBef>
              <a:spcAft>
                <a:spcPts val="0"/>
              </a:spcAft>
              <a:buSzPts val="1600"/>
              <a:buChar char="○"/>
              <a:defRPr/>
            </a:lvl5pPr>
            <a:lvl6pPr marL="3650795" lvl="5" indent="-439477">
              <a:spcBef>
                <a:spcPts val="0"/>
              </a:spcBef>
              <a:spcAft>
                <a:spcPts val="0"/>
              </a:spcAft>
              <a:buSzPts val="1600"/>
              <a:buChar char="■"/>
              <a:defRPr/>
            </a:lvl6pPr>
            <a:lvl7pPr marL="4259310" lvl="6" indent="-439477">
              <a:spcBef>
                <a:spcPts val="0"/>
              </a:spcBef>
              <a:spcAft>
                <a:spcPts val="0"/>
              </a:spcAft>
              <a:buSzPts val="1600"/>
              <a:buChar char="●"/>
              <a:defRPr/>
            </a:lvl7pPr>
            <a:lvl8pPr marL="4867802" lvl="7" indent="-439477">
              <a:spcBef>
                <a:spcPts val="0"/>
              </a:spcBef>
              <a:spcAft>
                <a:spcPts val="0"/>
              </a:spcAft>
              <a:buSzPts val="1600"/>
              <a:buChar char="○"/>
              <a:defRPr/>
            </a:lvl8pPr>
            <a:lvl9pPr marL="5476334" lvl="8" indent="-439477">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121702" tIns="121702" rIns="121702" bIns="121702"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14122081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1 column + big image">
  <p:cSld name="Title + 1 column + big image">
    <p:spTree>
      <p:nvGrpSpPr>
        <p:cNvPr id="1" name="Shape 57"/>
        <p:cNvGrpSpPr/>
        <p:nvPr/>
      </p:nvGrpSpPr>
      <p:grpSpPr>
        <a:xfrm>
          <a:off x="0" y="0"/>
          <a:ext cx="0" cy="0"/>
          <a:chOff x="0" y="0"/>
          <a:chExt cx="0" cy="0"/>
        </a:xfrm>
      </p:grpSpPr>
      <p:sp>
        <p:nvSpPr>
          <p:cNvPr id="58" name="Google Shape;58;p6"/>
          <p:cNvSpPr/>
          <p:nvPr/>
        </p:nvSpPr>
        <p:spPr>
          <a:xfrm>
            <a:off x="6856900" y="477833"/>
            <a:ext cx="5902400" cy="5902400"/>
          </a:xfrm>
          <a:prstGeom prst="ellipse">
            <a:avLst/>
          </a:prstGeom>
          <a:noFill/>
          <a:ln w="9525" cap="flat" cmpd="sng">
            <a:solidFill>
              <a:srgbClr val="E8E8E8"/>
            </a:solidFill>
            <a:prstDash val="solid"/>
            <a:round/>
            <a:headEnd type="none" w="sm" len="sm"/>
            <a:tailEnd type="none" w="sm" len="sm"/>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9" name="Google Shape;59;p6"/>
          <p:cNvSpPr/>
          <p:nvPr/>
        </p:nvSpPr>
        <p:spPr>
          <a:xfrm>
            <a:off x="7169033" y="789967"/>
            <a:ext cx="5278000" cy="5278000"/>
          </a:xfrm>
          <a:prstGeom prst="ellipse">
            <a:avLst/>
          </a:prstGeom>
          <a:solidFill>
            <a:srgbClr val="000000">
              <a:alpha val="6539"/>
            </a:srgbClr>
          </a:solidFill>
          <a:ln>
            <a:noFill/>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60" name="Google Shape;60;p6"/>
          <p:cNvGrpSpPr/>
          <p:nvPr/>
        </p:nvGrpSpPr>
        <p:grpSpPr>
          <a:xfrm>
            <a:off x="-590308" y="449712"/>
            <a:ext cx="3099600" cy="30996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65" name="Google Shape;65;p6"/>
          <p:cNvSpPr/>
          <p:nvPr/>
        </p:nvSpPr>
        <p:spPr>
          <a:xfrm>
            <a:off x="11408000" y="6101933"/>
            <a:ext cx="580800" cy="580800"/>
          </a:xfrm>
          <a:prstGeom prst="ellipse">
            <a:avLst/>
          </a:prstGeom>
          <a:solidFill>
            <a:srgbClr val="000000"/>
          </a:solidFill>
          <a:ln>
            <a:noFill/>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6" name="Google Shape;66;p6"/>
          <p:cNvSpPr txBox="1">
            <a:spLocks noGrp="1"/>
          </p:cNvSpPr>
          <p:nvPr>
            <p:ph type="title"/>
          </p:nvPr>
        </p:nvSpPr>
        <p:spPr>
          <a:xfrm>
            <a:off x="609600" y="1554833"/>
            <a:ext cx="6006400" cy="910800"/>
          </a:xfrm>
          <a:prstGeom prst="rect">
            <a:avLst/>
          </a:prstGeom>
        </p:spPr>
        <p:txBody>
          <a:bodyPr spcFirstLastPara="1" wrap="square" lIns="121702" tIns="121702" rIns="121702" bIns="121702"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1314239" y="2610733"/>
            <a:ext cx="5302000" cy="3491200"/>
          </a:xfrm>
          <a:prstGeom prst="rect">
            <a:avLst/>
          </a:prstGeom>
        </p:spPr>
        <p:txBody>
          <a:bodyPr spcFirstLastPara="1" wrap="square" lIns="121702" tIns="121702" rIns="121702" bIns="121702" anchor="t" anchorCtr="0"/>
          <a:lstStyle>
            <a:lvl1pPr marL="608419" lvl="0" indent="-439477" rtl="0">
              <a:spcBef>
                <a:spcPts val="800"/>
              </a:spcBef>
              <a:spcAft>
                <a:spcPts val="0"/>
              </a:spcAft>
              <a:buSzPts val="1600"/>
              <a:buChar char="￮"/>
              <a:defRPr/>
            </a:lvl1pPr>
            <a:lvl2pPr marL="1216980" lvl="1" indent="-439477" rtl="0">
              <a:spcBef>
                <a:spcPts val="0"/>
              </a:spcBef>
              <a:spcAft>
                <a:spcPts val="0"/>
              </a:spcAft>
              <a:buSzPts val="1600"/>
              <a:buChar char="￮"/>
              <a:defRPr/>
            </a:lvl2pPr>
            <a:lvl3pPr marL="1825445" lvl="2" indent="-439477" rtl="0">
              <a:spcBef>
                <a:spcPts val="0"/>
              </a:spcBef>
              <a:spcAft>
                <a:spcPts val="0"/>
              </a:spcAft>
              <a:buSzPts val="1600"/>
              <a:buChar char="￮"/>
              <a:defRPr/>
            </a:lvl3pPr>
            <a:lvl4pPr marL="2433958" lvl="3" indent="-439477" rtl="0">
              <a:spcBef>
                <a:spcPts val="0"/>
              </a:spcBef>
              <a:spcAft>
                <a:spcPts val="0"/>
              </a:spcAft>
              <a:buSzPts val="1600"/>
              <a:buChar char="●"/>
              <a:defRPr/>
            </a:lvl4pPr>
            <a:lvl5pPr marL="3042376" lvl="4" indent="-439477" rtl="0">
              <a:spcBef>
                <a:spcPts val="0"/>
              </a:spcBef>
              <a:spcAft>
                <a:spcPts val="0"/>
              </a:spcAft>
              <a:buSzPts val="1600"/>
              <a:buChar char="○"/>
              <a:defRPr/>
            </a:lvl5pPr>
            <a:lvl6pPr marL="3650795" lvl="5" indent="-439477" rtl="0">
              <a:spcBef>
                <a:spcPts val="0"/>
              </a:spcBef>
              <a:spcAft>
                <a:spcPts val="0"/>
              </a:spcAft>
              <a:buSzPts val="1600"/>
              <a:buChar char="■"/>
              <a:defRPr/>
            </a:lvl6pPr>
            <a:lvl7pPr marL="4259310" lvl="6" indent="-439477" rtl="0">
              <a:spcBef>
                <a:spcPts val="0"/>
              </a:spcBef>
              <a:spcAft>
                <a:spcPts val="0"/>
              </a:spcAft>
              <a:buSzPts val="1600"/>
              <a:buChar char="●"/>
              <a:defRPr/>
            </a:lvl7pPr>
            <a:lvl8pPr marL="4867802" lvl="7" indent="-439477" rtl="0">
              <a:spcBef>
                <a:spcPts val="0"/>
              </a:spcBef>
              <a:spcAft>
                <a:spcPts val="0"/>
              </a:spcAft>
              <a:buSzPts val="1600"/>
              <a:buChar char="○"/>
              <a:defRPr/>
            </a:lvl8pPr>
            <a:lvl9pPr marL="5476334" lvl="8" indent="-439477"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11407833" y="6101933"/>
            <a:ext cx="580800" cy="580800"/>
          </a:xfrm>
          <a:prstGeom prst="rect">
            <a:avLst/>
          </a:prstGeom>
        </p:spPr>
        <p:txBody>
          <a:bodyPr spcFirstLastPara="1" wrap="square" lIns="121702" tIns="121702" rIns="121702" bIns="121702"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84300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121702" tIns="121702" rIns="121702" bIns="121702"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121702" tIns="121702" rIns="121702" bIns="121702" anchor="t" anchorCtr="0"/>
          <a:lstStyle>
            <a:lvl1pPr marL="608419" lvl="0" indent="-422544">
              <a:spcBef>
                <a:spcPts val="800"/>
              </a:spcBef>
              <a:spcAft>
                <a:spcPts val="0"/>
              </a:spcAft>
              <a:buSzPts val="1400"/>
              <a:buChar char="￮"/>
              <a:defRPr sz="1900"/>
            </a:lvl1pPr>
            <a:lvl2pPr marL="1216980" lvl="1" indent="-422544">
              <a:spcBef>
                <a:spcPts val="0"/>
              </a:spcBef>
              <a:spcAft>
                <a:spcPts val="0"/>
              </a:spcAft>
              <a:buSzPts val="1400"/>
              <a:buChar char="￮"/>
              <a:defRPr sz="1900"/>
            </a:lvl2pPr>
            <a:lvl3pPr marL="1825445" lvl="2" indent="-422544">
              <a:spcBef>
                <a:spcPts val="0"/>
              </a:spcBef>
              <a:spcAft>
                <a:spcPts val="0"/>
              </a:spcAft>
              <a:buSzPts val="1400"/>
              <a:buChar char="￮"/>
              <a:defRPr sz="1900"/>
            </a:lvl3pPr>
            <a:lvl4pPr marL="2433958" lvl="3" indent="-422544">
              <a:spcBef>
                <a:spcPts val="0"/>
              </a:spcBef>
              <a:spcAft>
                <a:spcPts val="0"/>
              </a:spcAft>
              <a:buSzPts val="1400"/>
              <a:buChar char="●"/>
              <a:defRPr sz="1900"/>
            </a:lvl4pPr>
            <a:lvl5pPr marL="3042376" lvl="4" indent="-422544">
              <a:spcBef>
                <a:spcPts val="0"/>
              </a:spcBef>
              <a:spcAft>
                <a:spcPts val="0"/>
              </a:spcAft>
              <a:buSzPts val="1400"/>
              <a:buChar char="○"/>
              <a:defRPr sz="1900"/>
            </a:lvl5pPr>
            <a:lvl6pPr marL="3650795" lvl="5" indent="-422544">
              <a:spcBef>
                <a:spcPts val="0"/>
              </a:spcBef>
              <a:spcAft>
                <a:spcPts val="0"/>
              </a:spcAft>
              <a:buSzPts val="1400"/>
              <a:buChar char="■"/>
              <a:defRPr sz="1900"/>
            </a:lvl6pPr>
            <a:lvl7pPr marL="4259310" lvl="6" indent="-422544">
              <a:spcBef>
                <a:spcPts val="0"/>
              </a:spcBef>
              <a:spcAft>
                <a:spcPts val="0"/>
              </a:spcAft>
              <a:buSzPts val="1400"/>
              <a:buChar char="●"/>
              <a:defRPr sz="1900"/>
            </a:lvl7pPr>
            <a:lvl8pPr marL="4867802" lvl="7" indent="-422544">
              <a:spcBef>
                <a:spcPts val="0"/>
              </a:spcBef>
              <a:spcAft>
                <a:spcPts val="0"/>
              </a:spcAft>
              <a:buSzPts val="1400"/>
              <a:buChar char="○"/>
              <a:defRPr sz="1900"/>
            </a:lvl8pPr>
            <a:lvl9pPr marL="5476334" lvl="8" indent="-422544">
              <a:spcBef>
                <a:spcPts val="0"/>
              </a:spcBef>
              <a:spcAft>
                <a:spcPts val="0"/>
              </a:spcAft>
              <a:buSzPts val="1400"/>
              <a:buChar char="■"/>
              <a:defRPr sz="1900"/>
            </a:lvl9pPr>
          </a:lstStyle>
          <a:p>
            <a:endParaRP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121702" tIns="121702" rIns="121702" bIns="121702" anchor="t" anchorCtr="0"/>
          <a:lstStyle>
            <a:lvl1pPr marL="608419" lvl="0" indent="-422544">
              <a:spcBef>
                <a:spcPts val="800"/>
              </a:spcBef>
              <a:spcAft>
                <a:spcPts val="0"/>
              </a:spcAft>
              <a:buSzPts val="1400"/>
              <a:buChar char="￮"/>
              <a:defRPr sz="1900"/>
            </a:lvl1pPr>
            <a:lvl2pPr marL="1216980" lvl="1" indent="-422544">
              <a:spcBef>
                <a:spcPts val="0"/>
              </a:spcBef>
              <a:spcAft>
                <a:spcPts val="0"/>
              </a:spcAft>
              <a:buSzPts val="1400"/>
              <a:buChar char="￮"/>
              <a:defRPr sz="1900"/>
            </a:lvl2pPr>
            <a:lvl3pPr marL="1825445" lvl="2" indent="-422544">
              <a:spcBef>
                <a:spcPts val="0"/>
              </a:spcBef>
              <a:spcAft>
                <a:spcPts val="0"/>
              </a:spcAft>
              <a:buSzPts val="1400"/>
              <a:buChar char="￮"/>
              <a:defRPr sz="1900"/>
            </a:lvl3pPr>
            <a:lvl4pPr marL="2433958" lvl="3" indent="-422544">
              <a:spcBef>
                <a:spcPts val="0"/>
              </a:spcBef>
              <a:spcAft>
                <a:spcPts val="0"/>
              </a:spcAft>
              <a:buSzPts val="1400"/>
              <a:buChar char="●"/>
              <a:defRPr sz="1900"/>
            </a:lvl4pPr>
            <a:lvl5pPr marL="3042376" lvl="4" indent="-422544">
              <a:spcBef>
                <a:spcPts val="0"/>
              </a:spcBef>
              <a:spcAft>
                <a:spcPts val="0"/>
              </a:spcAft>
              <a:buSzPts val="1400"/>
              <a:buChar char="○"/>
              <a:defRPr sz="1900"/>
            </a:lvl5pPr>
            <a:lvl6pPr marL="3650795" lvl="5" indent="-422544">
              <a:spcBef>
                <a:spcPts val="0"/>
              </a:spcBef>
              <a:spcAft>
                <a:spcPts val="0"/>
              </a:spcAft>
              <a:buSzPts val="1400"/>
              <a:buChar char="■"/>
              <a:defRPr sz="1900"/>
            </a:lvl6pPr>
            <a:lvl7pPr marL="4259310" lvl="6" indent="-422544">
              <a:spcBef>
                <a:spcPts val="0"/>
              </a:spcBef>
              <a:spcAft>
                <a:spcPts val="0"/>
              </a:spcAft>
              <a:buSzPts val="1400"/>
              <a:buChar char="●"/>
              <a:defRPr sz="1900"/>
            </a:lvl7pPr>
            <a:lvl8pPr marL="4867802" lvl="7" indent="-422544">
              <a:spcBef>
                <a:spcPts val="0"/>
              </a:spcBef>
              <a:spcAft>
                <a:spcPts val="0"/>
              </a:spcAft>
              <a:buSzPts val="1400"/>
              <a:buChar char="○"/>
              <a:defRPr sz="1900"/>
            </a:lvl8pPr>
            <a:lvl9pPr marL="5476334" lvl="8" indent="-422544">
              <a:spcBef>
                <a:spcPts val="0"/>
              </a:spcBef>
              <a:spcAft>
                <a:spcPts val="0"/>
              </a:spcAft>
              <a:buSzPts val="1400"/>
              <a:buChar char="■"/>
              <a:defRPr sz="1900"/>
            </a:lvl9pPr>
          </a:lstStyle>
          <a:p>
            <a:endParaRP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121702" tIns="121702" rIns="121702" bIns="121702"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690673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2"/>
        <p:cNvGrpSpPr/>
        <p:nvPr/>
      </p:nvGrpSpPr>
      <p:grpSpPr>
        <a:xfrm>
          <a:off x="0" y="0"/>
          <a:ext cx="0" cy="0"/>
          <a:chOff x="0" y="0"/>
          <a:chExt cx="0" cy="0"/>
        </a:xfrm>
      </p:grpSpPr>
      <p:grpSp>
        <p:nvGrpSpPr>
          <p:cNvPr id="83" name="Google Shape;83;p8"/>
          <p:cNvGrpSpPr/>
          <p:nvPr/>
        </p:nvGrpSpPr>
        <p:grpSpPr>
          <a:xfrm>
            <a:off x="-590308" y="449712"/>
            <a:ext cx="3099600" cy="3099600"/>
            <a:chOff x="-474900" y="321200"/>
            <a:chExt cx="2324700" cy="2324700"/>
          </a:xfrm>
        </p:grpSpPr>
        <p:sp>
          <p:nvSpPr>
            <p:cNvPr id="84" name="Google Shape;84;p8"/>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5" name="Google Shape;85;p8"/>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6" name="Google Shape;86;p8"/>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7" name="Google Shape;87;p8"/>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88" name="Google Shape;88;p8"/>
          <p:cNvSpPr/>
          <p:nvPr/>
        </p:nvSpPr>
        <p:spPr>
          <a:xfrm>
            <a:off x="11408000" y="6101933"/>
            <a:ext cx="580800" cy="580800"/>
          </a:xfrm>
          <a:prstGeom prst="ellipse">
            <a:avLst/>
          </a:prstGeom>
          <a:solidFill>
            <a:srgbClr val="000000"/>
          </a:solidFill>
          <a:ln>
            <a:noFill/>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9" name="Google Shape;89;p8"/>
          <p:cNvSpPr txBox="1">
            <a:spLocks noGrp="1"/>
          </p:cNvSpPr>
          <p:nvPr>
            <p:ph type="title"/>
          </p:nvPr>
        </p:nvSpPr>
        <p:spPr>
          <a:xfrm>
            <a:off x="609600" y="1554833"/>
            <a:ext cx="6960400" cy="910800"/>
          </a:xfrm>
          <a:prstGeom prst="rect">
            <a:avLst/>
          </a:prstGeom>
        </p:spPr>
        <p:txBody>
          <a:bodyPr spcFirstLastPara="1" wrap="square" lIns="121702" tIns="121702" rIns="121702" bIns="121702"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0" name="Google Shape;90;p8"/>
          <p:cNvSpPr txBox="1">
            <a:spLocks noGrp="1"/>
          </p:cNvSpPr>
          <p:nvPr>
            <p:ph type="body" idx="1"/>
          </p:nvPr>
        </p:nvSpPr>
        <p:spPr>
          <a:xfrm>
            <a:off x="1426167" y="2610733"/>
            <a:ext cx="1980400" cy="3491200"/>
          </a:xfrm>
          <a:prstGeom prst="rect">
            <a:avLst/>
          </a:prstGeom>
        </p:spPr>
        <p:txBody>
          <a:bodyPr spcFirstLastPara="1" wrap="square" lIns="121702" tIns="121702" rIns="121702" bIns="121702" anchor="t" anchorCtr="0"/>
          <a:lstStyle>
            <a:lvl1pPr marL="608419" lvl="0" indent="-397193" rtl="0">
              <a:spcBef>
                <a:spcPts val="800"/>
              </a:spcBef>
              <a:spcAft>
                <a:spcPts val="0"/>
              </a:spcAft>
              <a:buSzPts val="1100"/>
              <a:buChar char="￮"/>
              <a:defRPr sz="1500"/>
            </a:lvl1pPr>
            <a:lvl2pPr marL="1216980" lvl="1" indent="-397193" rtl="0">
              <a:spcBef>
                <a:spcPts val="0"/>
              </a:spcBef>
              <a:spcAft>
                <a:spcPts val="0"/>
              </a:spcAft>
              <a:buSzPts val="1100"/>
              <a:buChar char="￮"/>
              <a:defRPr sz="1500"/>
            </a:lvl2pPr>
            <a:lvl3pPr marL="1825445" lvl="2" indent="-397193" rtl="0">
              <a:spcBef>
                <a:spcPts val="0"/>
              </a:spcBef>
              <a:spcAft>
                <a:spcPts val="0"/>
              </a:spcAft>
              <a:buSzPts val="1100"/>
              <a:buChar char="￮"/>
              <a:defRPr sz="1500"/>
            </a:lvl3pPr>
            <a:lvl4pPr marL="2433958" lvl="3" indent="-397193" rtl="0">
              <a:spcBef>
                <a:spcPts val="0"/>
              </a:spcBef>
              <a:spcAft>
                <a:spcPts val="0"/>
              </a:spcAft>
              <a:buSzPts val="1100"/>
              <a:buChar char="●"/>
              <a:defRPr sz="1500"/>
            </a:lvl4pPr>
            <a:lvl5pPr marL="3042376" lvl="4" indent="-397193" rtl="0">
              <a:spcBef>
                <a:spcPts val="0"/>
              </a:spcBef>
              <a:spcAft>
                <a:spcPts val="0"/>
              </a:spcAft>
              <a:buSzPts val="1100"/>
              <a:buChar char="○"/>
              <a:defRPr sz="1500"/>
            </a:lvl5pPr>
            <a:lvl6pPr marL="3650795" lvl="5" indent="-397193" rtl="0">
              <a:spcBef>
                <a:spcPts val="0"/>
              </a:spcBef>
              <a:spcAft>
                <a:spcPts val="0"/>
              </a:spcAft>
              <a:buSzPts val="1100"/>
              <a:buChar char="■"/>
              <a:defRPr sz="1500"/>
            </a:lvl6pPr>
            <a:lvl7pPr marL="4259310" lvl="6" indent="-397193" rtl="0">
              <a:spcBef>
                <a:spcPts val="0"/>
              </a:spcBef>
              <a:spcAft>
                <a:spcPts val="0"/>
              </a:spcAft>
              <a:buSzPts val="1100"/>
              <a:buChar char="●"/>
              <a:defRPr sz="1500"/>
            </a:lvl7pPr>
            <a:lvl8pPr marL="4867802" lvl="7" indent="-397193" rtl="0">
              <a:spcBef>
                <a:spcPts val="0"/>
              </a:spcBef>
              <a:spcAft>
                <a:spcPts val="0"/>
              </a:spcAft>
              <a:buSzPts val="1100"/>
              <a:buChar char="○"/>
              <a:defRPr sz="1500"/>
            </a:lvl8pPr>
            <a:lvl9pPr marL="5476334" lvl="8" indent="-397193" rtl="0">
              <a:spcBef>
                <a:spcPts val="0"/>
              </a:spcBef>
              <a:spcAft>
                <a:spcPts val="0"/>
              </a:spcAft>
              <a:buSzPts val="1100"/>
              <a:buChar char="■"/>
              <a:defRPr sz="1500"/>
            </a:lvl9pPr>
          </a:lstStyle>
          <a:p>
            <a:endParaRPr/>
          </a:p>
        </p:txBody>
      </p:sp>
      <p:sp>
        <p:nvSpPr>
          <p:cNvPr id="91" name="Google Shape;91;p8"/>
          <p:cNvSpPr txBox="1">
            <a:spLocks noGrp="1"/>
          </p:cNvSpPr>
          <p:nvPr>
            <p:ph type="body" idx="2"/>
          </p:nvPr>
        </p:nvSpPr>
        <p:spPr>
          <a:xfrm>
            <a:off x="3507915" y="2610733"/>
            <a:ext cx="1980400" cy="3491200"/>
          </a:xfrm>
          <a:prstGeom prst="rect">
            <a:avLst/>
          </a:prstGeom>
        </p:spPr>
        <p:txBody>
          <a:bodyPr spcFirstLastPara="1" wrap="square" lIns="121702" tIns="121702" rIns="121702" bIns="121702" anchor="t" anchorCtr="0"/>
          <a:lstStyle>
            <a:lvl1pPr marL="608419" lvl="0" indent="-397193" rtl="0">
              <a:spcBef>
                <a:spcPts val="800"/>
              </a:spcBef>
              <a:spcAft>
                <a:spcPts val="0"/>
              </a:spcAft>
              <a:buSzPts val="1100"/>
              <a:buChar char="￮"/>
              <a:defRPr sz="1500"/>
            </a:lvl1pPr>
            <a:lvl2pPr marL="1216980" lvl="1" indent="-397193" rtl="0">
              <a:spcBef>
                <a:spcPts val="0"/>
              </a:spcBef>
              <a:spcAft>
                <a:spcPts val="0"/>
              </a:spcAft>
              <a:buSzPts val="1100"/>
              <a:buChar char="￮"/>
              <a:defRPr sz="1500"/>
            </a:lvl2pPr>
            <a:lvl3pPr marL="1825445" lvl="2" indent="-397193" rtl="0">
              <a:spcBef>
                <a:spcPts val="0"/>
              </a:spcBef>
              <a:spcAft>
                <a:spcPts val="0"/>
              </a:spcAft>
              <a:buSzPts val="1100"/>
              <a:buChar char="￮"/>
              <a:defRPr sz="1500"/>
            </a:lvl3pPr>
            <a:lvl4pPr marL="2433958" lvl="3" indent="-397193" rtl="0">
              <a:spcBef>
                <a:spcPts val="0"/>
              </a:spcBef>
              <a:spcAft>
                <a:spcPts val="0"/>
              </a:spcAft>
              <a:buSzPts val="1100"/>
              <a:buChar char="●"/>
              <a:defRPr sz="1500"/>
            </a:lvl4pPr>
            <a:lvl5pPr marL="3042376" lvl="4" indent="-397193" rtl="0">
              <a:spcBef>
                <a:spcPts val="0"/>
              </a:spcBef>
              <a:spcAft>
                <a:spcPts val="0"/>
              </a:spcAft>
              <a:buSzPts val="1100"/>
              <a:buChar char="○"/>
              <a:defRPr sz="1500"/>
            </a:lvl5pPr>
            <a:lvl6pPr marL="3650795" lvl="5" indent="-397193" rtl="0">
              <a:spcBef>
                <a:spcPts val="0"/>
              </a:spcBef>
              <a:spcAft>
                <a:spcPts val="0"/>
              </a:spcAft>
              <a:buSzPts val="1100"/>
              <a:buChar char="■"/>
              <a:defRPr sz="1500"/>
            </a:lvl6pPr>
            <a:lvl7pPr marL="4259310" lvl="6" indent="-397193" rtl="0">
              <a:spcBef>
                <a:spcPts val="0"/>
              </a:spcBef>
              <a:spcAft>
                <a:spcPts val="0"/>
              </a:spcAft>
              <a:buSzPts val="1100"/>
              <a:buChar char="●"/>
              <a:defRPr sz="1500"/>
            </a:lvl7pPr>
            <a:lvl8pPr marL="4867802" lvl="7" indent="-397193" rtl="0">
              <a:spcBef>
                <a:spcPts val="0"/>
              </a:spcBef>
              <a:spcAft>
                <a:spcPts val="0"/>
              </a:spcAft>
              <a:buSzPts val="1100"/>
              <a:buChar char="○"/>
              <a:defRPr sz="1500"/>
            </a:lvl8pPr>
            <a:lvl9pPr marL="5476334" lvl="8" indent="-397193" rtl="0">
              <a:spcBef>
                <a:spcPts val="0"/>
              </a:spcBef>
              <a:spcAft>
                <a:spcPts val="0"/>
              </a:spcAft>
              <a:buSzPts val="1100"/>
              <a:buChar char="■"/>
              <a:defRPr sz="1500"/>
            </a:lvl9pPr>
          </a:lstStyle>
          <a:p>
            <a:endParaRPr/>
          </a:p>
        </p:txBody>
      </p:sp>
      <p:sp>
        <p:nvSpPr>
          <p:cNvPr id="92" name="Google Shape;92;p8"/>
          <p:cNvSpPr txBox="1">
            <a:spLocks noGrp="1"/>
          </p:cNvSpPr>
          <p:nvPr>
            <p:ph type="body" idx="3"/>
          </p:nvPr>
        </p:nvSpPr>
        <p:spPr>
          <a:xfrm>
            <a:off x="5589661" y="2610733"/>
            <a:ext cx="1980400" cy="3491200"/>
          </a:xfrm>
          <a:prstGeom prst="rect">
            <a:avLst/>
          </a:prstGeom>
        </p:spPr>
        <p:txBody>
          <a:bodyPr spcFirstLastPara="1" wrap="square" lIns="121702" tIns="121702" rIns="121702" bIns="121702" anchor="t" anchorCtr="0"/>
          <a:lstStyle>
            <a:lvl1pPr marL="608419" lvl="0" indent="-397193" rtl="0">
              <a:spcBef>
                <a:spcPts val="800"/>
              </a:spcBef>
              <a:spcAft>
                <a:spcPts val="0"/>
              </a:spcAft>
              <a:buSzPts val="1100"/>
              <a:buChar char="￮"/>
              <a:defRPr sz="1500"/>
            </a:lvl1pPr>
            <a:lvl2pPr marL="1216980" lvl="1" indent="-397193" rtl="0">
              <a:spcBef>
                <a:spcPts val="0"/>
              </a:spcBef>
              <a:spcAft>
                <a:spcPts val="0"/>
              </a:spcAft>
              <a:buSzPts val="1100"/>
              <a:buChar char="￮"/>
              <a:defRPr sz="1500"/>
            </a:lvl2pPr>
            <a:lvl3pPr marL="1825445" lvl="2" indent="-397193" rtl="0">
              <a:spcBef>
                <a:spcPts val="0"/>
              </a:spcBef>
              <a:spcAft>
                <a:spcPts val="0"/>
              </a:spcAft>
              <a:buSzPts val="1100"/>
              <a:buChar char="￮"/>
              <a:defRPr sz="1500"/>
            </a:lvl3pPr>
            <a:lvl4pPr marL="2433958" lvl="3" indent="-397193" rtl="0">
              <a:spcBef>
                <a:spcPts val="0"/>
              </a:spcBef>
              <a:spcAft>
                <a:spcPts val="0"/>
              </a:spcAft>
              <a:buSzPts val="1100"/>
              <a:buChar char="●"/>
              <a:defRPr sz="1500"/>
            </a:lvl4pPr>
            <a:lvl5pPr marL="3042376" lvl="4" indent="-397193" rtl="0">
              <a:spcBef>
                <a:spcPts val="0"/>
              </a:spcBef>
              <a:spcAft>
                <a:spcPts val="0"/>
              </a:spcAft>
              <a:buSzPts val="1100"/>
              <a:buChar char="○"/>
              <a:defRPr sz="1500"/>
            </a:lvl5pPr>
            <a:lvl6pPr marL="3650795" lvl="5" indent="-397193" rtl="0">
              <a:spcBef>
                <a:spcPts val="0"/>
              </a:spcBef>
              <a:spcAft>
                <a:spcPts val="0"/>
              </a:spcAft>
              <a:buSzPts val="1100"/>
              <a:buChar char="■"/>
              <a:defRPr sz="1500"/>
            </a:lvl6pPr>
            <a:lvl7pPr marL="4259310" lvl="6" indent="-397193" rtl="0">
              <a:spcBef>
                <a:spcPts val="0"/>
              </a:spcBef>
              <a:spcAft>
                <a:spcPts val="0"/>
              </a:spcAft>
              <a:buSzPts val="1100"/>
              <a:buChar char="●"/>
              <a:defRPr sz="1500"/>
            </a:lvl7pPr>
            <a:lvl8pPr marL="4867802" lvl="7" indent="-397193" rtl="0">
              <a:spcBef>
                <a:spcPts val="0"/>
              </a:spcBef>
              <a:spcAft>
                <a:spcPts val="0"/>
              </a:spcAft>
              <a:buSzPts val="1100"/>
              <a:buChar char="○"/>
              <a:defRPr sz="1500"/>
            </a:lvl8pPr>
            <a:lvl9pPr marL="5476334" lvl="8" indent="-397193" rtl="0">
              <a:spcBef>
                <a:spcPts val="0"/>
              </a:spcBef>
              <a:spcAft>
                <a:spcPts val="0"/>
              </a:spcAft>
              <a:buSzPts val="1100"/>
              <a:buChar char="■"/>
              <a:defRPr sz="1500"/>
            </a:lvl9pPr>
          </a:lstStyle>
          <a:p>
            <a:endParaRPr/>
          </a:p>
        </p:txBody>
      </p:sp>
      <p:sp>
        <p:nvSpPr>
          <p:cNvPr id="93" name="Google Shape;93;p8"/>
          <p:cNvSpPr txBox="1">
            <a:spLocks noGrp="1"/>
          </p:cNvSpPr>
          <p:nvPr>
            <p:ph type="sldNum" idx="12"/>
          </p:nvPr>
        </p:nvSpPr>
        <p:spPr>
          <a:xfrm>
            <a:off x="11407833" y="6101933"/>
            <a:ext cx="580800" cy="580800"/>
          </a:xfrm>
          <a:prstGeom prst="rect">
            <a:avLst/>
          </a:prstGeom>
        </p:spPr>
        <p:txBody>
          <a:bodyPr spcFirstLastPara="1" wrap="square" lIns="121702" tIns="121702" rIns="121702" bIns="121702"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94" name="Google Shape;94;p8"/>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5" name="Google Shape;95;p8"/>
          <p:cNvSpPr/>
          <p:nvPr/>
        </p:nvSpPr>
        <p:spPr>
          <a:xfrm>
            <a:off x="8363867" y="1273600"/>
            <a:ext cx="4310800" cy="4310800"/>
          </a:xfrm>
          <a:prstGeom prst="ellipse">
            <a:avLst/>
          </a:prstGeom>
          <a:solidFill>
            <a:srgbClr val="000000">
              <a:alpha val="6539"/>
            </a:srgbClr>
          </a:solidFill>
          <a:ln>
            <a:noFill/>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47956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121702" tIns="121702" rIns="121702" bIns="121702"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121702" tIns="121702" rIns="121702" bIns="121702"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1054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5" y="5082758"/>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121702" tIns="121702" rIns="121702" bIns="121702" anchor="b" anchorCtr="0"/>
          <a:lstStyle>
            <a:lvl1pPr marL="608419" lvl="0" indent="-304208">
              <a:spcBef>
                <a:spcPts val="480"/>
              </a:spcBef>
              <a:spcAft>
                <a:spcPts val="0"/>
              </a:spcAft>
              <a:buSzPts val="1400"/>
              <a:buNone/>
              <a:defRPr sz="1900"/>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121702" tIns="121702" rIns="121702" bIns="121702"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764744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 A" type="blank">
  <p:cSld name="Blank type A">
    <p:spTree>
      <p:nvGrpSpPr>
        <p:cNvPr id="1" name="Shape 114"/>
        <p:cNvGrpSpPr/>
        <p:nvPr/>
      </p:nvGrpSpPr>
      <p:grpSpPr>
        <a:xfrm>
          <a:off x="0" y="0"/>
          <a:ext cx="0" cy="0"/>
          <a:chOff x="0" y="0"/>
          <a:chExt cx="0" cy="0"/>
        </a:xfrm>
      </p:grpSpPr>
      <p:sp>
        <p:nvSpPr>
          <p:cNvPr id="115" name="Google Shape;115;p11"/>
          <p:cNvSpPr/>
          <p:nvPr/>
        </p:nvSpPr>
        <p:spPr>
          <a:xfrm>
            <a:off x="1018667" y="-1648367"/>
            <a:ext cx="10154800" cy="10154800"/>
          </a:xfrm>
          <a:prstGeom prst="ellipse">
            <a:avLst/>
          </a:prstGeom>
          <a:noFill/>
          <a:ln w="9525" cap="flat" cmpd="sng">
            <a:solidFill>
              <a:srgbClr val="E8E8E8"/>
            </a:solidFill>
            <a:prstDash val="solid"/>
            <a:round/>
            <a:headEnd type="none" w="sm" len="sm"/>
            <a:tailEnd type="none" w="sm" len="sm"/>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6" name="Google Shape;116;p11"/>
          <p:cNvSpPr/>
          <p:nvPr/>
        </p:nvSpPr>
        <p:spPr>
          <a:xfrm>
            <a:off x="1597733" y="-1069300"/>
            <a:ext cx="8996000" cy="8996000"/>
          </a:xfrm>
          <a:prstGeom prst="ellipse">
            <a:avLst/>
          </a:prstGeom>
          <a:noFill/>
          <a:ln w="9525" cap="flat" cmpd="sng">
            <a:solidFill>
              <a:srgbClr val="E8E8E8"/>
            </a:solidFill>
            <a:prstDash val="solid"/>
            <a:round/>
            <a:headEnd type="none" w="sm" len="sm"/>
            <a:tailEnd type="none" w="sm" len="sm"/>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7" name="Google Shape;117;p11"/>
          <p:cNvSpPr/>
          <p:nvPr/>
        </p:nvSpPr>
        <p:spPr>
          <a:xfrm>
            <a:off x="3023867" y="356833"/>
            <a:ext cx="6144400" cy="6144400"/>
          </a:xfrm>
          <a:prstGeom prst="ellipse">
            <a:avLst/>
          </a:prstGeom>
          <a:noFill/>
          <a:ln w="9525" cap="flat" cmpd="sng">
            <a:solidFill>
              <a:srgbClr val="E8E8E8"/>
            </a:solidFill>
            <a:prstDash val="solid"/>
            <a:round/>
            <a:headEnd type="none" w="sm" len="sm"/>
            <a:tailEnd type="none" w="sm" len="sm"/>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8" name="Google Shape;118;p11"/>
          <p:cNvSpPr/>
          <p:nvPr/>
        </p:nvSpPr>
        <p:spPr>
          <a:xfrm>
            <a:off x="-939800" y="-3606800"/>
            <a:ext cx="14071600" cy="14071600"/>
          </a:xfrm>
          <a:prstGeom prst="donut">
            <a:avLst>
              <a:gd name="adj" fmla="val 10467"/>
            </a:avLst>
          </a:prstGeom>
          <a:solidFill>
            <a:srgbClr val="000000">
              <a:alpha val="6539"/>
            </a:srgbClr>
          </a:solidFill>
          <a:ln>
            <a:noFill/>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9" name="Google Shape;119;p11"/>
          <p:cNvSpPr/>
          <p:nvPr/>
        </p:nvSpPr>
        <p:spPr>
          <a:xfrm>
            <a:off x="11408000" y="6101933"/>
            <a:ext cx="580800" cy="580800"/>
          </a:xfrm>
          <a:prstGeom prst="ellipse">
            <a:avLst/>
          </a:prstGeom>
          <a:solidFill>
            <a:srgbClr val="000000"/>
          </a:solidFill>
          <a:ln>
            <a:noFill/>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0" name="Google Shape;120;p11"/>
          <p:cNvSpPr txBox="1">
            <a:spLocks noGrp="1"/>
          </p:cNvSpPr>
          <p:nvPr>
            <p:ph type="sldNum" idx="12"/>
          </p:nvPr>
        </p:nvSpPr>
        <p:spPr>
          <a:xfrm>
            <a:off x="11407833" y="6101933"/>
            <a:ext cx="580800" cy="580800"/>
          </a:xfrm>
          <a:prstGeom prst="rect">
            <a:avLst/>
          </a:prstGeom>
        </p:spPr>
        <p:txBody>
          <a:bodyPr spcFirstLastPara="1" wrap="square" lIns="121702" tIns="121702" rIns="121702" bIns="121702"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489753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 B">
  <p:cSld name="Blank type B">
    <p:spTree>
      <p:nvGrpSpPr>
        <p:cNvPr id="1" name="Shape 121"/>
        <p:cNvGrpSpPr/>
        <p:nvPr/>
      </p:nvGrpSpPr>
      <p:grpSpPr>
        <a:xfrm>
          <a:off x="0" y="0"/>
          <a:ext cx="0" cy="0"/>
          <a:chOff x="0" y="0"/>
          <a:chExt cx="0" cy="0"/>
        </a:xfrm>
      </p:grpSpPr>
      <p:sp>
        <p:nvSpPr>
          <p:cNvPr id="122" name="Google Shape;122;p12"/>
          <p:cNvSpPr/>
          <p:nvPr/>
        </p:nvSpPr>
        <p:spPr>
          <a:xfrm>
            <a:off x="11408000" y="6101933"/>
            <a:ext cx="580800" cy="580800"/>
          </a:xfrm>
          <a:prstGeom prst="ellipse">
            <a:avLst/>
          </a:prstGeom>
          <a:solidFill>
            <a:srgbClr val="000000"/>
          </a:solidFill>
          <a:ln>
            <a:noFill/>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3" name="Google Shape;123;p12"/>
          <p:cNvSpPr txBox="1">
            <a:spLocks noGrp="1"/>
          </p:cNvSpPr>
          <p:nvPr>
            <p:ph type="sldNum" idx="12"/>
          </p:nvPr>
        </p:nvSpPr>
        <p:spPr>
          <a:xfrm>
            <a:off x="11407833" y="6101933"/>
            <a:ext cx="580800" cy="580800"/>
          </a:xfrm>
          <a:prstGeom prst="rect">
            <a:avLst/>
          </a:prstGeom>
        </p:spPr>
        <p:txBody>
          <a:bodyPr spcFirstLastPara="1" wrap="square" lIns="121702" tIns="121702" rIns="121702" bIns="121702"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124" name="Google Shape;124;p12"/>
          <p:cNvGrpSpPr/>
          <p:nvPr/>
        </p:nvGrpSpPr>
        <p:grpSpPr>
          <a:xfrm>
            <a:off x="1091792" y="669777"/>
            <a:ext cx="3099600" cy="3099600"/>
            <a:chOff x="-474900" y="321200"/>
            <a:chExt cx="2324700" cy="2324700"/>
          </a:xfrm>
        </p:grpSpPr>
        <p:sp>
          <p:nvSpPr>
            <p:cNvPr id="125" name="Google Shape;125;p12"/>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6" name="Google Shape;126;p12"/>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7" name="Google Shape;127;p12"/>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8" name="Google Shape;128;p12"/>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29" name="Google Shape;129;p12"/>
          <p:cNvSpPr/>
          <p:nvPr/>
        </p:nvSpPr>
        <p:spPr>
          <a:xfrm>
            <a:off x="2392700" y="-543867"/>
            <a:ext cx="7945600" cy="7945600"/>
          </a:xfrm>
          <a:prstGeom prst="ellipse">
            <a:avLst/>
          </a:prstGeom>
          <a:solidFill>
            <a:srgbClr val="000000">
              <a:alpha val="6539"/>
            </a:srgbClr>
          </a:solidFill>
          <a:ln>
            <a:noFill/>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2189914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mage background">
  <p:cSld name="Image background">
    <p:bg>
      <p:bgPr>
        <a:solidFill>
          <a:srgbClr val="000000"/>
        </a:solidFill>
        <a:effectLst/>
      </p:bgPr>
    </p:bg>
    <p:spTree>
      <p:nvGrpSpPr>
        <p:cNvPr id="1" name="Shape 130"/>
        <p:cNvGrpSpPr/>
        <p:nvPr/>
      </p:nvGrpSpPr>
      <p:grpSpPr>
        <a:xfrm>
          <a:off x="0" y="0"/>
          <a:ext cx="0" cy="0"/>
          <a:chOff x="0" y="0"/>
          <a:chExt cx="0" cy="0"/>
        </a:xfrm>
      </p:grpSpPr>
      <p:sp>
        <p:nvSpPr>
          <p:cNvPr id="131" name="Google Shape;131;p13"/>
          <p:cNvSpPr/>
          <p:nvPr/>
        </p:nvSpPr>
        <p:spPr>
          <a:xfrm>
            <a:off x="-939800" y="-3606800"/>
            <a:ext cx="14071600" cy="14071600"/>
          </a:xfrm>
          <a:prstGeom prst="donut">
            <a:avLst>
              <a:gd name="adj" fmla="val 10467"/>
            </a:avLst>
          </a:prstGeom>
          <a:solidFill>
            <a:srgbClr val="FFFFFF"/>
          </a:solidFill>
          <a:ln>
            <a:noFill/>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2" name="Google Shape;132;p13"/>
          <p:cNvSpPr/>
          <p:nvPr/>
        </p:nvSpPr>
        <p:spPr>
          <a:xfrm>
            <a:off x="11408000" y="6101933"/>
            <a:ext cx="580800" cy="580800"/>
          </a:xfrm>
          <a:prstGeom prst="ellipse">
            <a:avLst/>
          </a:prstGeom>
          <a:solidFill>
            <a:srgbClr val="000000"/>
          </a:solidFill>
          <a:ln>
            <a:noFill/>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3" name="Google Shape;133;p13"/>
          <p:cNvSpPr/>
          <p:nvPr/>
        </p:nvSpPr>
        <p:spPr>
          <a:xfrm>
            <a:off x="1018667" y="-1648367"/>
            <a:ext cx="10154800" cy="10154800"/>
          </a:xfrm>
          <a:prstGeom prst="ellipse">
            <a:avLst/>
          </a:prstGeom>
          <a:noFill/>
          <a:ln w="9525" cap="flat" cmpd="sng">
            <a:solidFill>
              <a:srgbClr val="FFFFFF"/>
            </a:solidFill>
            <a:prstDash val="solid"/>
            <a:round/>
            <a:headEnd type="none" w="sm" len="sm"/>
            <a:tailEnd type="none" w="sm" len="sm"/>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4" name="Google Shape;134;p13"/>
          <p:cNvSpPr/>
          <p:nvPr/>
        </p:nvSpPr>
        <p:spPr>
          <a:xfrm>
            <a:off x="1597733" y="-1069300"/>
            <a:ext cx="8996000" cy="8996000"/>
          </a:xfrm>
          <a:prstGeom prst="ellipse">
            <a:avLst/>
          </a:prstGeom>
          <a:noFill/>
          <a:ln w="9525" cap="flat" cmpd="sng">
            <a:solidFill>
              <a:srgbClr val="FFFFFF"/>
            </a:solidFill>
            <a:prstDash val="solid"/>
            <a:round/>
            <a:headEnd type="none" w="sm" len="sm"/>
            <a:tailEnd type="none" w="sm" len="sm"/>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5" name="Google Shape;135;p13"/>
          <p:cNvSpPr/>
          <p:nvPr/>
        </p:nvSpPr>
        <p:spPr>
          <a:xfrm>
            <a:off x="3023867" y="356833"/>
            <a:ext cx="6144400" cy="6144400"/>
          </a:xfrm>
          <a:prstGeom prst="ellipse">
            <a:avLst/>
          </a:prstGeom>
          <a:noFill/>
          <a:ln w="9525" cap="flat" cmpd="sng">
            <a:solidFill>
              <a:srgbClr val="FFFFFF"/>
            </a:solidFill>
            <a:prstDash val="solid"/>
            <a:round/>
            <a:headEnd type="none" w="sm" len="sm"/>
            <a:tailEnd type="none" w="sm" len="sm"/>
          </a:ln>
        </p:spPr>
        <p:txBody>
          <a:bodyPr spcFirstLastPara="1" wrap="square" lIns="121702" tIns="121702" rIns="121702" bIns="121702" anchor="ctr" anchorCtr="0">
            <a:noAutofit/>
          </a:bodyPr>
          <a:lstStyle/>
          <a:p>
            <a:pPr defTabSz="912745"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6" name="Google Shape;136;p13"/>
          <p:cNvSpPr txBox="1">
            <a:spLocks noGrp="1"/>
          </p:cNvSpPr>
          <p:nvPr>
            <p:ph type="sldNum" idx="12"/>
          </p:nvPr>
        </p:nvSpPr>
        <p:spPr>
          <a:xfrm>
            <a:off x="11407833" y="6101933"/>
            <a:ext cx="580800" cy="580800"/>
          </a:xfrm>
          <a:prstGeom prst="rect">
            <a:avLst/>
          </a:prstGeom>
        </p:spPr>
        <p:txBody>
          <a:bodyPr spcFirstLastPara="1" wrap="square" lIns="121702" tIns="121702" rIns="121702" bIns="121702"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80305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670" tIns="121670" rIns="121670" bIns="121670"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121670" tIns="121670" rIns="121670" bIns="121670"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121670" tIns="121670" rIns="121670" bIns="12167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280147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121718" tIns="121718" rIns="121718" bIns="121718" anchor="b" anchorCtr="0"/>
          <a:lstStyle>
            <a:lvl1pPr lvl="0" algn="ctr" rtl="0">
              <a:spcBef>
                <a:spcPts val="0"/>
              </a:spcBef>
              <a:spcAft>
                <a:spcPts val="0"/>
              </a:spcAft>
              <a:buClr>
                <a:srgbClr val="000000"/>
              </a:buClr>
              <a:buSzPts val="5200"/>
              <a:buNone/>
              <a:defRPr sz="6900">
                <a:solidFill>
                  <a:srgbClr val="000000"/>
                </a:solidFill>
              </a:defRPr>
            </a:lvl1pPr>
            <a:lvl2pPr lvl="1" algn="ctr" rtl="0">
              <a:spcBef>
                <a:spcPts val="0"/>
              </a:spcBef>
              <a:spcAft>
                <a:spcPts val="0"/>
              </a:spcAft>
              <a:buClr>
                <a:srgbClr val="000000"/>
              </a:buClr>
              <a:buSzPts val="5200"/>
              <a:buNone/>
              <a:defRPr sz="6900">
                <a:solidFill>
                  <a:srgbClr val="000000"/>
                </a:solidFill>
              </a:defRPr>
            </a:lvl2pPr>
            <a:lvl3pPr lvl="2" algn="ctr" rtl="0">
              <a:spcBef>
                <a:spcPts val="0"/>
              </a:spcBef>
              <a:spcAft>
                <a:spcPts val="0"/>
              </a:spcAft>
              <a:buClr>
                <a:srgbClr val="000000"/>
              </a:buClr>
              <a:buSzPts val="5200"/>
              <a:buNone/>
              <a:defRPr sz="6900">
                <a:solidFill>
                  <a:srgbClr val="000000"/>
                </a:solidFill>
              </a:defRPr>
            </a:lvl3pPr>
            <a:lvl4pPr lvl="3" algn="ctr" rtl="0">
              <a:spcBef>
                <a:spcPts val="0"/>
              </a:spcBef>
              <a:spcAft>
                <a:spcPts val="0"/>
              </a:spcAft>
              <a:buClr>
                <a:srgbClr val="000000"/>
              </a:buClr>
              <a:buSzPts val="5200"/>
              <a:buNone/>
              <a:defRPr sz="6900">
                <a:solidFill>
                  <a:srgbClr val="000000"/>
                </a:solidFill>
              </a:defRPr>
            </a:lvl4pPr>
            <a:lvl5pPr lvl="4" algn="ctr" rtl="0">
              <a:spcBef>
                <a:spcPts val="0"/>
              </a:spcBef>
              <a:spcAft>
                <a:spcPts val="0"/>
              </a:spcAft>
              <a:buClr>
                <a:srgbClr val="000000"/>
              </a:buClr>
              <a:buSzPts val="5200"/>
              <a:buNone/>
              <a:defRPr sz="6900">
                <a:solidFill>
                  <a:srgbClr val="000000"/>
                </a:solidFill>
              </a:defRPr>
            </a:lvl5pPr>
            <a:lvl6pPr lvl="5" algn="ctr" rtl="0">
              <a:spcBef>
                <a:spcPts val="0"/>
              </a:spcBef>
              <a:spcAft>
                <a:spcPts val="0"/>
              </a:spcAft>
              <a:buClr>
                <a:srgbClr val="000000"/>
              </a:buClr>
              <a:buSzPts val="5200"/>
              <a:buNone/>
              <a:defRPr sz="6900">
                <a:solidFill>
                  <a:srgbClr val="000000"/>
                </a:solidFill>
              </a:defRPr>
            </a:lvl6pPr>
            <a:lvl7pPr lvl="6" algn="ctr" rtl="0">
              <a:spcBef>
                <a:spcPts val="0"/>
              </a:spcBef>
              <a:spcAft>
                <a:spcPts val="0"/>
              </a:spcAft>
              <a:buClr>
                <a:srgbClr val="000000"/>
              </a:buClr>
              <a:buSzPts val="5200"/>
              <a:buNone/>
              <a:defRPr sz="6900">
                <a:solidFill>
                  <a:srgbClr val="000000"/>
                </a:solidFill>
              </a:defRPr>
            </a:lvl7pPr>
            <a:lvl8pPr lvl="7" algn="ctr" rtl="0">
              <a:spcBef>
                <a:spcPts val="0"/>
              </a:spcBef>
              <a:spcAft>
                <a:spcPts val="0"/>
              </a:spcAft>
              <a:buClr>
                <a:srgbClr val="000000"/>
              </a:buClr>
              <a:buSzPts val="5200"/>
              <a:buNone/>
              <a:defRPr sz="6900">
                <a:solidFill>
                  <a:srgbClr val="000000"/>
                </a:solidFill>
              </a:defRPr>
            </a:lvl8pPr>
            <a:lvl9pPr lvl="8" algn="ctr" rtl="0">
              <a:spcBef>
                <a:spcPts val="0"/>
              </a:spcBef>
              <a:spcAft>
                <a:spcPts val="0"/>
              </a:spcAft>
              <a:buClr>
                <a:srgbClr val="000000"/>
              </a:buClr>
              <a:buSzPts val="5200"/>
              <a:buNone/>
              <a:defRPr sz="6900">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121718" tIns="121718" rIns="121718" bIns="121718" anchor="t" anchorCtr="0"/>
          <a:lstStyle>
            <a:lvl1pPr lvl="0" algn="ctr" rtl="0">
              <a:spcBef>
                <a:spcPts val="0"/>
              </a:spcBef>
              <a:spcAft>
                <a:spcPts val="0"/>
              </a:spcAft>
              <a:buClr>
                <a:srgbClr val="000000"/>
              </a:buClr>
              <a:buSzPts val="1400"/>
              <a:buNone/>
              <a:defRPr sz="1900">
                <a:solidFill>
                  <a:srgbClr val="000000"/>
                </a:solidFill>
              </a:defRPr>
            </a:lvl1pPr>
            <a:lvl2pPr lvl="1" algn="ctr" rtl="0">
              <a:spcBef>
                <a:spcPts val="0"/>
              </a:spcBef>
              <a:spcAft>
                <a:spcPts val="0"/>
              </a:spcAft>
              <a:buClr>
                <a:srgbClr val="000000"/>
              </a:buClr>
              <a:buSzPts val="1400"/>
              <a:buNone/>
              <a:defRPr sz="1900">
                <a:solidFill>
                  <a:srgbClr val="000000"/>
                </a:solidFill>
              </a:defRPr>
            </a:lvl2pPr>
            <a:lvl3pPr lvl="2" algn="ctr" rtl="0">
              <a:spcBef>
                <a:spcPts val="0"/>
              </a:spcBef>
              <a:spcAft>
                <a:spcPts val="0"/>
              </a:spcAft>
              <a:buClr>
                <a:srgbClr val="000000"/>
              </a:buClr>
              <a:buSzPts val="1400"/>
              <a:buNone/>
              <a:defRPr sz="1900">
                <a:solidFill>
                  <a:srgbClr val="000000"/>
                </a:solidFill>
              </a:defRPr>
            </a:lvl3pPr>
            <a:lvl4pPr lvl="3" algn="ctr" rtl="0">
              <a:spcBef>
                <a:spcPts val="0"/>
              </a:spcBef>
              <a:spcAft>
                <a:spcPts val="0"/>
              </a:spcAft>
              <a:buClr>
                <a:srgbClr val="000000"/>
              </a:buClr>
              <a:buSzPts val="1400"/>
              <a:buNone/>
              <a:defRPr sz="1900">
                <a:solidFill>
                  <a:srgbClr val="000000"/>
                </a:solidFill>
              </a:defRPr>
            </a:lvl4pPr>
            <a:lvl5pPr lvl="4" algn="ctr" rtl="0">
              <a:spcBef>
                <a:spcPts val="0"/>
              </a:spcBef>
              <a:spcAft>
                <a:spcPts val="0"/>
              </a:spcAft>
              <a:buClr>
                <a:srgbClr val="000000"/>
              </a:buClr>
              <a:buSzPts val="1400"/>
              <a:buNone/>
              <a:defRPr sz="1900">
                <a:solidFill>
                  <a:srgbClr val="000000"/>
                </a:solidFill>
              </a:defRPr>
            </a:lvl5pPr>
            <a:lvl6pPr lvl="5" algn="ctr" rtl="0">
              <a:spcBef>
                <a:spcPts val="0"/>
              </a:spcBef>
              <a:spcAft>
                <a:spcPts val="0"/>
              </a:spcAft>
              <a:buClr>
                <a:srgbClr val="000000"/>
              </a:buClr>
              <a:buSzPts val="1400"/>
              <a:buNone/>
              <a:defRPr sz="1900">
                <a:solidFill>
                  <a:srgbClr val="000000"/>
                </a:solidFill>
              </a:defRPr>
            </a:lvl6pPr>
            <a:lvl7pPr lvl="6" algn="ctr" rtl="0">
              <a:spcBef>
                <a:spcPts val="0"/>
              </a:spcBef>
              <a:spcAft>
                <a:spcPts val="0"/>
              </a:spcAft>
              <a:buClr>
                <a:srgbClr val="000000"/>
              </a:buClr>
              <a:buSzPts val="1400"/>
              <a:buNone/>
              <a:defRPr sz="1900">
                <a:solidFill>
                  <a:srgbClr val="000000"/>
                </a:solidFill>
              </a:defRPr>
            </a:lvl7pPr>
            <a:lvl8pPr lvl="7" algn="ctr" rtl="0">
              <a:spcBef>
                <a:spcPts val="0"/>
              </a:spcBef>
              <a:spcAft>
                <a:spcPts val="0"/>
              </a:spcAft>
              <a:buClr>
                <a:srgbClr val="000000"/>
              </a:buClr>
              <a:buSzPts val="1400"/>
              <a:buNone/>
              <a:defRPr sz="1900">
                <a:solidFill>
                  <a:srgbClr val="000000"/>
                </a:solidFill>
              </a:defRPr>
            </a:lvl8pPr>
            <a:lvl9pPr lvl="8" algn="ctr" rtl="0">
              <a:spcBef>
                <a:spcPts val="0"/>
              </a:spcBef>
              <a:spcAft>
                <a:spcPts val="0"/>
              </a:spcAft>
              <a:buClr>
                <a:srgbClr val="000000"/>
              </a:buClr>
              <a:buSzPts val="1400"/>
              <a:buNone/>
              <a:defRPr sz="1900">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28980147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4"/>
        <p:cNvGrpSpPr/>
        <p:nvPr/>
      </p:nvGrpSpPr>
      <p:grpSpPr>
        <a:xfrm>
          <a:off x="0" y="0"/>
          <a:ext cx="0" cy="0"/>
          <a:chOff x="0" y="0"/>
          <a:chExt cx="0" cy="0"/>
        </a:xfrm>
      </p:grpSpPr>
      <p:grpSp>
        <p:nvGrpSpPr>
          <p:cNvPr id="35" name="Google Shape;35;p4"/>
          <p:cNvGrpSpPr/>
          <p:nvPr/>
        </p:nvGrpSpPr>
        <p:grpSpPr>
          <a:xfrm>
            <a:off x="1091792" y="669777"/>
            <a:ext cx="3099600" cy="3099600"/>
            <a:chOff x="-474900" y="321200"/>
            <a:chExt cx="2324700" cy="2324700"/>
          </a:xfrm>
        </p:grpSpPr>
        <p:sp>
          <p:nvSpPr>
            <p:cNvPr id="36" name="Google Shape;36;p4"/>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7" name="Google Shape;37;p4"/>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8" name="Google Shape;38;p4"/>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9" name="Google Shape;39;p4"/>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40" name="Google Shape;40;p4"/>
          <p:cNvSpPr/>
          <p:nvPr/>
        </p:nvSpPr>
        <p:spPr>
          <a:xfrm>
            <a:off x="2392700" y="-543867"/>
            <a:ext cx="7945600" cy="7945600"/>
          </a:xfrm>
          <a:prstGeom prst="ellipse">
            <a:avLst/>
          </a:prstGeom>
          <a:solidFill>
            <a:srgbClr val="000000">
              <a:alpha val="6539"/>
            </a:srgbClr>
          </a:solidFill>
          <a:ln>
            <a:noFill/>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1" name="Google Shape;41;p4"/>
          <p:cNvSpPr/>
          <p:nvPr/>
        </p:nvSpPr>
        <p:spPr>
          <a:xfrm>
            <a:off x="11408000" y="6101933"/>
            <a:ext cx="580800" cy="580800"/>
          </a:xfrm>
          <a:prstGeom prst="ellipse">
            <a:avLst/>
          </a:prstGeom>
          <a:solidFill>
            <a:srgbClr val="000000"/>
          </a:solidFill>
          <a:ln>
            <a:noFill/>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2" name="Google Shape;42;p4"/>
          <p:cNvSpPr txBox="1">
            <a:spLocks noGrp="1"/>
          </p:cNvSpPr>
          <p:nvPr>
            <p:ph type="body" idx="1"/>
          </p:nvPr>
        </p:nvSpPr>
        <p:spPr>
          <a:xfrm>
            <a:off x="3180700" y="1747400"/>
            <a:ext cx="6369600" cy="4354400"/>
          </a:xfrm>
          <a:prstGeom prst="rect">
            <a:avLst/>
          </a:prstGeom>
        </p:spPr>
        <p:txBody>
          <a:bodyPr spcFirstLastPara="1" wrap="square" lIns="121718" tIns="121718" rIns="121718" bIns="121718" anchor="t" anchorCtr="0"/>
          <a:lstStyle>
            <a:lvl1pPr marL="608515" lvl="0" indent="-524114" rtl="0">
              <a:spcBef>
                <a:spcPts val="800"/>
              </a:spcBef>
              <a:spcAft>
                <a:spcPts val="0"/>
              </a:spcAft>
              <a:buSzPts val="2600"/>
              <a:buFont typeface="Poppins"/>
              <a:buChar char="￮"/>
              <a:defRPr sz="3500" b="1">
                <a:latin typeface="Poppins"/>
                <a:ea typeface="Poppins"/>
                <a:cs typeface="Poppins"/>
                <a:sym typeface="Poppins"/>
              </a:defRPr>
            </a:lvl1pPr>
            <a:lvl2pPr marL="1217160" lvl="1" indent="-524114" rtl="0">
              <a:spcBef>
                <a:spcPts val="0"/>
              </a:spcBef>
              <a:spcAft>
                <a:spcPts val="0"/>
              </a:spcAft>
              <a:buSzPts val="2600"/>
              <a:buFont typeface="Poppins"/>
              <a:buChar char="￮"/>
              <a:defRPr sz="3500" b="1">
                <a:latin typeface="Poppins"/>
                <a:ea typeface="Poppins"/>
                <a:cs typeface="Poppins"/>
                <a:sym typeface="Poppins"/>
              </a:defRPr>
            </a:lvl2pPr>
            <a:lvl3pPr marL="1825717" lvl="2" indent="-524114" rtl="0">
              <a:spcBef>
                <a:spcPts val="0"/>
              </a:spcBef>
              <a:spcAft>
                <a:spcPts val="0"/>
              </a:spcAft>
              <a:buSzPts val="2600"/>
              <a:buFont typeface="Poppins"/>
              <a:buChar char="￮"/>
              <a:defRPr sz="3500" b="1">
                <a:latin typeface="Poppins"/>
                <a:ea typeface="Poppins"/>
                <a:cs typeface="Poppins"/>
                <a:sym typeface="Poppins"/>
              </a:defRPr>
            </a:lvl3pPr>
            <a:lvl4pPr marL="2434318" lvl="3" indent="-524114" rtl="0">
              <a:spcBef>
                <a:spcPts val="0"/>
              </a:spcBef>
              <a:spcAft>
                <a:spcPts val="0"/>
              </a:spcAft>
              <a:buSzPts val="2600"/>
              <a:buFont typeface="Poppins"/>
              <a:buChar char="●"/>
              <a:defRPr sz="3500" b="1">
                <a:latin typeface="Poppins"/>
                <a:ea typeface="Poppins"/>
                <a:cs typeface="Poppins"/>
                <a:sym typeface="Poppins"/>
              </a:defRPr>
            </a:lvl4pPr>
            <a:lvl5pPr marL="3042832" lvl="4" indent="-524114" rtl="0">
              <a:spcBef>
                <a:spcPts val="0"/>
              </a:spcBef>
              <a:spcAft>
                <a:spcPts val="0"/>
              </a:spcAft>
              <a:buSzPts val="2600"/>
              <a:buFont typeface="Poppins"/>
              <a:buChar char="○"/>
              <a:defRPr sz="3500" b="1">
                <a:latin typeface="Poppins"/>
                <a:ea typeface="Poppins"/>
                <a:cs typeface="Poppins"/>
                <a:sym typeface="Poppins"/>
              </a:defRPr>
            </a:lvl5pPr>
            <a:lvl6pPr marL="3651347" lvl="5" indent="-524114" rtl="0">
              <a:spcBef>
                <a:spcPts val="0"/>
              </a:spcBef>
              <a:spcAft>
                <a:spcPts val="0"/>
              </a:spcAft>
              <a:buSzPts val="2600"/>
              <a:buFont typeface="Poppins"/>
              <a:buChar char="■"/>
              <a:defRPr sz="3500" b="1">
                <a:latin typeface="Poppins"/>
                <a:ea typeface="Poppins"/>
                <a:cs typeface="Poppins"/>
                <a:sym typeface="Poppins"/>
              </a:defRPr>
            </a:lvl6pPr>
            <a:lvl7pPr marL="4259947" lvl="6" indent="-524114" rtl="0">
              <a:spcBef>
                <a:spcPts val="0"/>
              </a:spcBef>
              <a:spcAft>
                <a:spcPts val="0"/>
              </a:spcAft>
              <a:buSzPts val="2600"/>
              <a:buFont typeface="Poppins"/>
              <a:buChar char="●"/>
              <a:defRPr sz="3500" b="1">
                <a:latin typeface="Poppins"/>
                <a:ea typeface="Poppins"/>
                <a:cs typeface="Poppins"/>
                <a:sym typeface="Poppins"/>
              </a:defRPr>
            </a:lvl7pPr>
            <a:lvl8pPr marL="4868530" lvl="7" indent="-524114" rtl="0">
              <a:spcBef>
                <a:spcPts val="0"/>
              </a:spcBef>
              <a:spcAft>
                <a:spcPts val="0"/>
              </a:spcAft>
              <a:buSzPts val="2600"/>
              <a:buFont typeface="Poppins"/>
              <a:buChar char="○"/>
              <a:defRPr sz="3500" b="1">
                <a:latin typeface="Poppins"/>
                <a:ea typeface="Poppins"/>
                <a:cs typeface="Poppins"/>
                <a:sym typeface="Poppins"/>
              </a:defRPr>
            </a:lvl8pPr>
            <a:lvl9pPr marL="5477150" lvl="8" indent="-524114">
              <a:spcBef>
                <a:spcPts val="0"/>
              </a:spcBef>
              <a:spcAft>
                <a:spcPts val="0"/>
              </a:spcAft>
              <a:buSzPts val="2600"/>
              <a:buFont typeface="Poppins"/>
              <a:buChar char="■"/>
              <a:defRPr sz="3500" b="1">
                <a:latin typeface="Poppins"/>
                <a:ea typeface="Poppins"/>
                <a:cs typeface="Poppins"/>
                <a:sym typeface="Poppins"/>
              </a:defRPr>
            </a:lvl9pPr>
          </a:lstStyle>
          <a:p>
            <a:endParaRPr/>
          </a:p>
        </p:txBody>
      </p:sp>
      <p:sp>
        <p:nvSpPr>
          <p:cNvPr id="43" name="Google Shape;43;p4"/>
          <p:cNvSpPr txBox="1"/>
          <p:nvPr/>
        </p:nvSpPr>
        <p:spPr>
          <a:xfrm>
            <a:off x="2132267" y="1768833"/>
            <a:ext cx="1018800" cy="871600"/>
          </a:xfrm>
          <a:prstGeom prst="rect">
            <a:avLst/>
          </a:prstGeom>
          <a:noFill/>
          <a:ln>
            <a:noFill/>
          </a:ln>
        </p:spPr>
        <p:txBody>
          <a:bodyPr spcFirstLastPara="1" wrap="square" lIns="121718" tIns="121718" rIns="121718" bIns="121718" anchor="t" anchorCtr="0">
            <a:noAutofit/>
          </a:bodyPr>
          <a:lstStyle/>
          <a:p>
            <a:pPr algn="ctr" defTabSz="912881" fontAlgn="auto">
              <a:spcBef>
                <a:spcPts val="0"/>
              </a:spcBef>
              <a:spcAft>
                <a:spcPts val="0"/>
              </a:spcAft>
              <a:buClr>
                <a:srgbClr val="000000"/>
              </a:buClr>
              <a:buFont typeface="Arial"/>
              <a:buNone/>
            </a:pPr>
            <a:r>
              <a:rPr lang="en" sz="9600" b="1" kern="0">
                <a:solidFill>
                  <a:srgbClr val="000000"/>
                </a:solidFill>
                <a:latin typeface="Poppins"/>
                <a:ea typeface="Poppins"/>
                <a:cs typeface="Poppins"/>
                <a:sym typeface="Poppins"/>
              </a:rPr>
              <a:t>“</a:t>
            </a:r>
            <a:endParaRPr sz="9600" b="1" kern="0">
              <a:solidFill>
                <a:srgbClr val="000000"/>
              </a:solidFill>
              <a:latin typeface="Poppins"/>
              <a:ea typeface="Poppins"/>
              <a:cs typeface="Poppins"/>
              <a:sym typeface="Poppins"/>
            </a:endParaRPr>
          </a:p>
        </p:txBody>
      </p:sp>
      <p:sp>
        <p:nvSpPr>
          <p:cNvPr id="44" name="Google Shape;44;p4"/>
          <p:cNvSpPr txBox="1">
            <a:spLocks noGrp="1"/>
          </p:cNvSpPr>
          <p:nvPr>
            <p:ph type="sldNum" idx="12"/>
          </p:nvPr>
        </p:nvSpPr>
        <p:spPr>
          <a:xfrm>
            <a:off x="11407833" y="6101933"/>
            <a:ext cx="580800" cy="580800"/>
          </a:xfrm>
          <a:prstGeom prst="rect">
            <a:avLst/>
          </a:prstGeom>
        </p:spPr>
        <p:txBody>
          <a:bodyPr spcFirstLastPara="1" wrap="square" lIns="121718" tIns="121718" rIns="121718" bIns="121718"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674773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121718" tIns="121718" rIns="121718" bIns="121718"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121718" tIns="121718" rIns="121718" bIns="121718" anchor="t" anchorCtr="0"/>
          <a:lstStyle>
            <a:lvl1pPr marL="608515" lvl="0" indent="-439541">
              <a:spcBef>
                <a:spcPts val="800"/>
              </a:spcBef>
              <a:spcAft>
                <a:spcPts val="0"/>
              </a:spcAft>
              <a:buSzPts val="1600"/>
              <a:buChar char="￮"/>
              <a:defRPr/>
            </a:lvl1pPr>
            <a:lvl2pPr marL="1217160" lvl="1" indent="-439541">
              <a:spcBef>
                <a:spcPts val="0"/>
              </a:spcBef>
              <a:spcAft>
                <a:spcPts val="0"/>
              </a:spcAft>
              <a:buSzPts val="1600"/>
              <a:buChar char="￮"/>
              <a:defRPr/>
            </a:lvl2pPr>
            <a:lvl3pPr marL="1825717" lvl="2" indent="-439541">
              <a:spcBef>
                <a:spcPts val="0"/>
              </a:spcBef>
              <a:spcAft>
                <a:spcPts val="0"/>
              </a:spcAft>
              <a:buSzPts val="1600"/>
              <a:buChar char="￮"/>
              <a:defRPr/>
            </a:lvl3pPr>
            <a:lvl4pPr marL="2434318" lvl="3" indent="-439541">
              <a:spcBef>
                <a:spcPts val="0"/>
              </a:spcBef>
              <a:spcAft>
                <a:spcPts val="0"/>
              </a:spcAft>
              <a:buSzPts val="1600"/>
              <a:buChar char="●"/>
              <a:defRPr/>
            </a:lvl4pPr>
            <a:lvl5pPr marL="3042832" lvl="4" indent="-439541">
              <a:spcBef>
                <a:spcPts val="0"/>
              </a:spcBef>
              <a:spcAft>
                <a:spcPts val="0"/>
              </a:spcAft>
              <a:buSzPts val="1600"/>
              <a:buChar char="○"/>
              <a:defRPr/>
            </a:lvl5pPr>
            <a:lvl6pPr marL="3651347" lvl="5" indent="-439541">
              <a:spcBef>
                <a:spcPts val="0"/>
              </a:spcBef>
              <a:spcAft>
                <a:spcPts val="0"/>
              </a:spcAft>
              <a:buSzPts val="1600"/>
              <a:buChar char="■"/>
              <a:defRPr/>
            </a:lvl6pPr>
            <a:lvl7pPr marL="4259947" lvl="6" indent="-439541">
              <a:spcBef>
                <a:spcPts val="0"/>
              </a:spcBef>
              <a:spcAft>
                <a:spcPts val="0"/>
              </a:spcAft>
              <a:buSzPts val="1600"/>
              <a:buChar char="●"/>
              <a:defRPr/>
            </a:lvl7pPr>
            <a:lvl8pPr marL="4868530" lvl="7" indent="-439541">
              <a:spcBef>
                <a:spcPts val="0"/>
              </a:spcBef>
              <a:spcAft>
                <a:spcPts val="0"/>
              </a:spcAft>
              <a:buSzPts val="1600"/>
              <a:buChar char="○"/>
              <a:defRPr/>
            </a:lvl8pPr>
            <a:lvl9pPr marL="5477150" lvl="8" indent="-439541">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121718" tIns="121718" rIns="121718" bIns="121718"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22703057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1 column + big image">
  <p:cSld name="Title + 1 column + big image">
    <p:spTree>
      <p:nvGrpSpPr>
        <p:cNvPr id="1" name="Shape 57"/>
        <p:cNvGrpSpPr/>
        <p:nvPr/>
      </p:nvGrpSpPr>
      <p:grpSpPr>
        <a:xfrm>
          <a:off x="0" y="0"/>
          <a:ext cx="0" cy="0"/>
          <a:chOff x="0" y="0"/>
          <a:chExt cx="0" cy="0"/>
        </a:xfrm>
      </p:grpSpPr>
      <p:sp>
        <p:nvSpPr>
          <p:cNvPr id="58" name="Google Shape;58;p6"/>
          <p:cNvSpPr/>
          <p:nvPr/>
        </p:nvSpPr>
        <p:spPr>
          <a:xfrm>
            <a:off x="6856900" y="477833"/>
            <a:ext cx="5902400" cy="5902400"/>
          </a:xfrm>
          <a:prstGeom prst="ellipse">
            <a:avLst/>
          </a:prstGeom>
          <a:noFill/>
          <a:ln w="9525" cap="flat" cmpd="sng">
            <a:solidFill>
              <a:srgbClr val="E8E8E8"/>
            </a:solidFill>
            <a:prstDash val="solid"/>
            <a:round/>
            <a:headEnd type="none" w="sm" len="sm"/>
            <a:tailEnd type="none" w="sm" len="sm"/>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9" name="Google Shape;59;p6"/>
          <p:cNvSpPr/>
          <p:nvPr/>
        </p:nvSpPr>
        <p:spPr>
          <a:xfrm>
            <a:off x="7169033" y="789967"/>
            <a:ext cx="5278000" cy="5278000"/>
          </a:xfrm>
          <a:prstGeom prst="ellipse">
            <a:avLst/>
          </a:prstGeom>
          <a:solidFill>
            <a:srgbClr val="000000">
              <a:alpha val="6539"/>
            </a:srgbClr>
          </a:solidFill>
          <a:ln>
            <a:noFill/>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60" name="Google Shape;60;p6"/>
          <p:cNvGrpSpPr/>
          <p:nvPr/>
        </p:nvGrpSpPr>
        <p:grpSpPr>
          <a:xfrm>
            <a:off x="-590308" y="449712"/>
            <a:ext cx="3099600" cy="30996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65" name="Google Shape;65;p6"/>
          <p:cNvSpPr/>
          <p:nvPr/>
        </p:nvSpPr>
        <p:spPr>
          <a:xfrm>
            <a:off x="11408000" y="6101933"/>
            <a:ext cx="580800" cy="580800"/>
          </a:xfrm>
          <a:prstGeom prst="ellipse">
            <a:avLst/>
          </a:prstGeom>
          <a:solidFill>
            <a:srgbClr val="000000"/>
          </a:solidFill>
          <a:ln>
            <a:noFill/>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6" name="Google Shape;66;p6"/>
          <p:cNvSpPr txBox="1">
            <a:spLocks noGrp="1"/>
          </p:cNvSpPr>
          <p:nvPr>
            <p:ph type="title"/>
          </p:nvPr>
        </p:nvSpPr>
        <p:spPr>
          <a:xfrm>
            <a:off x="609600" y="1554833"/>
            <a:ext cx="6006400" cy="910800"/>
          </a:xfrm>
          <a:prstGeom prst="rect">
            <a:avLst/>
          </a:prstGeom>
        </p:spPr>
        <p:txBody>
          <a:bodyPr spcFirstLastPara="1" wrap="square" lIns="121718" tIns="121718" rIns="121718" bIns="121718"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1314239" y="2610733"/>
            <a:ext cx="5302000" cy="3491200"/>
          </a:xfrm>
          <a:prstGeom prst="rect">
            <a:avLst/>
          </a:prstGeom>
        </p:spPr>
        <p:txBody>
          <a:bodyPr spcFirstLastPara="1" wrap="square" lIns="121718" tIns="121718" rIns="121718" bIns="121718" anchor="t" anchorCtr="0"/>
          <a:lstStyle>
            <a:lvl1pPr marL="608515" lvl="0" indent="-439541" rtl="0">
              <a:spcBef>
                <a:spcPts val="800"/>
              </a:spcBef>
              <a:spcAft>
                <a:spcPts val="0"/>
              </a:spcAft>
              <a:buSzPts val="1600"/>
              <a:buChar char="￮"/>
              <a:defRPr/>
            </a:lvl1pPr>
            <a:lvl2pPr marL="1217160" lvl="1" indent="-439541" rtl="0">
              <a:spcBef>
                <a:spcPts val="0"/>
              </a:spcBef>
              <a:spcAft>
                <a:spcPts val="0"/>
              </a:spcAft>
              <a:buSzPts val="1600"/>
              <a:buChar char="￮"/>
              <a:defRPr/>
            </a:lvl2pPr>
            <a:lvl3pPr marL="1825717" lvl="2" indent="-439541" rtl="0">
              <a:spcBef>
                <a:spcPts val="0"/>
              </a:spcBef>
              <a:spcAft>
                <a:spcPts val="0"/>
              </a:spcAft>
              <a:buSzPts val="1600"/>
              <a:buChar char="￮"/>
              <a:defRPr/>
            </a:lvl3pPr>
            <a:lvl4pPr marL="2434318" lvl="3" indent="-439541" rtl="0">
              <a:spcBef>
                <a:spcPts val="0"/>
              </a:spcBef>
              <a:spcAft>
                <a:spcPts val="0"/>
              </a:spcAft>
              <a:buSzPts val="1600"/>
              <a:buChar char="●"/>
              <a:defRPr/>
            </a:lvl4pPr>
            <a:lvl5pPr marL="3042832" lvl="4" indent="-439541" rtl="0">
              <a:spcBef>
                <a:spcPts val="0"/>
              </a:spcBef>
              <a:spcAft>
                <a:spcPts val="0"/>
              </a:spcAft>
              <a:buSzPts val="1600"/>
              <a:buChar char="○"/>
              <a:defRPr/>
            </a:lvl5pPr>
            <a:lvl6pPr marL="3651347" lvl="5" indent="-439541" rtl="0">
              <a:spcBef>
                <a:spcPts val="0"/>
              </a:spcBef>
              <a:spcAft>
                <a:spcPts val="0"/>
              </a:spcAft>
              <a:buSzPts val="1600"/>
              <a:buChar char="■"/>
              <a:defRPr/>
            </a:lvl6pPr>
            <a:lvl7pPr marL="4259947" lvl="6" indent="-439541" rtl="0">
              <a:spcBef>
                <a:spcPts val="0"/>
              </a:spcBef>
              <a:spcAft>
                <a:spcPts val="0"/>
              </a:spcAft>
              <a:buSzPts val="1600"/>
              <a:buChar char="●"/>
              <a:defRPr/>
            </a:lvl7pPr>
            <a:lvl8pPr marL="4868530" lvl="7" indent="-439541" rtl="0">
              <a:spcBef>
                <a:spcPts val="0"/>
              </a:spcBef>
              <a:spcAft>
                <a:spcPts val="0"/>
              </a:spcAft>
              <a:buSzPts val="1600"/>
              <a:buChar char="○"/>
              <a:defRPr/>
            </a:lvl8pPr>
            <a:lvl9pPr marL="5477150" lvl="8" indent="-439541"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11407833" y="6101933"/>
            <a:ext cx="580800" cy="580800"/>
          </a:xfrm>
          <a:prstGeom prst="rect">
            <a:avLst/>
          </a:prstGeom>
        </p:spPr>
        <p:txBody>
          <a:bodyPr spcFirstLastPara="1" wrap="square" lIns="121718" tIns="121718" rIns="121718" bIns="121718"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91425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121718" tIns="121718" rIns="121718" bIns="121718"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121718" tIns="121718" rIns="121718" bIns="121718" anchor="t" anchorCtr="0"/>
          <a:lstStyle>
            <a:lvl1pPr marL="608515" lvl="0" indent="-422608">
              <a:spcBef>
                <a:spcPts val="800"/>
              </a:spcBef>
              <a:spcAft>
                <a:spcPts val="0"/>
              </a:spcAft>
              <a:buSzPts val="1400"/>
              <a:buChar char="￮"/>
              <a:defRPr sz="1900"/>
            </a:lvl1pPr>
            <a:lvl2pPr marL="1217160" lvl="1" indent="-422608">
              <a:spcBef>
                <a:spcPts val="0"/>
              </a:spcBef>
              <a:spcAft>
                <a:spcPts val="0"/>
              </a:spcAft>
              <a:buSzPts val="1400"/>
              <a:buChar char="￮"/>
              <a:defRPr sz="1900"/>
            </a:lvl2pPr>
            <a:lvl3pPr marL="1825717" lvl="2" indent="-422608">
              <a:spcBef>
                <a:spcPts val="0"/>
              </a:spcBef>
              <a:spcAft>
                <a:spcPts val="0"/>
              </a:spcAft>
              <a:buSzPts val="1400"/>
              <a:buChar char="￮"/>
              <a:defRPr sz="1900"/>
            </a:lvl3pPr>
            <a:lvl4pPr marL="2434318" lvl="3" indent="-422608">
              <a:spcBef>
                <a:spcPts val="0"/>
              </a:spcBef>
              <a:spcAft>
                <a:spcPts val="0"/>
              </a:spcAft>
              <a:buSzPts val="1400"/>
              <a:buChar char="●"/>
              <a:defRPr sz="1900"/>
            </a:lvl4pPr>
            <a:lvl5pPr marL="3042832" lvl="4" indent="-422608">
              <a:spcBef>
                <a:spcPts val="0"/>
              </a:spcBef>
              <a:spcAft>
                <a:spcPts val="0"/>
              </a:spcAft>
              <a:buSzPts val="1400"/>
              <a:buChar char="○"/>
              <a:defRPr sz="1900"/>
            </a:lvl5pPr>
            <a:lvl6pPr marL="3651347" lvl="5" indent="-422608">
              <a:spcBef>
                <a:spcPts val="0"/>
              </a:spcBef>
              <a:spcAft>
                <a:spcPts val="0"/>
              </a:spcAft>
              <a:buSzPts val="1400"/>
              <a:buChar char="■"/>
              <a:defRPr sz="1900"/>
            </a:lvl6pPr>
            <a:lvl7pPr marL="4259947" lvl="6" indent="-422608">
              <a:spcBef>
                <a:spcPts val="0"/>
              </a:spcBef>
              <a:spcAft>
                <a:spcPts val="0"/>
              </a:spcAft>
              <a:buSzPts val="1400"/>
              <a:buChar char="●"/>
              <a:defRPr sz="1900"/>
            </a:lvl7pPr>
            <a:lvl8pPr marL="4868530" lvl="7" indent="-422608">
              <a:spcBef>
                <a:spcPts val="0"/>
              </a:spcBef>
              <a:spcAft>
                <a:spcPts val="0"/>
              </a:spcAft>
              <a:buSzPts val="1400"/>
              <a:buChar char="○"/>
              <a:defRPr sz="1900"/>
            </a:lvl8pPr>
            <a:lvl9pPr marL="5477150" lvl="8" indent="-422608">
              <a:spcBef>
                <a:spcPts val="0"/>
              </a:spcBef>
              <a:spcAft>
                <a:spcPts val="0"/>
              </a:spcAft>
              <a:buSzPts val="1400"/>
              <a:buChar char="■"/>
              <a:defRPr sz="1900"/>
            </a:lvl9pPr>
          </a:lstStyle>
          <a:p>
            <a:endParaRP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121718" tIns="121718" rIns="121718" bIns="121718" anchor="t" anchorCtr="0"/>
          <a:lstStyle>
            <a:lvl1pPr marL="608515" lvl="0" indent="-422608">
              <a:spcBef>
                <a:spcPts val="800"/>
              </a:spcBef>
              <a:spcAft>
                <a:spcPts val="0"/>
              </a:spcAft>
              <a:buSzPts val="1400"/>
              <a:buChar char="￮"/>
              <a:defRPr sz="1900"/>
            </a:lvl1pPr>
            <a:lvl2pPr marL="1217160" lvl="1" indent="-422608">
              <a:spcBef>
                <a:spcPts val="0"/>
              </a:spcBef>
              <a:spcAft>
                <a:spcPts val="0"/>
              </a:spcAft>
              <a:buSzPts val="1400"/>
              <a:buChar char="￮"/>
              <a:defRPr sz="1900"/>
            </a:lvl2pPr>
            <a:lvl3pPr marL="1825717" lvl="2" indent="-422608">
              <a:spcBef>
                <a:spcPts val="0"/>
              </a:spcBef>
              <a:spcAft>
                <a:spcPts val="0"/>
              </a:spcAft>
              <a:buSzPts val="1400"/>
              <a:buChar char="￮"/>
              <a:defRPr sz="1900"/>
            </a:lvl3pPr>
            <a:lvl4pPr marL="2434318" lvl="3" indent="-422608">
              <a:spcBef>
                <a:spcPts val="0"/>
              </a:spcBef>
              <a:spcAft>
                <a:spcPts val="0"/>
              </a:spcAft>
              <a:buSzPts val="1400"/>
              <a:buChar char="●"/>
              <a:defRPr sz="1900"/>
            </a:lvl4pPr>
            <a:lvl5pPr marL="3042832" lvl="4" indent="-422608">
              <a:spcBef>
                <a:spcPts val="0"/>
              </a:spcBef>
              <a:spcAft>
                <a:spcPts val="0"/>
              </a:spcAft>
              <a:buSzPts val="1400"/>
              <a:buChar char="○"/>
              <a:defRPr sz="1900"/>
            </a:lvl5pPr>
            <a:lvl6pPr marL="3651347" lvl="5" indent="-422608">
              <a:spcBef>
                <a:spcPts val="0"/>
              </a:spcBef>
              <a:spcAft>
                <a:spcPts val="0"/>
              </a:spcAft>
              <a:buSzPts val="1400"/>
              <a:buChar char="■"/>
              <a:defRPr sz="1900"/>
            </a:lvl6pPr>
            <a:lvl7pPr marL="4259947" lvl="6" indent="-422608">
              <a:spcBef>
                <a:spcPts val="0"/>
              </a:spcBef>
              <a:spcAft>
                <a:spcPts val="0"/>
              </a:spcAft>
              <a:buSzPts val="1400"/>
              <a:buChar char="●"/>
              <a:defRPr sz="1900"/>
            </a:lvl7pPr>
            <a:lvl8pPr marL="4868530" lvl="7" indent="-422608">
              <a:spcBef>
                <a:spcPts val="0"/>
              </a:spcBef>
              <a:spcAft>
                <a:spcPts val="0"/>
              </a:spcAft>
              <a:buSzPts val="1400"/>
              <a:buChar char="○"/>
              <a:defRPr sz="1900"/>
            </a:lvl8pPr>
            <a:lvl9pPr marL="5477150" lvl="8" indent="-422608">
              <a:spcBef>
                <a:spcPts val="0"/>
              </a:spcBef>
              <a:spcAft>
                <a:spcPts val="0"/>
              </a:spcAft>
              <a:buSzPts val="1400"/>
              <a:buChar char="■"/>
              <a:defRPr sz="1900"/>
            </a:lvl9pPr>
          </a:lstStyle>
          <a:p>
            <a:endParaRP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121718" tIns="121718" rIns="121718" bIns="121718"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15202677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2"/>
        <p:cNvGrpSpPr/>
        <p:nvPr/>
      </p:nvGrpSpPr>
      <p:grpSpPr>
        <a:xfrm>
          <a:off x="0" y="0"/>
          <a:ext cx="0" cy="0"/>
          <a:chOff x="0" y="0"/>
          <a:chExt cx="0" cy="0"/>
        </a:xfrm>
      </p:grpSpPr>
      <p:grpSp>
        <p:nvGrpSpPr>
          <p:cNvPr id="83" name="Google Shape;83;p8"/>
          <p:cNvGrpSpPr/>
          <p:nvPr/>
        </p:nvGrpSpPr>
        <p:grpSpPr>
          <a:xfrm>
            <a:off x="-590308" y="449712"/>
            <a:ext cx="3099600" cy="3099600"/>
            <a:chOff x="-474900" y="321200"/>
            <a:chExt cx="2324700" cy="2324700"/>
          </a:xfrm>
        </p:grpSpPr>
        <p:sp>
          <p:nvSpPr>
            <p:cNvPr id="84" name="Google Shape;84;p8"/>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5" name="Google Shape;85;p8"/>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6" name="Google Shape;86;p8"/>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7" name="Google Shape;87;p8"/>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88" name="Google Shape;88;p8"/>
          <p:cNvSpPr/>
          <p:nvPr/>
        </p:nvSpPr>
        <p:spPr>
          <a:xfrm>
            <a:off x="11408000" y="6101933"/>
            <a:ext cx="580800" cy="580800"/>
          </a:xfrm>
          <a:prstGeom prst="ellipse">
            <a:avLst/>
          </a:prstGeom>
          <a:solidFill>
            <a:srgbClr val="000000"/>
          </a:solidFill>
          <a:ln>
            <a:noFill/>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9" name="Google Shape;89;p8"/>
          <p:cNvSpPr txBox="1">
            <a:spLocks noGrp="1"/>
          </p:cNvSpPr>
          <p:nvPr>
            <p:ph type="title"/>
          </p:nvPr>
        </p:nvSpPr>
        <p:spPr>
          <a:xfrm>
            <a:off x="609600" y="1554833"/>
            <a:ext cx="6960400" cy="910800"/>
          </a:xfrm>
          <a:prstGeom prst="rect">
            <a:avLst/>
          </a:prstGeom>
        </p:spPr>
        <p:txBody>
          <a:bodyPr spcFirstLastPara="1" wrap="square" lIns="121718" tIns="121718" rIns="121718" bIns="121718"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0" name="Google Shape;90;p8"/>
          <p:cNvSpPr txBox="1">
            <a:spLocks noGrp="1"/>
          </p:cNvSpPr>
          <p:nvPr>
            <p:ph type="body" idx="1"/>
          </p:nvPr>
        </p:nvSpPr>
        <p:spPr>
          <a:xfrm>
            <a:off x="1426167" y="2610733"/>
            <a:ext cx="1980400" cy="3491200"/>
          </a:xfrm>
          <a:prstGeom prst="rect">
            <a:avLst/>
          </a:prstGeom>
        </p:spPr>
        <p:txBody>
          <a:bodyPr spcFirstLastPara="1" wrap="square" lIns="121718" tIns="121718" rIns="121718" bIns="121718" anchor="t" anchorCtr="0"/>
          <a:lstStyle>
            <a:lvl1pPr marL="608515" lvl="0" indent="-397253" rtl="0">
              <a:spcBef>
                <a:spcPts val="800"/>
              </a:spcBef>
              <a:spcAft>
                <a:spcPts val="0"/>
              </a:spcAft>
              <a:buSzPts val="1100"/>
              <a:buChar char="￮"/>
              <a:defRPr sz="1500"/>
            </a:lvl1pPr>
            <a:lvl2pPr marL="1217160" lvl="1" indent="-397253" rtl="0">
              <a:spcBef>
                <a:spcPts val="0"/>
              </a:spcBef>
              <a:spcAft>
                <a:spcPts val="0"/>
              </a:spcAft>
              <a:buSzPts val="1100"/>
              <a:buChar char="￮"/>
              <a:defRPr sz="1500"/>
            </a:lvl2pPr>
            <a:lvl3pPr marL="1825717" lvl="2" indent="-397253" rtl="0">
              <a:spcBef>
                <a:spcPts val="0"/>
              </a:spcBef>
              <a:spcAft>
                <a:spcPts val="0"/>
              </a:spcAft>
              <a:buSzPts val="1100"/>
              <a:buChar char="￮"/>
              <a:defRPr sz="1500"/>
            </a:lvl3pPr>
            <a:lvl4pPr marL="2434318" lvl="3" indent="-397253" rtl="0">
              <a:spcBef>
                <a:spcPts val="0"/>
              </a:spcBef>
              <a:spcAft>
                <a:spcPts val="0"/>
              </a:spcAft>
              <a:buSzPts val="1100"/>
              <a:buChar char="●"/>
              <a:defRPr sz="1500"/>
            </a:lvl4pPr>
            <a:lvl5pPr marL="3042832" lvl="4" indent="-397253" rtl="0">
              <a:spcBef>
                <a:spcPts val="0"/>
              </a:spcBef>
              <a:spcAft>
                <a:spcPts val="0"/>
              </a:spcAft>
              <a:buSzPts val="1100"/>
              <a:buChar char="○"/>
              <a:defRPr sz="1500"/>
            </a:lvl5pPr>
            <a:lvl6pPr marL="3651347" lvl="5" indent="-397253" rtl="0">
              <a:spcBef>
                <a:spcPts val="0"/>
              </a:spcBef>
              <a:spcAft>
                <a:spcPts val="0"/>
              </a:spcAft>
              <a:buSzPts val="1100"/>
              <a:buChar char="■"/>
              <a:defRPr sz="1500"/>
            </a:lvl6pPr>
            <a:lvl7pPr marL="4259947" lvl="6" indent="-397253" rtl="0">
              <a:spcBef>
                <a:spcPts val="0"/>
              </a:spcBef>
              <a:spcAft>
                <a:spcPts val="0"/>
              </a:spcAft>
              <a:buSzPts val="1100"/>
              <a:buChar char="●"/>
              <a:defRPr sz="1500"/>
            </a:lvl7pPr>
            <a:lvl8pPr marL="4868530" lvl="7" indent="-397253" rtl="0">
              <a:spcBef>
                <a:spcPts val="0"/>
              </a:spcBef>
              <a:spcAft>
                <a:spcPts val="0"/>
              </a:spcAft>
              <a:buSzPts val="1100"/>
              <a:buChar char="○"/>
              <a:defRPr sz="1500"/>
            </a:lvl8pPr>
            <a:lvl9pPr marL="5477150" lvl="8" indent="-397253" rtl="0">
              <a:spcBef>
                <a:spcPts val="0"/>
              </a:spcBef>
              <a:spcAft>
                <a:spcPts val="0"/>
              </a:spcAft>
              <a:buSzPts val="1100"/>
              <a:buChar char="■"/>
              <a:defRPr sz="1500"/>
            </a:lvl9pPr>
          </a:lstStyle>
          <a:p>
            <a:endParaRPr/>
          </a:p>
        </p:txBody>
      </p:sp>
      <p:sp>
        <p:nvSpPr>
          <p:cNvPr id="91" name="Google Shape;91;p8"/>
          <p:cNvSpPr txBox="1">
            <a:spLocks noGrp="1"/>
          </p:cNvSpPr>
          <p:nvPr>
            <p:ph type="body" idx="2"/>
          </p:nvPr>
        </p:nvSpPr>
        <p:spPr>
          <a:xfrm>
            <a:off x="3507915" y="2610733"/>
            <a:ext cx="1980400" cy="3491200"/>
          </a:xfrm>
          <a:prstGeom prst="rect">
            <a:avLst/>
          </a:prstGeom>
        </p:spPr>
        <p:txBody>
          <a:bodyPr spcFirstLastPara="1" wrap="square" lIns="121718" tIns="121718" rIns="121718" bIns="121718" anchor="t" anchorCtr="0"/>
          <a:lstStyle>
            <a:lvl1pPr marL="608515" lvl="0" indent="-397253" rtl="0">
              <a:spcBef>
                <a:spcPts val="800"/>
              </a:spcBef>
              <a:spcAft>
                <a:spcPts val="0"/>
              </a:spcAft>
              <a:buSzPts val="1100"/>
              <a:buChar char="￮"/>
              <a:defRPr sz="1500"/>
            </a:lvl1pPr>
            <a:lvl2pPr marL="1217160" lvl="1" indent="-397253" rtl="0">
              <a:spcBef>
                <a:spcPts val="0"/>
              </a:spcBef>
              <a:spcAft>
                <a:spcPts val="0"/>
              </a:spcAft>
              <a:buSzPts val="1100"/>
              <a:buChar char="￮"/>
              <a:defRPr sz="1500"/>
            </a:lvl2pPr>
            <a:lvl3pPr marL="1825717" lvl="2" indent="-397253" rtl="0">
              <a:spcBef>
                <a:spcPts val="0"/>
              </a:spcBef>
              <a:spcAft>
                <a:spcPts val="0"/>
              </a:spcAft>
              <a:buSzPts val="1100"/>
              <a:buChar char="￮"/>
              <a:defRPr sz="1500"/>
            </a:lvl3pPr>
            <a:lvl4pPr marL="2434318" lvl="3" indent="-397253" rtl="0">
              <a:spcBef>
                <a:spcPts val="0"/>
              </a:spcBef>
              <a:spcAft>
                <a:spcPts val="0"/>
              </a:spcAft>
              <a:buSzPts val="1100"/>
              <a:buChar char="●"/>
              <a:defRPr sz="1500"/>
            </a:lvl4pPr>
            <a:lvl5pPr marL="3042832" lvl="4" indent="-397253" rtl="0">
              <a:spcBef>
                <a:spcPts val="0"/>
              </a:spcBef>
              <a:spcAft>
                <a:spcPts val="0"/>
              </a:spcAft>
              <a:buSzPts val="1100"/>
              <a:buChar char="○"/>
              <a:defRPr sz="1500"/>
            </a:lvl5pPr>
            <a:lvl6pPr marL="3651347" lvl="5" indent="-397253" rtl="0">
              <a:spcBef>
                <a:spcPts val="0"/>
              </a:spcBef>
              <a:spcAft>
                <a:spcPts val="0"/>
              </a:spcAft>
              <a:buSzPts val="1100"/>
              <a:buChar char="■"/>
              <a:defRPr sz="1500"/>
            </a:lvl6pPr>
            <a:lvl7pPr marL="4259947" lvl="6" indent="-397253" rtl="0">
              <a:spcBef>
                <a:spcPts val="0"/>
              </a:spcBef>
              <a:spcAft>
                <a:spcPts val="0"/>
              </a:spcAft>
              <a:buSzPts val="1100"/>
              <a:buChar char="●"/>
              <a:defRPr sz="1500"/>
            </a:lvl7pPr>
            <a:lvl8pPr marL="4868530" lvl="7" indent="-397253" rtl="0">
              <a:spcBef>
                <a:spcPts val="0"/>
              </a:spcBef>
              <a:spcAft>
                <a:spcPts val="0"/>
              </a:spcAft>
              <a:buSzPts val="1100"/>
              <a:buChar char="○"/>
              <a:defRPr sz="1500"/>
            </a:lvl8pPr>
            <a:lvl9pPr marL="5477150" lvl="8" indent="-397253" rtl="0">
              <a:spcBef>
                <a:spcPts val="0"/>
              </a:spcBef>
              <a:spcAft>
                <a:spcPts val="0"/>
              </a:spcAft>
              <a:buSzPts val="1100"/>
              <a:buChar char="■"/>
              <a:defRPr sz="1500"/>
            </a:lvl9pPr>
          </a:lstStyle>
          <a:p>
            <a:endParaRPr/>
          </a:p>
        </p:txBody>
      </p:sp>
      <p:sp>
        <p:nvSpPr>
          <p:cNvPr id="92" name="Google Shape;92;p8"/>
          <p:cNvSpPr txBox="1">
            <a:spLocks noGrp="1"/>
          </p:cNvSpPr>
          <p:nvPr>
            <p:ph type="body" idx="3"/>
          </p:nvPr>
        </p:nvSpPr>
        <p:spPr>
          <a:xfrm>
            <a:off x="5589661" y="2610733"/>
            <a:ext cx="1980400" cy="3491200"/>
          </a:xfrm>
          <a:prstGeom prst="rect">
            <a:avLst/>
          </a:prstGeom>
        </p:spPr>
        <p:txBody>
          <a:bodyPr spcFirstLastPara="1" wrap="square" lIns="121718" tIns="121718" rIns="121718" bIns="121718" anchor="t" anchorCtr="0"/>
          <a:lstStyle>
            <a:lvl1pPr marL="608515" lvl="0" indent="-397253" rtl="0">
              <a:spcBef>
                <a:spcPts val="800"/>
              </a:spcBef>
              <a:spcAft>
                <a:spcPts val="0"/>
              </a:spcAft>
              <a:buSzPts val="1100"/>
              <a:buChar char="￮"/>
              <a:defRPr sz="1500"/>
            </a:lvl1pPr>
            <a:lvl2pPr marL="1217160" lvl="1" indent="-397253" rtl="0">
              <a:spcBef>
                <a:spcPts val="0"/>
              </a:spcBef>
              <a:spcAft>
                <a:spcPts val="0"/>
              </a:spcAft>
              <a:buSzPts val="1100"/>
              <a:buChar char="￮"/>
              <a:defRPr sz="1500"/>
            </a:lvl2pPr>
            <a:lvl3pPr marL="1825717" lvl="2" indent="-397253" rtl="0">
              <a:spcBef>
                <a:spcPts val="0"/>
              </a:spcBef>
              <a:spcAft>
                <a:spcPts val="0"/>
              </a:spcAft>
              <a:buSzPts val="1100"/>
              <a:buChar char="￮"/>
              <a:defRPr sz="1500"/>
            </a:lvl3pPr>
            <a:lvl4pPr marL="2434318" lvl="3" indent="-397253" rtl="0">
              <a:spcBef>
                <a:spcPts val="0"/>
              </a:spcBef>
              <a:spcAft>
                <a:spcPts val="0"/>
              </a:spcAft>
              <a:buSzPts val="1100"/>
              <a:buChar char="●"/>
              <a:defRPr sz="1500"/>
            </a:lvl4pPr>
            <a:lvl5pPr marL="3042832" lvl="4" indent="-397253" rtl="0">
              <a:spcBef>
                <a:spcPts val="0"/>
              </a:spcBef>
              <a:spcAft>
                <a:spcPts val="0"/>
              </a:spcAft>
              <a:buSzPts val="1100"/>
              <a:buChar char="○"/>
              <a:defRPr sz="1500"/>
            </a:lvl5pPr>
            <a:lvl6pPr marL="3651347" lvl="5" indent="-397253" rtl="0">
              <a:spcBef>
                <a:spcPts val="0"/>
              </a:spcBef>
              <a:spcAft>
                <a:spcPts val="0"/>
              </a:spcAft>
              <a:buSzPts val="1100"/>
              <a:buChar char="■"/>
              <a:defRPr sz="1500"/>
            </a:lvl6pPr>
            <a:lvl7pPr marL="4259947" lvl="6" indent="-397253" rtl="0">
              <a:spcBef>
                <a:spcPts val="0"/>
              </a:spcBef>
              <a:spcAft>
                <a:spcPts val="0"/>
              </a:spcAft>
              <a:buSzPts val="1100"/>
              <a:buChar char="●"/>
              <a:defRPr sz="1500"/>
            </a:lvl7pPr>
            <a:lvl8pPr marL="4868530" lvl="7" indent="-397253" rtl="0">
              <a:spcBef>
                <a:spcPts val="0"/>
              </a:spcBef>
              <a:spcAft>
                <a:spcPts val="0"/>
              </a:spcAft>
              <a:buSzPts val="1100"/>
              <a:buChar char="○"/>
              <a:defRPr sz="1500"/>
            </a:lvl8pPr>
            <a:lvl9pPr marL="5477150" lvl="8" indent="-397253" rtl="0">
              <a:spcBef>
                <a:spcPts val="0"/>
              </a:spcBef>
              <a:spcAft>
                <a:spcPts val="0"/>
              </a:spcAft>
              <a:buSzPts val="1100"/>
              <a:buChar char="■"/>
              <a:defRPr sz="1500"/>
            </a:lvl9pPr>
          </a:lstStyle>
          <a:p>
            <a:endParaRPr/>
          </a:p>
        </p:txBody>
      </p:sp>
      <p:sp>
        <p:nvSpPr>
          <p:cNvPr id="93" name="Google Shape;93;p8"/>
          <p:cNvSpPr txBox="1">
            <a:spLocks noGrp="1"/>
          </p:cNvSpPr>
          <p:nvPr>
            <p:ph type="sldNum" idx="12"/>
          </p:nvPr>
        </p:nvSpPr>
        <p:spPr>
          <a:xfrm>
            <a:off x="11407833" y="6101933"/>
            <a:ext cx="580800" cy="580800"/>
          </a:xfrm>
          <a:prstGeom prst="rect">
            <a:avLst/>
          </a:prstGeom>
        </p:spPr>
        <p:txBody>
          <a:bodyPr spcFirstLastPara="1" wrap="square" lIns="121718" tIns="121718" rIns="121718" bIns="121718"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94" name="Google Shape;94;p8"/>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5" name="Google Shape;95;p8"/>
          <p:cNvSpPr/>
          <p:nvPr/>
        </p:nvSpPr>
        <p:spPr>
          <a:xfrm>
            <a:off x="8363867" y="1273600"/>
            <a:ext cx="4310800" cy="4310800"/>
          </a:xfrm>
          <a:prstGeom prst="ellipse">
            <a:avLst/>
          </a:prstGeom>
          <a:solidFill>
            <a:srgbClr val="000000">
              <a:alpha val="6539"/>
            </a:srgbClr>
          </a:solidFill>
          <a:ln>
            <a:noFill/>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27237697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121718" tIns="121718" rIns="121718" bIns="121718"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121718" tIns="121718" rIns="121718" bIns="121718"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150622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5" y="5082750"/>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121718" tIns="121718" rIns="121718" bIns="121718" anchor="b" anchorCtr="0"/>
          <a:lstStyle>
            <a:lvl1pPr marL="608515" lvl="0" indent="-304256">
              <a:spcBef>
                <a:spcPts val="480"/>
              </a:spcBef>
              <a:spcAft>
                <a:spcPts val="0"/>
              </a:spcAft>
              <a:buSzPts val="1400"/>
              <a:buNone/>
              <a:defRPr sz="1900"/>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121718" tIns="121718" rIns="121718" bIns="121718"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780085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 A" type="blank">
  <p:cSld name="Blank type A">
    <p:spTree>
      <p:nvGrpSpPr>
        <p:cNvPr id="1" name="Shape 114"/>
        <p:cNvGrpSpPr/>
        <p:nvPr/>
      </p:nvGrpSpPr>
      <p:grpSpPr>
        <a:xfrm>
          <a:off x="0" y="0"/>
          <a:ext cx="0" cy="0"/>
          <a:chOff x="0" y="0"/>
          <a:chExt cx="0" cy="0"/>
        </a:xfrm>
      </p:grpSpPr>
      <p:sp>
        <p:nvSpPr>
          <p:cNvPr id="115" name="Google Shape;115;p11"/>
          <p:cNvSpPr/>
          <p:nvPr/>
        </p:nvSpPr>
        <p:spPr>
          <a:xfrm>
            <a:off x="1018667" y="-1648367"/>
            <a:ext cx="10154800" cy="10154800"/>
          </a:xfrm>
          <a:prstGeom prst="ellipse">
            <a:avLst/>
          </a:prstGeom>
          <a:noFill/>
          <a:ln w="9525" cap="flat" cmpd="sng">
            <a:solidFill>
              <a:srgbClr val="E8E8E8"/>
            </a:solidFill>
            <a:prstDash val="solid"/>
            <a:round/>
            <a:headEnd type="none" w="sm" len="sm"/>
            <a:tailEnd type="none" w="sm" len="sm"/>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6" name="Google Shape;116;p11"/>
          <p:cNvSpPr/>
          <p:nvPr/>
        </p:nvSpPr>
        <p:spPr>
          <a:xfrm>
            <a:off x="1597733" y="-1069300"/>
            <a:ext cx="8996000" cy="8996000"/>
          </a:xfrm>
          <a:prstGeom prst="ellipse">
            <a:avLst/>
          </a:prstGeom>
          <a:noFill/>
          <a:ln w="9525" cap="flat" cmpd="sng">
            <a:solidFill>
              <a:srgbClr val="E8E8E8"/>
            </a:solidFill>
            <a:prstDash val="solid"/>
            <a:round/>
            <a:headEnd type="none" w="sm" len="sm"/>
            <a:tailEnd type="none" w="sm" len="sm"/>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7" name="Google Shape;117;p11"/>
          <p:cNvSpPr/>
          <p:nvPr/>
        </p:nvSpPr>
        <p:spPr>
          <a:xfrm>
            <a:off x="3023867" y="356833"/>
            <a:ext cx="6144400" cy="6144400"/>
          </a:xfrm>
          <a:prstGeom prst="ellipse">
            <a:avLst/>
          </a:prstGeom>
          <a:noFill/>
          <a:ln w="9525" cap="flat" cmpd="sng">
            <a:solidFill>
              <a:srgbClr val="E8E8E8"/>
            </a:solidFill>
            <a:prstDash val="solid"/>
            <a:round/>
            <a:headEnd type="none" w="sm" len="sm"/>
            <a:tailEnd type="none" w="sm" len="sm"/>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8" name="Google Shape;118;p11"/>
          <p:cNvSpPr/>
          <p:nvPr/>
        </p:nvSpPr>
        <p:spPr>
          <a:xfrm>
            <a:off x="-939800" y="-3606800"/>
            <a:ext cx="14071600" cy="14071600"/>
          </a:xfrm>
          <a:prstGeom prst="donut">
            <a:avLst>
              <a:gd name="adj" fmla="val 10467"/>
            </a:avLst>
          </a:prstGeom>
          <a:solidFill>
            <a:srgbClr val="000000">
              <a:alpha val="6539"/>
            </a:srgbClr>
          </a:solidFill>
          <a:ln>
            <a:noFill/>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9" name="Google Shape;119;p11"/>
          <p:cNvSpPr/>
          <p:nvPr/>
        </p:nvSpPr>
        <p:spPr>
          <a:xfrm>
            <a:off x="11408000" y="6101933"/>
            <a:ext cx="580800" cy="580800"/>
          </a:xfrm>
          <a:prstGeom prst="ellipse">
            <a:avLst/>
          </a:prstGeom>
          <a:solidFill>
            <a:srgbClr val="000000"/>
          </a:solidFill>
          <a:ln>
            <a:noFill/>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0" name="Google Shape;120;p11"/>
          <p:cNvSpPr txBox="1">
            <a:spLocks noGrp="1"/>
          </p:cNvSpPr>
          <p:nvPr>
            <p:ph type="sldNum" idx="12"/>
          </p:nvPr>
        </p:nvSpPr>
        <p:spPr>
          <a:xfrm>
            <a:off x="11407833" y="6101933"/>
            <a:ext cx="580800" cy="580800"/>
          </a:xfrm>
          <a:prstGeom prst="rect">
            <a:avLst/>
          </a:prstGeom>
        </p:spPr>
        <p:txBody>
          <a:bodyPr spcFirstLastPara="1" wrap="square" lIns="121718" tIns="121718" rIns="121718" bIns="121718"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46563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 B">
  <p:cSld name="Blank type B">
    <p:spTree>
      <p:nvGrpSpPr>
        <p:cNvPr id="1" name="Shape 121"/>
        <p:cNvGrpSpPr/>
        <p:nvPr/>
      </p:nvGrpSpPr>
      <p:grpSpPr>
        <a:xfrm>
          <a:off x="0" y="0"/>
          <a:ext cx="0" cy="0"/>
          <a:chOff x="0" y="0"/>
          <a:chExt cx="0" cy="0"/>
        </a:xfrm>
      </p:grpSpPr>
      <p:sp>
        <p:nvSpPr>
          <p:cNvPr id="122" name="Google Shape;122;p12"/>
          <p:cNvSpPr/>
          <p:nvPr/>
        </p:nvSpPr>
        <p:spPr>
          <a:xfrm>
            <a:off x="11408000" y="6101933"/>
            <a:ext cx="580800" cy="580800"/>
          </a:xfrm>
          <a:prstGeom prst="ellipse">
            <a:avLst/>
          </a:prstGeom>
          <a:solidFill>
            <a:srgbClr val="000000"/>
          </a:solidFill>
          <a:ln>
            <a:noFill/>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3" name="Google Shape;123;p12"/>
          <p:cNvSpPr txBox="1">
            <a:spLocks noGrp="1"/>
          </p:cNvSpPr>
          <p:nvPr>
            <p:ph type="sldNum" idx="12"/>
          </p:nvPr>
        </p:nvSpPr>
        <p:spPr>
          <a:xfrm>
            <a:off x="11407833" y="6101933"/>
            <a:ext cx="580800" cy="580800"/>
          </a:xfrm>
          <a:prstGeom prst="rect">
            <a:avLst/>
          </a:prstGeom>
        </p:spPr>
        <p:txBody>
          <a:bodyPr spcFirstLastPara="1" wrap="square" lIns="121718" tIns="121718" rIns="121718" bIns="121718"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124" name="Google Shape;124;p12"/>
          <p:cNvGrpSpPr/>
          <p:nvPr/>
        </p:nvGrpSpPr>
        <p:grpSpPr>
          <a:xfrm>
            <a:off x="1091792" y="669777"/>
            <a:ext cx="3099600" cy="3099600"/>
            <a:chOff x="-474900" y="321200"/>
            <a:chExt cx="2324700" cy="2324700"/>
          </a:xfrm>
        </p:grpSpPr>
        <p:sp>
          <p:nvSpPr>
            <p:cNvPr id="125" name="Google Shape;125;p12"/>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6" name="Google Shape;126;p12"/>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7" name="Google Shape;127;p12"/>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8" name="Google Shape;128;p12"/>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29" name="Google Shape;129;p12"/>
          <p:cNvSpPr/>
          <p:nvPr/>
        </p:nvSpPr>
        <p:spPr>
          <a:xfrm>
            <a:off x="2392700" y="-543867"/>
            <a:ext cx="7945600" cy="7945600"/>
          </a:xfrm>
          <a:prstGeom prst="ellipse">
            <a:avLst/>
          </a:prstGeom>
          <a:solidFill>
            <a:srgbClr val="000000">
              <a:alpha val="6539"/>
            </a:srgbClr>
          </a:solidFill>
          <a:ln>
            <a:noFill/>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2957685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5" y="5082774"/>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670" tIns="121670" rIns="121670" bIns="121670"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121670" tIns="121670" rIns="121670" bIns="121670" anchor="b" anchorCtr="0"/>
          <a:lstStyle>
            <a:lvl1pPr marL="608227" lvl="0" indent="-304112">
              <a:spcBef>
                <a:spcPts val="480"/>
              </a:spcBef>
              <a:spcAft>
                <a:spcPts val="0"/>
              </a:spcAft>
              <a:buSzPts val="1400"/>
              <a:buNone/>
              <a:defRPr sz="1900"/>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121670" tIns="121670" rIns="121670" bIns="12167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86687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Image background">
  <p:cSld name="Image background">
    <p:bg>
      <p:bgPr>
        <a:solidFill>
          <a:srgbClr val="000000"/>
        </a:solidFill>
        <a:effectLst/>
      </p:bgPr>
    </p:bg>
    <p:spTree>
      <p:nvGrpSpPr>
        <p:cNvPr id="1" name="Shape 130"/>
        <p:cNvGrpSpPr/>
        <p:nvPr/>
      </p:nvGrpSpPr>
      <p:grpSpPr>
        <a:xfrm>
          <a:off x="0" y="0"/>
          <a:ext cx="0" cy="0"/>
          <a:chOff x="0" y="0"/>
          <a:chExt cx="0" cy="0"/>
        </a:xfrm>
      </p:grpSpPr>
      <p:sp>
        <p:nvSpPr>
          <p:cNvPr id="131" name="Google Shape;131;p13"/>
          <p:cNvSpPr/>
          <p:nvPr/>
        </p:nvSpPr>
        <p:spPr>
          <a:xfrm>
            <a:off x="-939800" y="-3606800"/>
            <a:ext cx="14071600" cy="14071600"/>
          </a:xfrm>
          <a:prstGeom prst="donut">
            <a:avLst>
              <a:gd name="adj" fmla="val 10467"/>
            </a:avLst>
          </a:prstGeom>
          <a:solidFill>
            <a:srgbClr val="FFFFFF"/>
          </a:solidFill>
          <a:ln>
            <a:noFill/>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2" name="Google Shape;132;p13"/>
          <p:cNvSpPr/>
          <p:nvPr/>
        </p:nvSpPr>
        <p:spPr>
          <a:xfrm>
            <a:off x="11408000" y="6101933"/>
            <a:ext cx="580800" cy="580800"/>
          </a:xfrm>
          <a:prstGeom prst="ellipse">
            <a:avLst/>
          </a:prstGeom>
          <a:solidFill>
            <a:srgbClr val="000000"/>
          </a:solidFill>
          <a:ln>
            <a:noFill/>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3" name="Google Shape;133;p13"/>
          <p:cNvSpPr/>
          <p:nvPr/>
        </p:nvSpPr>
        <p:spPr>
          <a:xfrm>
            <a:off x="1018667" y="-1648367"/>
            <a:ext cx="10154800" cy="10154800"/>
          </a:xfrm>
          <a:prstGeom prst="ellipse">
            <a:avLst/>
          </a:prstGeom>
          <a:noFill/>
          <a:ln w="9525" cap="flat" cmpd="sng">
            <a:solidFill>
              <a:srgbClr val="FFFFFF"/>
            </a:solidFill>
            <a:prstDash val="solid"/>
            <a:round/>
            <a:headEnd type="none" w="sm" len="sm"/>
            <a:tailEnd type="none" w="sm" len="sm"/>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4" name="Google Shape;134;p13"/>
          <p:cNvSpPr/>
          <p:nvPr/>
        </p:nvSpPr>
        <p:spPr>
          <a:xfrm>
            <a:off x="1597733" y="-1069300"/>
            <a:ext cx="8996000" cy="8996000"/>
          </a:xfrm>
          <a:prstGeom prst="ellipse">
            <a:avLst/>
          </a:prstGeom>
          <a:noFill/>
          <a:ln w="9525" cap="flat" cmpd="sng">
            <a:solidFill>
              <a:srgbClr val="FFFFFF"/>
            </a:solidFill>
            <a:prstDash val="solid"/>
            <a:round/>
            <a:headEnd type="none" w="sm" len="sm"/>
            <a:tailEnd type="none" w="sm" len="sm"/>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5" name="Google Shape;135;p13"/>
          <p:cNvSpPr/>
          <p:nvPr/>
        </p:nvSpPr>
        <p:spPr>
          <a:xfrm>
            <a:off x="3023867" y="356833"/>
            <a:ext cx="6144400" cy="6144400"/>
          </a:xfrm>
          <a:prstGeom prst="ellipse">
            <a:avLst/>
          </a:prstGeom>
          <a:noFill/>
          <a:ln w="9525" cap="flat" cmpd="sng">
            <a:solidFill>
              <a:srgbClr val="FFFFFF"/>
            </a:solidFill>
            <a:prstDash val="solid"/>
            <a:round/>
            <a:headEnd type="none" w="sm" len="sm"/>
            <a:tailEnd type="none" w="sm" len="sm"/>
          </a:ln>
        </p:spPr>
        <p:txBody>
          <a:bodyPr spcFirstLastPara="1" wrap="square" lIns="121718" tIns="121718" rIns="121718" bIns="121718" anchor="ctr" anchorCtr="0">
            <a:noAutofit/>
          </a:bodyPr>
          <a:lstStyle/>
          <a:p>
            <a:pPr defTabSz="91288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6" name="Google Shape;136;p13"/>
          <p:cNvSpPr txBox="1">
            <a:spLocks noGrp="1"/>
          </p:cNvSpPr>
          <p:nvPr>
            <p:ph type="sldNum" idx="12"/>
          </p:nvPr>
        </p:nvSpPr>
        <p:spPr>
          <a:xfrm>
            <a:off x="11407833" y="6101933"/>
            <a:ext cx="580800" cy="580800"/>
          </a:xfrm>
          <a:prstGeom prst="rect">
            <a:avLst/>
          </a:prstGeom>
        </p:spPr>
        <p:txBody>
          <a:bodyPr spcFirstLastPara="1" wrap="square" lIns="121718" tIns="121718" rIns="121718" bIns="121718"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89965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121737" tIns="121737" rIns="121737" bIns="121737" anchor="b" anchorCtr="0"/>
          <a:lstStyle>
            <a:lvl1pPr lvl="0" algn="ctr" rtl="0">
              <a:spcBef>
                <a:spcPts val="0"/>
              </a:spcBef>
              <a:spcAft>
                <a:spcPts val="0"/>
              </a:spcAft>
              <a:buClr>
                <a:srgbClr val="000000"/>
              </a:buClr>
              <a:buSzPts val="5200"/>
              <a:buNone/>
              <a:defRPr sz="6900">
                <a:solidFill>
                  <a:srgbClr val="000000"/>
                </a:solidFill>
              </a:defRPr>
            </a:lvl1pPr>
            <a:lvl2pPr lvl="1" algn="ctr" rtl="0">
              <a:spcBef>
                <a:spcPts val="0"/>
              </a:spcBef>
              <a:spcAft>
                <a:spcPts val="0"/>
              </a:spcAft>
              <a:buClr>
                <a:srgbClr val="000000"/>
              </a:buClr>
              <a:buSzPts val="5200"/>
              <a:buNone/>
              <a:defRPr sz="6900">
                <a:solidFill>
                  <a:srgbClr val="000000"/>
                </a:solidFill>
              </a:defRPr>
            </a:lvl2pPr>
            <a:lvl3pPr lvl="2" algn="ctr" rtl="0">
              <a:spcBef>
                <a:spcPts val="0"/>
              </a:spcBef>
              <a:spcAft>
                <a:spcPts val="0"/>
              </a:spcAft>
              <a:buClr>
                <a:srgbClr val="000000"/>
              </a:buClr>
              <a:buSzPts val="5200"/>
              <a:buNone/>
              <a:defRPr sz="6900">
                <a:solidFill>
                  <a:srgbClr val="000000"/>
                </a:solidFill>
              </a:defRPr>
            </a:lvl3pPr>
            <a:lvl4pPr lvl="3" algn="ctr" rtl="0">
              <a:spcBef>
                <a:spcPts val="0"/>
              </a:spcBef>
              <a:spcAft>
                <a:spcPts val="0"/>
              </a:spcAft>
              <a:buClr>
                <a:srgbClr val="000000"/>
              </a:buClr>
              <a:buSzPts val="5200"/>
              <a:buNone/>
              <a:defRPr sz="6900">
                <a:solidFill>
                  <a:srgbClr val="000000"/>
                </a:solidFill>
              </a:defRPr>
            </a:lvl4pPr>
            <a:lvl5pPr lvl="4" algn="ctr" rtl="0">
              <a:spcBef>
                <a:spcPts val="0"/>
              </a:spcBef>
              <a:spcAft>
                <a:spcPts val="0"/>
              </a:spcAft>
              <a:buClr>
                <a:srgbClr val="000000"/>
              </a:buClr>
              <a:buSzPts val="5200"/>
              <a:buNone/>
              <a:defRPr sz="6900">
                <a:solidFill>
                  <a:srgbClr val="000000"/>
                </a:solidFill>
              </a:defRPr>
            </a:lvl5pPr>
            <a:lvl6pPr lvl="5" algn="ctr" rtl="0">
              <a:spcBef>
                <a:spcPts val="0"/>
              </a:spcBef>
              <a:spcAft>
                <a:spcPts val="0"/>
              </a:spcAft>
              <a:buClr>
                <a:srgbClr val="000000"/>
              </a:buClr>
              <a:buSzPts val="5200"/>
              <a:buNone/>
              <a:defRPr sz="6900">
                <a:solidFill>
                  <a:srgbClr val="000000"/>
                </a:solidFill>
              </a:defRPr>
            </a:lvl6pPr>
            <a:lvl7pPr lvl="6" algn="ctr" rtl="0">
              <a:spcBef>
                <a:spcPts val="0"/>
              </a:spcBef>
              <a:spcAft>
                <a:spcPts val="0"/>
              </a:spcAft>
              <a:buClr>
                <a:srgbClr val="000000"/>
              </a:buClr>
              <a:buSzPts val="5200"/>
              <a:buNone/>
              <a:defRPr sz="6900">
                <a:solidFill>
                  <a:srgbClr val="000000"/>
                </a:solidFill>
              </a:defRPr>
            </a:lvl7pPr>
            <a:lvl8pPr lvl="7" algn="ctr" rtl="0">
              <a:spcBef>
                <a:spcPts val="0"/>
              </a:spcBef>
              <a:spcAft>
                <a:spcPts val="0"/>
              </a:spcAft>
              <a:buClr>
                <a:srgbClr val="000000"/>
              </a:buClr>
              <a:buSzPts val="5200"/>
              <a:buNone/>
              <a:defRPr sz="6900">
                <a:solidFill>
                  <a:srgbClr val="000000"/>
                </a:solidFill>
              </a:defRPr>
            </a:lvl8pPr>
            <a:lvl9pPr lvl="8" algn="ctr" rtl="0">
              <a:spcBef>
                <a:spcPts val="0"/>
              </a:spcBef>
              <a:spcAft>
                <a:spcPts val="0"/>
              </a:spcAft>
              <a:buClr>
                <a:srgbClr val="000000"/>
              </a:buClr>
              <a:buSzPts val="5200"/>
              <a:buNone/>
              <a:defRPr sz="6900">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121737" tIns="121737" rIns="121737" bIns="121737" anchor="t" anchorCtr="0"/>
          <a:lstStyle>
            <a:lvl1pPr lvl="0" algn="ctr" rtl="0">
              <a:spcBef>
                <a:spcPts val="0"/>
              </a:spcBef>
              <a:spcAft>
                <a:spcPts val="0"/>
              </a:spcAft>
              <a:buClr>
                <a:srgbClr val="000000"/>
              </a:buClr>
              <a:buSzPts val="1400"/>
              <a:buNone/>
              <a:defRPr sz="1900">
                <a:solidFill>
                  <a:srgbClr val="000000"/>
                </a:solidFill>
              </a:defRPr>
            </a:lvl1pPr>
            <a:lvl2pPr lvl="1" algn="ctr" rtl="0">
              <a:spcBef>
                <a:spcPts val="0"/>
              </a:spcBef>
              <a:spcAft>
                <a:spcPts val="0"/>
              </a:spcAft>
              <a:buClr>
                <a:srgbClr val="000000"/>
              </a:buClr>
              <a:buSzPts val="1400"/>
              <a:buNone/>
              <a:defRPr sz="1900">
                <a:solidFill>
                  <a:srgbClr val="000000"/>
                </a:solidFill>
              </a:defRPr>
            </a:lvl2pPr>
            <a:lvl3pPr lvl="2" algn="ctr" rtl="0">
              <a:spcBef>
                <a:spcPts val="0"/>
              </a:spcBef>
              <a:spcAft>
                <a:spcPts val="0"/>
              </a:spcAft>
              <a:buClr>
                <a:srgbClr val="000000"/>
              </a:buClr>
              <a:buSzPts val="1400"/>
              <a:buNone/>
              <a:defRPr sz="1900">
                <a:solidFill>
                  <a:srgbClr val="000000"/>
                </a:solidFill>
              </a:defRPr>
            </a:lvl3pPr>
            <a:lvl4pPr lvl="3" algn="ctr" rtl="0">
              <a:spcBef>
                <a:spcPts val="0"/>
              </a:spcBef>
              <a:spcAft>
                <a:spcPts val="0"/>
              </a:spcAft>
              <a:buClr>
                <a:srgbClr val="000000"/>
              </a:buClr>
              <a:buSzPts val="1400"/>
              <a:buNone/>
              <a:defRPr sz="1900">
                <a:solidFill>
                  <a:srgbClr val="000000"/>
                </a:solidFill>
              </a:defRPr>
            </a:lvl4pPr>
            <a:lvl5pPr lvl="4" algn="ctr" rtl="0">
              <a:spcBef>
                <a:spcPts val="0"/>
              </a:spcBef>
              <a:spcAft>
                <a:spcPts val="0"/>
              </a:spcAft>
              <a:buClr>
                <a:srgbClr val="000000"/>
              </a:buClr>
              <a:buSzPts val="1400"/>
              <a:buNone/>
              <a:defRPr sz="1900">
                <a:solidFill>
                  <a:srgbClr val="000000"/>
                </a:solidFill>
              </a:defRPr>
            </a:lvl5pPr>
            <a:lvl6pPr lvl="5" algn="ctr" rtl="0">
              <a:spcBef>
                <a:spcPts val="0"/>
              </a:spcBef>
              <a:spcAft>
                <a:spcPts val="0"/>
              </a:spcAft>
              <a:buClr>
                <a:srgbClr val="000000"/>
              </a:buClr>
              <a:buSzPts val="1400"/>
              <a:buNone/>
              <a:defRPr sz="1900">
                <a:solidFill>
                  <a:srgbClr val="000000"/>
                </a:solidFill>
              </a:defRPr>
            </a:lvl6pPr>
            <a:lvl7pPr lvl="6" algn="ctr" rtl="0">
              <a:spcBef>
                <a:spcPts val="0"/>
              </a:spcBef>
              <a:spcAft>
                <a:spcPts val="0"/>
              </a:spcAft>
              <a:buClr>
                <a:srgbClr val="000000"/>
              </a:buClr>
              <a:buSzPts val="1400"/>
              <a:buNone/>
              <a:defRPr sz="1900">
                <a:solidFill>
                  <a:srgbClr val="000000"/>
                </a:solidFill>
              </a:defRPr>
            </a:lvl7pPr>
            <a:lvl8pPr lvl="7" algn="ctr" rtl="0">
              <a:spcBef>
                <a:spcPts val="0"/>
              </a:spcBef>
              <a:spcAft>
                <a:spcPts val="0"/>
              </a:spcAft>
              <a:buClr>
                <a:srgbClr val="000000"/>
              </a:buClr>
              <a:buSzPts val="1400"/>
              <a:buNone/>
              <a:defRPr sz="1900">
                <a:solidFill>
                  <a:srgbClr val="000000"/>
                </a:solidFill>
              </a:defRPr>
            </a:lvl8pPr>
            <a:lvl9pPr lvl="8" algn="ctr" rtl="0">
              <a:spcBef>
                <a:spcPts val="0"/>
              </a:spcBef>
              <a:spcAft>
                <a:spcPts val="0"/>
              </a:spcAft>
              <a:buClr>
                <a:srgbClr val="000000"/>
              </a:buClr>
              <a:buSzPts val="1400"/>
              <a:buNone/>
              <a:defRPr sz="1900">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15695387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4"/>
        <p:cNvGrpSpPr/>
        <p:nvPr/>
      </p:nvGrpSpPr>
      <p:grpSpPr>
        <a:xfrm>
          <a:off x="0" y="0"/>
          <a:ext cx="0" cy="0"/>
          <a:chOff x="0" y="0"/>
          <a:chExt cx="0" cy="0"/>
        </a:xfrm>
      </p:grpSpPr>
      <p:grpSp>
        <p:nvGrpSpPr>
          <p:cNvPr id="35" name="Google Shape;35;p4"/>
          <p:cNvGrpSpPr/>
          <p:nvPr/>
        </p:nvGrpSpPr>
        <p:grpSpPr>
          <a:xfrm>
            <a:off x="1091792" y="669777"/>
            <a:ext cx="3099600" cy="3099600"/>
            <a:chOff x="-474900" y="321200"/>
            <a:chExt cx="2324700" cy="2324700"/>
          </a:xfrm>
        </p:grpSpPr>
        <p:sp>
          <p:nvSpPr>
            <p:cNvPr id="36" name="Google Shape;36;p4"/>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7" name="Google Shape;37;p4"/>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8" name="Google Shape;38;p4"/>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9" name="Google Shape;39;p4"/>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40" name="Google Shape;40;p4"/>
          <p:cNvSpPr/>
          <p:nvPr/>
        </p:nvSpPr>
        <p:spPr>
          <a:xfrm>
            <a:off x="2392700" y="-543867"/>
            <a:ext cx="7945600" cy="7945600"/>
          </a:xfrm>
          <a:prstGeom prst="ellipse">
            <a:avLst/>
          </a:prstGeom>
          <a:solidFill>
            <a:srgbClr val="000000">
              <a:alpha val="6539"/>
            </a:srgbClr>
          </a:solidFill>
          <a:ln>
            <a:noFill/>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1" name="Google Shape;41;p4"/>
          <p:cNvSpPr/>
          <p:nvPr/>
        </p:nvSpPr>
        <p:spPr>
          <a:xfrm>
            <a:off x="11408000" y="6101933"/>
            <a:ext cx="580800" cy="580800"/>
          </a:xfrm>
          <a:prstGeom prst="ellipse">
            <a:avLst/>
          </a:prstGeom>
          <a:solidFill>
            <a:srgbClr val="000000"/>
          </a:solidFill>
          <a:ln>
            <a:noFill/>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2" name="Google Shape;42;p4"/>
          <p:cNvSpPr txBox="1">
            <a:spLocks noGrp="1"/>
          </p:cNvSpPr>
          <p:nvPr>
            <p:ph type="body" idx="1"/>
          </p:nvPr>
        </p:nvSpPr>
        <p:spPr>
          <a:xfrm>
            <a:off x="3180700" y="1747400"/>
            <a:ext cx="6369600" cy="4354400"/>
          </a:xfrm>
          <a:prstGeom prst="rect">
            <a:avLst/>
          </a:prstGeom>
        </p:spPr>
        <p:txBody>
          <a:bodyPr spcFirstLastPara="1" wrap="square" lIns="121737" tIns="121737" rIns="121737" bIns="121737" anchor="t" anchorCtr="0"/>
          <a:lstStyle>
            <a:lvl1pPr marL="608627" lvl="0" indent="-524198" rtl="0">
              <a:spcBef>
                <a:spcPts val="800"/>
              </a:spcBef>
              <a:spcAft>
                <a:spcPts val="0"/>
              </a:spcAft>
              <a:buSzPts val="2600"/>
              <a:buFont typeface="Poppins"/>
              <a:buChar char="￮"/>
              <a:defRPr sz="3500" b="1">
                <a:latin typeface="Poppins"/>
                <a:ea typeface="Poppins"/>
                <a:cs typeface="Poppins"/>
                <a:sym typeface="Poppins"/>
              </a:defRPr>
            </a:lvl1pPr>
            <a:lvl2pPr marL="1217370" lvl="1" indent="-524198" rtl="0">
              <a:spcBef>
                <a:spcPts val="0"/>
              </a:spcBef>
              <a:spcAft>
                <a:spcPts val="0"/>
              </a:spcAft>
              <a:buSzPts val="2600"/>
              <a:buFont typeface="Poppins"/>
              <a:buChar char="￮"/>
              <a:defRPr sz="3500" b="1">
                <a:latin typeface="Poppins"/>
                <a:ea typeface="Poppins"/>
                <a:cs typeface="Poppins"/>
                <a:sym typeface="Poppins"/>
              </a:defRPr>
            </a:lvl2pPr>
            <a:lvl3pPr marL="1826034" lvl="2" indent="-524198" rtl="0">
              <a:spcBef>
                <a:spcPts val="0"/>
              </a:spcBef>
              <a:spcAft>
                <a:spcPts val="0"/>
              </a:spcAft>
              <a:buSzPts val="2600"/>
              <a:buFont typeface="Poppins"/>
              <a:buChar char="￮"/>
              <a:defRPr sz="3500" b="1">
                <a:latin typeface="Poppins"/>
                <a:ea typeface="Poppins"/>
                <a:cs typeface="Poppins"/>
                <a:sym typeface="Poppins"/>
              </a:defRPr>
            </a:lvl3pPr>
            <a:lvl4pPr marL="2434738" lvl="3" indent="-524198" rtl="0">
              <a:spcBef>
                <a:spcPts val="0"/>
              </a:spcBef>
              <a:spcAft>
                <a:spcPts val="0"/>
              </a:spcAft>
              <a:buSzPts val="2600"/>
              <a:buFont typeface="Poppins"/>
              <a:buChar char="●"/>
              <a:defRPr sz="3500" b="1">
                <a:latin typeface="Poppins"/>
                <a:ea typeface="Poppins"/>
                <a:cs typeface="Poppins"/>
                <a:sym typeface="Poppins"/>
              </a:defRPr>
            </a:lvl4pPr>
            <a:lvl5pPr marL="3043364" lvl="4" indent="-524198" rtl="0">
              <a:spcBef>
                <a:spcPts val="0"/>
              </a:spcBef>
              <a:spcAft>
                <a:spcPts val="0"/>
              </a:spcAft>
              <a:buSzPts val="2600"/>
              <a:buFont typeface="Poppins"/>
              <a:buChar char="○"/>
              <a:defRPr sz="3500" b="1">
                <a:latin typeface="Poppins"/>
                <a:ea typeface="Poppins"/>
                <a:cs typeface="Poppins"/>
                <a:sym typeface="Poppins"/>
              </a:defRPr>
            </a:lvl5pPr>
            <a:lvl6pPr marL="3651991" lvl="5" indent="-524198" rtl="0">
              <a:spcBef>
                <a:spcPts val="0"/>
              </a:spcBef>
              <a:spcAft>
                <a:spcPts val="0"/>
              </a:spcAft>
              <a:buSzPts val="2600"/>
              <a:buFont typeface="Poppins"/>
              <a:buChar char="■"/>
              <a:defRPr sz="3500" b="1">
                <a:latin typeface="Poppins"/>
                <a:ea typeface="Poppins"/>
                <a:cs typeface="Poppins"/>
                <a:sym typeface="Poppins"/>
              </a:defRPr>
            </a:lvl6pPr>
            <a:lvl7pPr marL="4260693" lvl="6" indent="-524198" rtl="0">
              <a:spcBef>
                <a:spcPts val="0"/>
              </a:spcBef>
              <a:spcAft>
                <a:spcPts val="0"/>
              </a:spcAft>
              <a:buSzPts val="2600"/>
              <a:buFont typeface="Poppins"/>
              <a:buChar char="●"/>
              <a:defRPr sz="3500" b="1">
                <a:latin typeface="Poppins"/>
                <a:ea typeface="Poppins"/>
                <a:cs typeface="Poppins"/>
                <a:sym typeface="Poppins"/>
              </a:defRPr>
            </a:lvl7pPr>
            <a:lvl8pPr marL="4869380" lvl="7" indent="-524198" rtl="0">
              <a:spcBef>
                <a:spcPts val="0"/>
              </a:spcBef>
              <a:spcAft>
                <a:spcPts val="0"/>
              </a:spcAft>
              <a:buSzPts val="2600"/>
              <a:buFont typeface="Poppins"/>
              <a:buChar char="○"/>
              <a:defRPr sz="3500" b="1">
                <a:latin typeface="Poppins"/>
                <a:ea typeface="Poppins"/>
                <a:cs typeface="Poppins"/>
                <a:sym typeface="Poppins"/>
              </a:defRPr>
            </a:lvl8pPr>
            <a:lvl9pPr marL="5478102" lvl="8" indent="-524198">
              <a:spcBef>
                <a:spcPts val="0"/>
              </a:spcBef>
              <a:spcAft>
                <a:spcPts val="0"/>
              </a:spcAft>
              <a:buSzPts val="2600"/>
              <a:buFont typeface="Poppins"/>
              <a:buChar char="■"/>
              <a:defRPr sz="3500" b="1">
                <a:latin typeface="Poppins"/>
                <a:ea typeface="Poppins"/>
                <a:cs typeface="Poppins"/>
                <a:sym typeface="Poppins"/>
              </a:defRPr>
            </a:lvl9pPr>
          </a:lstStyle>
          <a:p>
            <a:endParaRPr/>
          </a:p>
        </p:txBody>
      </p:sp>
      <p:sp>
        <p:nvSpPr>
          <p:cNvPr id="43" name="Google Shape;43;p4"/>
          <p:cNvSpPr txBox="1"/>
          <p:nvPr/>
        </p:nvSpPr>
        <p:spPr>
          <a:xfrm>
            <a:off x="2132267" y="1768833"/>
            <a:ext cx="1018800" cy="871600"/>
          </a:xfrm>
          <a:prstGeom prst="rect">
            <a:avLst/>
          </a:prstGeom>
          <a:noFill/>
          <a:ln>
            <a:noFill/>
          </a:ln>
        </p:spPr>
        <p:txBody>
          <a:bodyPr spcFirstLastPara="1" wrap="square" lIns="121737" tIns="121737" rIns="121737" bIns="121737" anchor="t" anchorCtr="0">
            <a:noAutofit/>
          </a:bodyPr>
          <a:lstStyle/>
          <a:p>
            <a:pPr algn="ctr" defTabSz="913040" fontAlgn="auto">
              <a:spcBef>
                <a:spcPts val="0"/>
              </a:spcBef>
              <a:spcAft>
                <a:spcPts val="0"/>
              </a:spcAft>
              <a:buClr>
                <a:srgbClr val="000000"/>
              </a:buClr>
              <a:buFont typeface="Arial"/>
              <a:buNone/>
            </a:pPr>
            <a:r>
              <a:rPr lang="en" sz="9600" b="1" kern="0">
                <a:solidFill>
                  <a:srgbClr val="000000"/>
                </a:solidFill>
                <a:latin typeface="Poppins"/>
                <a:ea typeface="Poppins"/>
                <a:cs typeface="Poppins"/>
                <a:sym typeface="Poppins"/>
              </a:rPr>
              <a:t>“</a:t>
            </a:r>
            <a:endParaRPr sz="9600" b="1" kern="0">
              <a:solidFill>
                <a:srgbClr val="000000"/>
              </a:solidFill>
              <a:latin typeface="Poppins"/>
              <a:ea typeface="Poppins"/>
              <a:cs typeface="Poppins"/>
              <a:sym typeface="Poppins"/>
            </a:endParaRPr>
          </a:p>
        </p:txBody>
      </p:sp>
      <p:sp>
        <p:nvSpPr>
          <p:cNvPr id="44" name="Google Shape;44;p4"/>
          <p:cNvSpPr txBox="1">
            <a:spLocks noGrp="1"/>
          </p:cNvSpPr>
          <p:nvPr>
            <p:ph type="sldNum" idx="12"/>
          </p:nvPr>
        </p:nvSpPr>
        <p:spPr>
          <a:xfrm>
            <a:off x="11407833" y="6101933"/>
            <a:ext cx="580800" cy="580800"/>
          </a:xfrm>
          <a:prstGeom prst="rect">
            <a:avLst/>
          </a:prstGeom>
        </p:spPr>
        <p:txBody>
          <a:bodyPr spcFirstLastPara="1" wrap="square" lIns="121737" tIns="121737" rIns="121737" bIns="12173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70439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121737" tIns="121737" rIns="121737" bIns="121737"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121737" tIns="121737" rIns="121737" bIns="121737" anchor="t" anchorCtr="0"/>
          <a:lstStyle>
            <a:lvl1pPr marL="608627" lvl="0" indent="-439616">
              <a:spcBef>
                <a:spcPts val="800"/>
              </a:spcBef>
              <a:spcAft>
                <a:spcPts val="0"/>
              </a:spcAft>
              <a:buSzPts val="1600"/>
              <a:buChar char="￮"/>
              <a:defRPr/>
            </a:lvl1pPr>
            <a:lvl2pPr marL="1217370" lvl="1" indent="-439616">
              <a:spcBef>
                <a:spcPts val="0"/>
              </a:spcBef>
              <a:spcAft>
                <a:spcPts val="0"/>
              </a:spcAft>
              <a:buSzPts val="1600"/>
              <a:buChar char="￮"/>
              <a:defRPr/>
            </a:lvl2pPr>
            <a:lvl3pPr marL="1826034" lvl="2" indent="-439616">
              <a:spcBef>
                <a:spcPts val="0"/>
              </a:spcBef>
              <a:spcAft>
                <a:spcPts val="0"/>
              </a:spcAft>
              <a:buSzPts val="1600"/>
              <a:buChar char="￮"/>
              <a:defRPr/>
            </a:lvl3pPr>
            <a:lvl4pPr marL="2434738" lvl="3" indent="-439616">
              <a:spcBef>
                <a:spcPts val="0"/>
              </a:spcBef>
              <a:spcAft>
                <a:spcPts val="0"/>
              </a:spcAft>
              <a:buSzPts val="1600"/>
              <a:buChar char="●"/>
              <a:defRPr/>
            </a:lvl4pPr>
            <a:lvl5pPr marL="3043364" lvl="4" indent="-439616">
              <a:spcBef>
                <a:spcPts val="0"/>
              </a:spcBef>
              <a:spcAft>
                <a:spcPts val="0"/>
              </a:spcAft>
              <a:buSzPts val="1600"/>
              <a:buChar char="○"/>
              <a:defRPr/>
            </a:lvl5pPr>
            <a:lvl6pPr marL="3651991" lvl="5" indent="-439616">
              <a:spcBef>
                <a:spcPts val="0"/>
              </a:spcBef>
              <a:spcAft>
                <a:spcPts val="0"/>
              </a:spcAft>
              <a:buSzPts val="1600"/>
              <a:buChar char="■"/>
              <a:defRPr/>
            </a:lvl6pPr>
            <a:lvl7pPr marL="4260693" lvl="6" indent="-439616">
              <a:spcBef>
                <a:spcPts val="0"/>
              </a:spcBef>
              <a:spcAft>
                <a:spcPts val="0"/>
              </a:spcAft>
              <a:buSzPts val="1600"/>
              <a:buChar char="●"/>
              <a:defRPr/>
            </a:lvl7pPr>
            <a:lvl8pPr marL="4869380" lvl="7" indent="-439616">
              <a:spcBef>
                <a:spcPts val="0"/>
              </a:spcBef>
              <a:spcAft>
                <a:spcPts val="0"/>
              </a:spcAft>
              <a:buSzPts val="1600"/>
              <a:buChar char="○"/>
              <a:defRPr/>
            </a:lvl8pPr>
            <a:lvl9pPr marL="5478102" lvl="8" indent="-439616">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121737" tIns="121737" rIns="121737" bIns="12173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3236614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1 column + big image">
  <p:cSld name="Title + 1 column + big image">
    <p:spTree>
      <p:nvGrpSpPr>
        <p:cNvPr id="1" name="Shape 57"/>
        <p:cNvGrpSpPr/>
        <p:nvPr/>
      </p:nvGrpSpPr>
      <p:grpSpPr>
        <a:xfrm>
          <a:off x="0" y="0"/>
          <a:ext cx="0" cy="0"/>
          <a:chOff x="0" y="0"/>
          <a:chExt cx="0" cy="0"/>
        </a:xfrm>
      </p:grpSpPr>
      <p:sp>
        <p:nvSpPr>
          <p:cNvPr id="58" name="Google Shape;58;p6"/>
          <p:cNvSpPr/>
          <p:nvPr/>
        </p:nvSpPr>
        <p:spPr>
          <a:xfrm>
            <a:off x="6856900" y="477833"/>
            <a:ext cx="5902400" cy="5902400"/>
          </a:xfrm>
          <a:prstGeom prst="ellipse">
            <a:avLst/>
          </a:prstGeom>
          <a:noFill/>
          <a:ln w="9525" cap="flat" cmpd="sng">
            <a:solidFill>
              <a:srgbClr val="E8E8E8"/>
            </a:solidFill>
            <a:prstDash val="solid"/>
            <a:round/>
            <a:headEnd type="none" w="sm" len="sm"/>
            <a:tailEnd type="none" w="sm" len="sm"/>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9" name="Google Shape;59;p6"/>
          <p:cNvSpPr/>
          <p:nvPr/>
        </p:nvSpPr>
        <p:spPr>
          <a:xfrm>
            <a:off x="7169033" y="789967"/>
            <a:ext cx="5278000" cy="5278000"/>
          </a:xfrm>
          <a:prstGeom prst="ellipse">
            <a:avLst/>
          </a:prstGeom>
          <a:solidFill>
            <a:srgbClr val="000000">
              <a:alpha val="6539"/>
            </a:srgbClr>
          </a:solidFill>
          <a:ln>
            <a:noFill/>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60" name="Google Shape;60;p6"/>
          <p:cNvGrpSpPr/>
          <p:nvPr/>
        </p:nvGrpSpPr>
        <p:grpSpPr>
          <a:xfrm>
            <a:off x="-590308" y="449712"/>
            <a:ext cx="3099600" cy="30996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65" name="Google Shape;65;p6"/>
          <p:cNvSpPr/>
          <p:nvPr/>
        </p:nvSpPr>
        <p:spPr>
          <a:xfrm>
            <a:off x="11408000" y="6101933"/>
            <a:ext cx="580800" cy="580800"/>
          </a:xfrm>
          <a:prstGeom prst="ellipse">
            <a:avLst/>
          </a:prstGeom>
          <a:solidFill>
            <a:srgbClr val="000000"/>
          </a:solidFill>
          <a:ln>
            <a:noFill/>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6" name="Google Shape;66;p6"/>
          <p:cNvSpPr txBox="1">
            <a:spLocks noGrp="1"/>
          </p:cNvSpPr>
          <p:nvPr>
            <p:ph type="title"/>
          </p:nvPr>
        </p:nvSpPr>
        <p:spPr>
          <a:xfrm>
            <a:off x="609600" y="1554833"/>
            <a:ext cx="6006400" cy="910800"/>
          </a:xfrm>
          <a:prstGeom prst="rect">
            <a:avLst/>
          </a:prstGeom>
        </p:spPr>
        <p:txBody>
          <a:bodyPr spcFirstLastPara="1" wrap="square" lIns="121737" tIns="121737" rIns="121737" bIns="121737"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1314239" y="2610733"/>
            <a:ext cx="5302000" cy="3491200"/>
          </a:xfrm>
          <a:prstGeom prst="rect">
            <a:avLst/>
          </a:prstGeom>
        </p:spPr>
        <p:txBody>
          <a:bodyPr spcFirstLastPara="1" wrap="square" lIns="121737" tIns="121737" rIns="121737" bIns="121737" anchor="t" anchorCtr="0"/>
          <a:lstStyle>
            <a:lvl1pPr marL="608627" lvl="0" indent="-439616" rtl="0">
              <a:spcBef>
                <a:spcPts val="800"/>
              </a:spcBef>
              <a:spcAft>
                <a:spcPts val="0"/>
              </a:spcAft>
              <a:buSzPts val="1600"/>
              <a:buChar char="￮"/>
              <a:defRPr/>
            </a:lvl1pPr>
            <a:lvl2pPr marL="1217370" lvl="1" indent="-439616" rtl="0">
              <a:spcBef>
                <a:spcPts val="0"/>
              </a:spcBef>
              <a:spcAft>
                <a:spcPts val="0"/>
              </a:spcAft>
              <a:buSzPts val="1600"/>
              <a:buChar char="￮"/>
              <a:defRPr/>
            </a:lvl2pPr>
            <a:lvl3pPr marL="1826034" lvl="2" indent="-439616" rtl="0">
              <a:spcBef>
                <a:spcPts val="0"/>
              </a:spcBef>
              <a:spcAft>
                <a:spcPts val="0"/>
              </a:spcAft>
              <a:buSzPts val="1600"/>
              <a:buChar char="￮"/>
              <a:defRPr/>
            </a:lvl3pPr>
            <a:lvl4pPr marL="2434738" lvl="3" indent="-439616" rtl="0">
              <a:spcBef>
                <a:spcPts val="0"/>
              </a:spcBef>
              <a:spcAft>
                <a:spcPts val="0"/>
              </a:spcAft>
              <a:buSzPts val="1600"/>
              <a:buChar char="●"/>
              <a:defRPr/>
            </a:lvl4pPr>
            <a:lvl5pPr marL="3043364" lvl="4" indent="-439616" rtl="0">
              <a:spcBef>
                <a:spcPts val="0"/>
              </a:spcBef>
              <a:spcAft>
                <a:spcPts val="0"/>
              </a:spcAft>
              <a:buSzPts val="1600"/>
              <a:buChar char="○"/>
              <a:defRPr/>
            </a:lvl5pPr>
            <a:lvl6pPr marL="3651991" lvl="5" indent="-439616" rtl="0">
              <a:spcBef>
                <a:spcPts val="0"/>
              </a:spcBef>
              <a:spcAft>
                <a:spcPts val="0"/>
              </a:spcAft>
              <a:buSzPts val="1600"/>
              <a:buChar char="■"/>
              <a:defRPr/>
            </a:lvl6pPr>
            <a:lvl7pPr marL="4260693" lvl="6" indent="-439616" rtl="0">
              <a:spcBef>
                <a:spcPts val="0"/>
              </a:spcBef>
              <a:spcAft>
                <a:spcPts val="0"/>
              </a:spcAft>
              <a:buSzPts val="1600"/>
              <a:buChar char="●"/>
              <a:defRPr/>
            </a:lvl7pPr>
            <a:lvl8pPr marL="4869380" lvl="7" indent="-439616" rtl="0">
              <a:spcBef>
                <a:spcPts val="0"/>
              </a:spcBef>
              <a:spcAft>
                <a:spcPts val="0"/>
              </a:spcAft>
              <a:buSzPts val="1600"/>
              <a:buChar char="○"/>
              <a:defRPr/>
            </a:lvl8pPr>
            <a:lvl9pPr marL="5478102" lvl="8" indent="-439616"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11407833" y="6101933"/>
            <a:ext cx="580800" cy="580800"/>
          </a:xfrm>
          <a:prstGeom prst="rect">
            <a:avLst/>
          </a:prstGeom>
        </p:spPr>
        <p:txBody>
          <a:bodyPr spcFirstLastPara="1" wrap="square" lIns="121737" tIns="121737" rIns="121737" bIns="121737"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40797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121737" tIns="121737" rIns="121737" bIns="121737"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121737" tIns="121737" rIns="121737" bIns="121737" anchor="t" anchorCtr="0"/>
          <a:lstStyle>
            <a:lvl1pPr marL="608627" lvl="0" indent="-422683">
              <a:spcBef>
                <a:spcPts val="800"/>
              </a:spcBef>
              <a:spcAft>
                <a:spcPts val="0"/>
              </a:spcAft>
              <a:buSzPts val="1400"/>
              <a:buChar char="￮"/>
              <a:defRPr sz="1900"/>
            </a:lvl1pPr>
            <a:lvl2pPr marL="1217370" lvl="1" indent="-422683">
              <a:spcBef>
                <a:spcPts val="0"/>
              </a:spcBef>
              <a:spcAft>
                <a:spcPts val="0"/>
              </a:spcAft>
              <a:buSzPts val="1400"/>
              <a:buChar char="￮"/>
              <a:defRPr sz="1900"/>
            </a:lvl2pPr>
            <a:lvl3pPr marL="1826034" lvl="2" indent="-422683">
              <a:spcBef>
                <a:spcPts val="0"/>
              </a:spcBef>
              <a:spcAft>
                <a:spcPts val="0"/>
              </a:spcAft>
              <a:buSzPts val="1400"/>
              <a:buChar char="￮"/>
              <a:defRPr sz="1900"/>
            </a:lvl3pPr>
            <a:lvl4pPr marL="2434738" lvl="3" indent="-422683">
              <a:spcBef>
                <a:spcPts val="0"/>
              </a:spcBef>
              <a:spcAft>
                <a:spcPts val="0"/>
              </a:spcAft>
              <a:buSzPts val="1400"/>
              <a:buChar char="●"/>
              <a:defRPr sz="1900"/>
            </a:lvl4pPr>
            <a:lvl5pPr marL="3043364" lvl="4" indent="-422683">
              <a:spcBef>
                <a:spcPts val="0"/>
              </a:spcBef>
              <a:spcAft>
                <a:spcPts val="0"/>
              </a:spcAft>
              <a:buSzPts val="1400"/>
              <a:buChar char="○"/>
              <a:defRPr sz="1900"/>
            </a:lvl5pPr>
            <a:lvl6pPr marL="3651991" lvl="5" indent="-422683">
              <a:spcBef>
                <a:spcPts val="0"/>
              </a:spcBef>
              <a:spcAft>
                <a:spcPts val="0"/>
              </a:spcAft>
              <a:buSzPts val="1400"/>
              <a:buChar char="■"/>
              <a:defRPr sz="1900"/>
            </a:lvl6pPr>
            <a:lvl7pPr marL="4260693" lvl="6" indent="-422683">
              <a:spcBef>
                <a:spcPts val="0"/>
              </a:spcBef>
              <a:spcAft>
                <a:spcPts val="0"/>
              </a:spcAft>
              <a:buSzPts val="1400"/>
              <a:buChar char="●"/>
              <a:defRPr sz="1900"/>
            </a:lvl7pPr>
            <a:lvl8pPr marL="4869380" lvl="7" indent="-422683">
              <a:spcBef>
                <a:spcPts val="0"/>
              </a:spcBef>
              <a:spcAft>
                <a:spcPts val="0"/>
              </a:spcAft>
              <a:buSzPts val="1400"/>
              <a:buChar char="○"/>
              <a:defRPr sz="1900"/>
            </a:lvl8pPr>
            <a:lvl9pPr marL="5478102" lvl="8" indent="-422683">
              <a:spcBef>
                <a:spcPts val="0"/>
              </a:spcBef>
              <a:spcAft>
                <a:spcPts val="0"/>
              </a:spcAft>
              <a:buSzPts val="1400"/>
              <a:buChar char="■"/>
              <a:defRPr sz="1900"/>
            </a:lvl9pPr>
          </a:lstStyle>
          <a:p>
            <a:endParaRP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121737" tIns="121737" rIns="121737" bIns="121737" anchor="t" anchorCtr="0"/>
          <a:lstStyle>
            <a:lvl1pPr marL="608627" lvl="0" indent="-422683">
              <a:spcBef>
                <a:spcPts val="800"/>
              </a:spcBef>
              <a:spcAft>
                <a:spcPts val="0"/>
              </a:spcAft>
              <a:buSzPts val="1400"/>
              <a:buChar char="￮"/>
              <a:defRPr sz="1900"/>
            </a:lvl1pPr>
            <a:lvl2pPr marL="1217370" lvl="1" indent="-422683">
              <a:spcBef>
                <a:spcPts val="0"/>
              </a:spcBef>
              <a:spcAft>
                <a:spcPts val="0"/>
              </a:spcAft>
              <a:buSzPts val="1400"/>
              <a:buChar char="￮"/>
              <a:defRPr sz="1900"/>
            </a:lvl2pPr>
            <a:lvl3pPr marL="1826034" lvl="2" indent="-422683">
              <a:spcBef>
                <a:spcPts val="0"/>
              </a:spcBef>
              <a:spcAft>
                <a:spcPts val="0"/>
              </a:spcAft>
              <a:buSzPts val="1400"/>
              <a:buChar char="￮"/>
              <a:defRPr sz="1900"/>
            </a:lvl3pPr>
            <a:lvl4pPr marL="2434738" lvl="3" indent="-422683">
              <a:spcBef>
                <a:spcPts val="0"/>
              </a:spcBef>
              <a:spcAft>
                <a:spcPts val="0"/>
              </a:spcAft>
              <a:buSzPts val="1400"/>
              <a:buChar char="●"/>
              <a:defRPr sz="1900"/>
            </a:lvl4pPr>
            <a:lvl5pPr marL="3043364" lvl="4" indent="-422683">
              <a:spcBef>
                <a:spcPts val="0"/>
              </a:spcBef>
              <a:spcAft>
                <a:spcPts val="0"/>
              </a:spcAft>
              <a:buSzPts val="1400"/>
              <a:buChar char="○"/>
              <a:defRPr sz="1900"/>
            </a:lvl5pPr>
            <a:lvl6pPr marL="3651991" lvl="5" indent="-422683">
              <a:spcBef>
                <a:spcPts val="0"/>
              </a:spcBef>
              <a:spcAft>
                <a:spcPts val="0"/>
              </a:spcAft>
              <a:buSzPts val="1400"/>
              <a:buChar char="■"/>
              <a:defRPr sz="1900"/>
            </a:lvl6pPr>
            <a:lvl7pPr marL="4260693" lvl="6" indent="-422683">
              <a:spcBef>
                <a:spcPts val="0"/>
              </a:spcBef>
              <a:spcAft>
                <a:spcPts val="0"/>
              </a:spcAft>
              <a:buSzPts val="1400"/>
              <a:buChar char="●"/>
              <a:defRPr sz="1900"/>
            </a:lvl7pPr>
            <a:lvl8pPr marL="4869380" lvl="7" indent="-422683">
              <a:spcBef>
                <a:spcPts val="0"/>
              </a:spcBef>
              <a:spcAft>
                <a:spcPts val="0"/>
              </a:spcAft>
              <a:buSzPts val="1400"/>
              <a:buChar char="○"/>
              <a:defRPr sz="1900"/>
            </a:lvl8pPr>
            <a:lvl9pPr marL="5478102" lvl="8" indent="-422683">
              <a:spcBef>
                <a:spcPts val="0"/>
              </a:spcBef>
              <a:spcAft>
                <a:spcPts val="0"/>
              </a:spcAft>
              <a:buSzPts val="1400"/>
              <a:buChar char="■"/>
              <a:defRPr sz="1900"/>
            </a:lvl9pPr>
          </a:lstStyle>
          <a:p>
            <a:endParaRP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121737" tIns="121737" rIns="121737" bIns="12173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36565332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2"/>
        <p:cNvGrpSpPr/>
        <p:nvPr/>
      </p:nvGrpSpPr>
      <p:grpSpPr>
        <a:xfrm>
          <a:off x="0" y="0"/>
          <a:ext cx="0" cy="0"/>
          <a:chOff x="0" y="0"/>
          <a:chExt cx="0" cy="0"/>
        </a:xfrm>
      </p:grpSpPr>
      <p:grpSp>
        <p:nvGrpSpPr>
          <p:cNvPr id="83" name="Google Shape;83;p8"/>
          <p:cNvGrpSpPr/>
          <p:nvPr/>
        </p:nvGrpSpPr>
        <p:grpSpPr>
          <a:xfrm>
            <a:off x="-590308" y="449712"/>
            <a:ext cx="3099600" cy="3099600"/>
            <a:chOff x="-474900" y="321200"/>
            <a:chExt cx="2324700" cy="2324700"/>
          </a:xfrm>
        </p:grpSpPr>
        <p:sp>
          <p:nvSpPr>
            <p:cNvPr id="84" name="Google Shape;84;p8"/>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5" name="Google Shape;85;p8"/>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6" name="Google Shape;86;p8"/>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7" name="Google Shape;87;p8"/>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88" name="Google Shape;88;p8"/>
          <p:cNvSpPr/>
          <p:nvPr/>
        </p:nvSpPr>
        <p:spPr>
          <a:xfrm>
            <a:off x="11408000" y="6101933"/>
            <a:ext cx="580800" cy="580800"/>
          </a:xfrm>
          <a:prstGeom prst="ellipse">
            <a:avLst/>
          </a:prstGeom>
          <a:solidFill>
            <a:srgbClr val="000000"/>
          </a:solidFill>
          <a:ln>
            <a:noFill/>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9" name="Google Shape;89;p8"/>
          <p:cNvSpPr txBox="1">
            <a:spLocks noGrp="1"/>
          </p:cNvSpPr>
          <p:nvPr>
            <p:ph type="title"/>
          </p:nvPr>
        </p:nvSpPr>
        <p:spPr>
          <a:xfrm>
            <a:off x="609600" y="1554833"/>
            <a:ext cx="6960400" cy="910800"/>
          </a:xfrm>
          <a:prstGeom prst="rect">
            <a:avLst/>
          </a:prstGeom>
        </p:spPr>
        <p:txBody>
          <a:bodyPr spcFirstLastPara="1" wrap="square" lIns="121737" tIns="121737" rIns="121737" bIns="121737"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0" name="Google Shape;90;p8"/>
          <p:cNvSpPr txBox="1">
            <a:spLocks noGrp="1"/>
          </p:cNvSpPr>
          <p:nvPr>
            <p:ph type="body" idx="1"/>
          </p:nvPr>
        </p:nvSpPr>
        <p:spPr>
          <a:xfrm>
            <a:off x="1426167" y="2610733"/>
            <a:ext cx="1980400" cy="3491200"/>
          </a:xfrm>
          <a:prstGeom prst="rect">
            <a:avLst/>
          </a:prstGeom>
        </p:spPr>
        <p:txBody>
          <a:bodyPr spcFirstLastPara="1" wrap="square" lIns="121737" tIns="121737" rIns="121737" bIns="121737" anchor="t" anchorCtr="0"/>
          <a:lstStyle>
            <a:lvl1pPr marL="608627" lvl="0" indent="-397323" rtl="0">
              <a:spcBef>
                <a:spcPts val="800"/>
              </a:spcBef>
              <a:spcAft>
                <a:spcPts val="0"/>
              </a:spcAft>
              <a:buSzPts val="1100"/>
              <a:buChar char="￮"/>
              <a:defRPr sz="1500"/>
            </a:lvl1pPr>
            <a:lvl2pPr marL="1217370" lvl="1" indent="-397323" rtl="0">
              <a:spcBef>
                <a:spcPts val="0"/>
              </a:spcBef>
              <a:spcAft>
                <a:spcPts val="0"/>
              </a:spcAft>
              <a:buSzPts val="1100"/>
              <a:buChar char="￮"/>
              <a:defRPr sz="1500"/>
            </a:lvl2pPr>
            <a:lvl3pPr marL="1826034" lvl="2" indent="-397323" rtl="0">
              <a:spcBef>
                <a:spcPts val="0"/>
              </a:spcBef>
              <a:spcAft>
                <a:spcPts val="0"/>
              </a:spcAft>
              <a:buSzPts val="1100"/>
              <a:buChar char="￮"/>
              <a:defRPr sz="1500"/>
            </a:lvl3pPr>
            <a:lvl4pPr marL="2434738" lvl="3" indent="-397323" rtl="0">
              <a:spcBef>
                <a:spcPts val="0"/>
              </a:spcBef>
              <a:spcAft>
                <a:spcPts val="0"/>
              </a:spcAft>
              <a:buSzPts val="1100"/>
              <a:buChar char="●"/>
              <a:defRPr sz="1500"/>
            </a:lvl4pPr>
            <a:lvl5pPr marL="3043364" lvl="4" indent="-397323" rtl="0">
              <a:spcBef>
                <a:spcPts val="0"/>
              </a:spcBef>
              <a:spcAft>
                <a:spcPts val="0"/>
              </a:spcAft>
              <a:buSzPts val="1100"/>
              <a:buChar char="○"/>
              <a:defRPr sz="1500"/>
            </a:lvl5pPr>
            <a:lvl6pPr marL="3651991" lvl="5" indent="-397323" rtl="0">
              <a:spcBef>
                <a:spcPts val="0"/>
              </a:spcBef>
              <a:spcAft>
                <a:spcPts val="0"/>
              </a:spcAft>
              <a:buSzPts val="1100"/>
              <a:buChar char="■"/>
              <a:defRPr sz="1500"/>
            </a:lvl6pPr>
            <a:lvl7pPr marL="4260693" lvl="6" indent="-397323" rtl="0">
              <a:spcBef>
                <a:spcPts val="0"/>
              </a:spcBef>
              <a:spcAft>
                <a:spcPts val="0"/>
              </a:spcAft>
              <a:buSzPts val="1100"/>
              <a:buChar char="●"/>
              <a:defRPr sz="1500"/>
            </a:lvl7pPr>
            <a:lvl8pPr marL="4869380" lvl="7" indent="-397323" rtl="0">
              <a:spcBef>
                <a:spcPts val="0"/>
              </a:spcBef>
              <a:spcAft>
                <a:spcPts val="0"/>
              </a:spcAft>
              <a:buSzPts val="1100"/>
              <a:buChar char="○"/>
              <a:defRPr sz="1500"/>
            </a:lvl8pPr>
            <a:lvl9pPr marL="5478102" lvl="8" indent="-397323" rtl="0">
              <a:spcBef>
                <a:spcPts val="0"/>
              </a:spcBef>
              <a:spcAft>
                <a:spcPts val="0"/>
              </a:spcAft>
              <a:buSzPts val="1100"/>
              <a:buChar char="■"/>
              <a:defRPr sz="1500"/>
            </a:lvl9pPr>
          </a:lstStyle>
          <a:p>
            <a:endParaRPr/>
          </a:p>
        </p:txBody>
      </p:sp>
      <p:sp>
        <p:nvSpPr>
          <p:cNvPr id="91" name="Google Shape;91;p8"/>
          <p:cNvSpPr txBox="1">
            <a:spLocks noGrp="1"/>
          </p:cNvSpPr>
          <p:nvPr>
            <p:ph type="body" idx="2"/>
          </p:nvPr>
        </p:nvSpPr>
        <p:spPr>
          <a:xfrm>
            <a:off x="3507915" y="2610733"/>
            <a:ext cx="1980400" cy="3491200"/>
          </a:xfrm>
          <a:prstGeom prst="rect">
            <a:avLst/>
          </a:prstGeom>
        </p:spPr>
        <p:txBody>
          <a:bodyPr spcFirstLastPara="1" wrap="square" lIns="121737" tIns="121737" rIns="121737" bIns="121737" anchor="t" anchorCtr="0"/>
          <a:lstStyle>
            <a:lvl1pPr marL="608627" lvl="0" indent="-397323" rtl="0">
              <a:spcBef>
                <a:spcPts val="800"/>
              </a:spcBef>
              <a:spcAft>
                <a:spcPts val="0"/>
              </a:spcAft>
              <a:buSzPts val="1100"/>
              <a:buChar char="￮"/>
              <a:defRPr sz="1500"/>
            </a:lvl1pPr>
            <a:lvl2pPr marL="1217370" lvl="1" indent="-397323" rtl="0">
              <a:spcBef>
                <a:spcPts val="0"/>
              </a:spcBef>
              <a:spcAft>
                <a:spcPts val="0"/>
              </a:spcAft>
              <a:buSzPts val="1100"/>
              <a:buChar char="￮"/>
              <a:defRPr sz="1500"/>
            </a:lvl2pPr>
            <a:lvl3pPr marL="1826034" lvl="2" indent="-397323" rtl="0">
              <a:spcBef>
                <a:spcPts val="0"/>
              </a:spcBef>
              <a:spcAft>
                <a:spcPts val="0"/>
              </a:spcAft>
              <a:buSzPts val="1100"/>
              <a:buChar char="￮"/>
              <a:defRPr sz="1500"/>
            </a:lvl3pPr>
            <a:lvl4pPr marL="2434738" lvl="3" indent="-397323" rtl="0">
              <a:spcBef>
                <a:spcPts val="0"/>
              </a:spcBef>
              <a:spcAft>
                <a:spcPts val="0"/>
              </a:spcAft>
              <a:buSzPts val="1100"/>
              <a:buChar char="●"/>
              <a:defRPr sz="1500"/>
            </a:lvl4pPr>
            <a:lvl5pPr marL="3043364" lvl="4" indent="-397323" rtl="0">
              <a:spcBef>
                <a:spcPts val="0"/>
              </a:spcBef>
              <a:spcAft>
                <a:spcPts val="0"/>
              </a:spcAft>
              <a:buSzPts val="1100"/>
              <a:buChar char="○"/>
              <a:defRPr sz="1500"/>
            </a:lvl5pPr>
            <a:lvl6pPr marL="3651991" lvl="5" indent="-397323" rtl="0">
              <a:spcBef>
                <a:spcPts val="0"/>
              </a:spcBef>
              <a:spcAft>
                <a:spcPts val="0"/>
              </a:spcAft>
              <a:buSzPts val="1100"/>
              <a:buChar char="■"/>
              <a:defRPr sz="1500"/>
            </a:lvl6pPr>
            <a:lvl7pPr marL="4260693" lvl="6" indent="-397323" rtl="0">
              <a:spcBef>
                <a:spcPts val="0"/>
              </a:spcBef>
              <a:spcAft>
                <a:spcPts val="0"/>
              </a:spcAft>
              <a:buSzPts val="1100"/>
              <a:buChar char="●"/>
              <a:defRPr sz="1500"/>
            </a:lvl7pPr>
            <a:lvl8pPr marL="4869380" lvl="7" indent="-397323" rtl="0">
              <a:spcBef>
                <a:spcPts val="0"/>
              </a:spcBef>
              <a:spcAft>
                <a:spcPts val="0"/>
              </a:spcAft>
              <a:buSzPts val="1100"/>
              <a:buChar char="○"/>
              <a:defRPr sz="1500"/>
            </a:lvl8pPr>
            <a:lvl9pPr marL="5478102" lvl="8" indent="-397323" rtl="0">
              <a:spcBef>
                <a:spcPts val="0"/>
              </a:spcBef>
              <a:spcAft>
                <a:spcPts val="0"/>
              </a:spcAft>
              <a:buSzPts val="1100"/>
              <a:buChar char="■"/>
              <a:defRPr sz="1500"/>
            </a:lvl9pPr>
          </a:lstStyle>
          <a:p>
            <a:endParaRPr/>
          </a:p>
        </p:txBody>
      </p:sp>
      <p:sp>
        <p:nvSpPr>
          <p:cNvPr id="92" name="Google Shape;92;p8"/>
          <p:cNvSpPr txBox="1">
            <a:spLocks noGrp="1"/>
          </p:cNvSpPr>
          <p:nvPr>
            <p:ph type="body" idx="3"/>
          </p:nvPr>
        </p:nvSpPr>
        <p:spPr>
          <a:xfrm>
            <a:off x="5589661" y="2610733"/>
            <a:ext cx="1980400" cy="3491200"/>
          </a:xfrm>
          <a:prstGeom prst="rect">
            <a:avLst/>
          </a:prstGeom>
        </p:spPr>
        <p:txBody>
          <a:bodyPr spcFirstLastPara="1" wrap="square" lIns="121737" tIns="121737" rIns="121737" bIns="121737" anchor="t" anchorCtr="0"/>
          <a:lstStyle>
            <a:lvl1pPr marL="608627" lvl="0" indent="-397323" rtl="0">
              <a:spcBef>
                <a:spcPts val="800"/>
              </a:spcBef>
              <a:spcAft>
                <a:spcPts val="0"/>
              </a:spcAft>
              <a:buSzPts val="1100"/>
              <a:buChar char="￮"/>
              <a:defRPr sz="1500"/>
            </a:lvl1pPr>
            <a:lvl2pPr marL="1217370" lvl="1" indent="-397323" rtl="0">
              <a:spcBef>
                <a:spcPts val="0"/>
              </a:spcBef>
              <a:spcAft>
                <a:spcPts val="0"/>
              </a:spcAft>
              <a:buSzPts val="1100"/>
              <a:buChar char="￮"/>
              <a:defRPr sz="1500"/>
            </a:lvl2pPr>
            <a:lvl3pPr marL="1826034" lvl="2" indent="-397323" rtl="0">
              <a:spcBef>
                <a:spcPts val="0"/>
              </a:spcBef>
              <a:spcAft>
                <a:spcPts val="0"/>
              </a:spcAft>
              <a:buSzPts val="1100"/>
              <a:buChar char="￮"/>
              <a:defRPr sz="1500"/>
            </a:lvl3pPr>
            <a:lvl4pPr marL="2434738" lvl="3" indent="-397323" rtl="0">
              <a:spcBef>
                <a:spcPts val="0"/>
              </a:spcBef>
              <a:spcAft>
                <a:spcPts val="0"/>
              </a:spcAft>
              <a:buSzPts val="1100"/>
              <a:buChar char="●"/>
              <a:defRPr sz="1500"/>
            </a:lvl4pPr>
            <a:lvl5pPr marL="3043364" lvl="4" indent="-397323" rtl="0">
              <a:spcBef>
                <a:spcPts val="0"/>
              </a:spcBef>
              <a:spcAft>
                <a:spcPts val="0"/>
              </a:spcAft>
              <a:buSzPts val="1100"/>
              <a:buChar char="○"/>
              <a:defRPr sz="1500"/>
            </a:lvl5pPr>
            <a:lvl6pPr marL="3651991" lvl="5" indent="-397323" rtl="0">
              <a:spcBef>
                <a:spcPts val="0"/>
              </a:spcBef>
              <a:spcAft>
                <a:spcPts val="0"/>
              </a:spcAft>
              <a:buSzPts val="1100"/>
              <a:buChar char="■"/>
              <a:defRPr sz="1500"/>
            </a:lvl6pPr>
            <a:lvl7pPr marL="4260693" lvl="6" indent="-397323" rtl="0">
              <a:spcBef>
                <a:spcPts val="0"/>
              </a:spcBef>
              <a:spcAft>
                <a:spcPts val="0"/>
              </a:spcAft>
              <a:buSzPts val="1100"/>
              <a:buChar char="●"/>
              <a:defRPr sz="1500"/>
            </a:lvl7pPr>
            <a:lvl8pPr marL="4869380" lvl="7" indent="-397323" rtl="0">
              <a:spcBef>
                <a:spcPts val="0"/>
              </a:spcBef>
              <a:spcAft>
                <a:spcPts val="0"/>
              </a:spcAft>
              <a:buSzPts val="1100"/>
              <a:buChar char="○"/>
              <a:defRPr sz="1500"/>
            </a:lvl8pPr>
            <a:lvl9pPr marL="5478102" lvl="8" indent="-397323" rtl="0">
              <a:spcBef>
                <a:spcPts val="0"/>
              </a:spcBef>
              <a:spcAft>
                <a:spcPts val="0"/>
              </a:spcAft>
              <a:buSzPts val="1100"/>
              <a:buChar char="■"/>
              <a:defRPr sz="1500"/>
            </a:lvl9pPr>
          </a:lstStyle>
          <a:p>
            <a:endParaRPr/>
          </a:p>
        </p:txBody>
      </p:sp>
      <p:sp>
        <p:nvSpPr>
          <p:cNvPr id="93" name="Google Shape;93;p8"/>
          <p:cNvSpPr txBox="1">
            <a:spLocks noGrp="1"/>
          </p:cNvSpPr>
          <p:nvPr>
            <p:ph type="sldNum" idx="12"/>
          </p:nvPr>
        </p:nvSpPr>
        <p:spPr>
          <a:xfrm>
            <a:off x="11407833" y="6101933"/>
            <a:ext cx="580800" cy="580800"/>
          </a:xfrm>
          <a:prstGeom prst="rect">
            <a:avLst/>
          </a:prstGeom>
        </p:spPr>
        <p:txBody>
          <a:bodyPr spcFirstLastPara="1" wrap="square" lIns="121737" tIns="121737" rIns="121737" bIns="12173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94" name="Google Shape;94;p8"/>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5" name="Google Shape;95;p8"/>
          <p:cNvSpPr/>
          <p:nvPr/>
        </p:nvSpPr>
        <p:spPr>
          <a:xfrm>
            <a:off x="8363867" y="1273600"/>
            <a:ext cx="4310800" cy="4310800"/>
          </a:xfrm>
          <a:prstGeom prst="ellipse">
            <a:avLst/>
          </a:prstGeom>
          <a:solidFill>
            <a:srgbClr val="000000">
              <a:alpha val="6539"/>
            </a:srgbClr>
          </a:solidFill>
          <a:ln>
            <a:noFill/>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27754434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121737" tIns="121737" rIns="121737" bIns="121737"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121737" tIns="121737" rIns="121737" bIns="12173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42030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5" y="5082741"/>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121737" tIns="121737" rIns="121737" bIns="121737" anchor="b" anchorCtr="0"/>
          <a:lstStyle>
            <a:lvl1pPr marL="608627" lvl="0" indent="-304312">
              <a:spcBef>
                <a:spcPts val="480"/>
              </a:spcBef>
              <a:spcAft>
                <a:spcPts val="0"/>
              </a:spcAft>
              <a:buSzPts val="1400"/>
              <a:buNone/>
              <a:defRPr sz="1900"/>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121737" tIns="121737" rIns="121737" bIns="12173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846449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 A" type="blank">
  <p:cSld name="Blank type A">
    <p:spTree>
      <p:nvGrpSpPr>
        <p:cNvPr id="1" name="Shape 114"/>
        <p:cNvGrpSpPr/>
        <p:nvPr/>
      </p:nvGrpSpPr>
      <p:grpSpPr>
        <a:xfrm>
          <a:off x="0" y="0"/>
          <a:ext cx="0" cy="0"/>
          <a:chOff x="0" y="0"/>
          <a:chExt cx="0" cy="0"/>
        </a:xfrm>
      </p:grpSpPr>
      <p:sp>
        <p:nvSpPr>
          <p:cNvPr id="115" name="Google Shape;115;p11"/>
          <p:cNvSpPr/>
          <p:nvPr/>
        </p:nvSpPr>
        <p:spPr>
          <a:xfrm>
            <a:off x="1018667" y="-1648367"/>
            <a:ext cx="10154800" cy="10154800"/>
          </a:xfrm>
          <a:prstGeom prst="ellipse">
            <a:avLst/>
          </a:prstGeom>
          <a:noFill/>
          <a:ln w="9525" cap="flat" cmpd="sng">
            <a:solidFill>
              <a:srgbClr val="E8E8E8"/>
            </a:solidFill>
            <a:prstDash val="solid"/>
            <a:round/>
            <a:headEnd type="none" w="sm" len="sm"/>
            <a:tailEnd type="none" w="sm" len="sm"/>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6" name="Google Shape;116;p11"/>
          <p:cNvSpPr/>
          <p:nvPr/>
        </p:nvSpPr>
        <p:spPr>
          <a:xfrm>
            <a:off x="1597733" y="-1069300"/>
            <a:ext cx="8996000" cy="8996000"/>
          </a:xfrm>
          <a:prstGeom prst="ellipse">
            <a:avLst/>
          </a:prstGeom>
          <a:noFill/>
          <a:ln w="9525" cap="flat" cmpd="sng">
            <a:solidFill>
              <a:srgbClr val="E8E8E8"/>
            </a:solidFill>
            <a:prstDash val="solid"/>
            <a:round/>
            <a:headEnd type="none" w="sm" len="sm"/>
            <a:tailEnd type="none" w="sm" len="sm"/>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7" name="Google Shape;117;p11"/>
          <p:cNvSpPr/>
          <p:nvPr/>
        </p:nvSpPr>
        <p:spPr>
          <a:xfrm>
            <a:off x="3023867" y="356833"/>
            <a:ext cx="6144400" cy="6144400"/>
          </a:xfrm>
          <a:prstGeom prst="ellipse">
            <a:avLst/>
          </a:prstGeom>
          <a:noFill/>
          <a:ln w="9525" cap="flat" cmpd="sng">
            <a:solidFill>
              <a:srgbClr val="E8E8E8"/>
            </a:solidFill>
            <a:prstDash val="solid"/>
            <a:round/>
            <a:headEnd type="none" w="sm" len="sm"/>
            <a:tailEnd type="none" w="sm" len="sm"/>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8" name="Google Shape;118;p11"/>
          <p:cNvSpPr/>
          <p:nvPr/>
        </p:nvSpPr>
        <p:spPr>
          <a:xfrm>
            <a:off x="-939800" y="-3606800"/>
            <a:ext cx="14071600" cy="14071600"/>
          </a:xfrm>
          <a:prstGeom prst="donut">
            <a:avLst>
              <a:gd name="adj" fmla="val 10467"/>
            </a:avLst>
          </a:prstGeom>
          <a:solidFill>
            <a:srgbClr val="000000">
              <a:alpha val="6539"/>
            </a:srgbClr>
          </a:solidFill>
          <a:ln>
            <a:noFill/>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9" name="Google Shape;119;p11"/>
          <p:cNvSpPr/>
          <p:nvPr/>
        </p:nvSpPr>
        <p:spPr>
          <a:xfrm>
            <a:off x="11408000" y="6101933"/>
            <a:ext cx="580800" cy="580800"/>
          </a:xfrm>
          <a:prstGeom prst="ellipse">
            <a:avLst/>
          </a:prstGeom>
          <a:solidFill>
            <a:srgbClr val="000000"/>
          </a:solidFill>
          <a:ln>
            <a:noFill/>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0" name="Google Shape;120;p11"/>
          <p:cNvSpPr txBox="1">
            <a:spLocks noGrp="1"/>
          </p:cNvSpPr>
          <p:nvPr>
            <p:ph type="sldNum" idx="12"/>
          </p:nvPr>
        </p:nvSpPr>
        <p:spPr>
          <a:xfrm>
            <a:off x="11407833" y="6101933"/>
            <a:ext cx="580800" cy="580800"/>
          </a:xfrm>
          <a:prstGeom prst="rect">
            <a:avLst/>
          </a:prstGeom>
        </p:spPr>
        <p:txBody>
          <a:bodyPr spcFirstLastPara="1" wrap="square" lIns="121737" tIns="121737" rIns="121737" bIns="12173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12959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 A" type="blank">
  <p:cSld name="Blank type A">
    <p:spTree>
      <p:nvGrpSpPr>
        <p:cNvPr id="1" name="Shape 114"/>
        <p:cNvGrpSpPr/>
        <p:nvPr/>
      </p:nvGrpSpPr>
      <p:grpSpPr>
        <a:xfrm>
          <a:off x="0" y="0"/>
          <a:ext cx="0" cy="0"/>
          <a:chOff x="0" y="0"/>
          <a:chExt cx="0" cy="0"/>
        </a:xfrm>
      </p:grpSpPr>
      <p:sp>
        <p:nvSpPr>
          <p:cNvPr id="115" name="Google Shape;115;p11"/>
          <p:cNvSpPr/>
          <p:nvPr/>
        </p:nvSpPr>
        <p:spPr>
          <a:xfrm>
            <a:off x="1018667" y="-1648367"/>
            <a:ext cx="10154800" cy="10154800"/>
          </a:xfrm>
          <a:prstGeom prst="ellipse">
            <a:avLst/>
          </a:prstGeom>
          <a:noFill/>
          <a:ln w="9525" cap="flat" cmpd="sng">
            <a:solidFill>
              <a:srgbClr val="E8E8E8"/>
            </a:solidFill>
            <a:prstDash val="solid"/>
            <a:round/>
            <a:headEnd type="none" w="sm" len="sm"/>
            <a:tailEnd type="none" w="sm" len="sm"/>
          </a:ln>
        </p:spPr>
        <p:txBody>
          <a:bodyPr spcFirstLastPara="1" wrap="square" lIns="121670" tIns="121670" rIns="121670" bIns="121670"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6" name="Google Shape;116;p11"/>
          <p:cNvSpPr/>
          <p:nvPr/>
        </p:nvSpPr>
        <p:spPr>
          <a:xfrm>
            <a:off x="1597733" y="-1069300"/>
            <a:ext cx="8996000" cy="8996000"/>
          </a:xfrm>
          <a:prstGeom prst="ellipse">
            <a:avLst/>
          </a:prstGeom>
          <a:noFill/>
          <a:ln w="9525" cap="flat" cmpd="sng">
            <a:solidFill>
              <a:srgbClr val="E8E8E8"/>
            </a:solidFill>
            <a:prstDash val="solid"/>
            <a:round/>
            <a:headEnd type="none" w="sm" len="sm"/>
            <a:tailEnd type="none" w="sm" len="sm"/>
          </a:ln>
        </p:spPr>
        <p:txBody>
          <a:bodyPr spcFirstLastPara="1" wrap="square" lIns="121670" tIns="121670" rIns="121670" bIns="121670"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7" name="Google Shape;117;p11"/>
          <p:cNvSpPr/>
          <p:nvPr/>
        </p:nvSpPr>
        <p:spPr>
          <a:xfrm>
            <a:off x="3023867" y="356833"/>
            <a:ext cx="6144400" cy="6144400"/>
          </a:xfrm>
          <a:prstGeom prst="ellipse">
            <a:avLst/>
          </a:prstGeom>
          <a:noFill/>
          <a:ln w="9525" cap="flat" cmpd="sng">
            <a:solidFill>
              <a:srgbClr val="E8E8E8"/>
            </a:solidFill>
            <a:prstDash val="solid"/>
            <a:round/>
            <a:headEnd type="none" w="sm" len="sm"/>
            <a:tailEnd type="none" w="sm" len="sm"/>
          </a:ln>
        </p:spPr>
        <p:txBody>
          <a:bodyPr spcFirstLastPara="1" wrap="square" lIns="121670" tIns="121670" rIns="121670" bIns="121670"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8" name="Google Shape;118;p11"/>
          <p:cNvSpPr/>
          <p:nvPr/>
        </p:nvSpPr>
        <p:spPr>
          <a:xfrm>
            <a:off x="-939800" y="-3606800"/>
            <a:ext cx="14071600" cy="14071600"/>
          </a:xfrm>
          <a:prstGeom prst="donut">
            <a:avLst>
              <a:gd name="adj" fmla="val 10467"/>
            </a:avLst>
          </a:prstGeom>
          <a:solidFill>
            <a:srgbClr val="000000">
              <a:alpha val="6539"/>
            </a:srgbClr>
          </a:solidFill>
          <a:ln>
            <a:noFill/>
          </a:ln>
        </p:spPr>
        <p:txBody>
          <a:bodyPr spcFirstLastPara="1" wrap="square" lIns="121670" tIns="121670" rIns="121670" bIns="121670"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9" name="Google Shape;119;p11"/>
          <p:cNvSpPr/>
          <p:nvPr/>
        </p:nvSpPr>
        <p:spPr>
          <a:xfrm>
            <a:off x="11408000" y="6101933"/>
            <a:ext cx="580800" cy="580800"/>
          </a:xfrm>
          <a:prstGeom prst="ellipse">
            <a:avLst/>
          </a:prstGeom>
          <a:solidFill>
            <a:srgbClr val="000000"/>
          </a:solidFill>
          <a:ln>
            <a:noFill/>
          </a:ln>
        </p:spPr>
        <p:txBody>
          <a:bodyPr spcFirstLastPara="1" wrap="square" lIns="121670" tIns="121670" rIns="121670" bIns="121670"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0" name="Google Shape;120;p11"/>
          <p:cNvSpPr txBox="1">
            <a:spLocks noGrp="1"/>
          </p:cNvSpPr>
          <p:nvPr>
            <p:ph type="sldNum" idx="12"/>
          </p:nvPr>
        </p:nvSpPr>
        <p:spPr>
          <a:xfrm>
            <a:off x="11407833" y="6101933"/>
            <a:ext cx="580800" cy="580800"/>
          </a:xfrm>
          <a:prstGeom prst="rect">
            <a:avLst/>
          </a:prstGeom>
        </p:spPr>
        <p:txBody>
          <a:bodyPr spcFirstLastPara="1" wrap="square" lIns="121670" tIns="121670" rIns="121670" bIns="12167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947803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 B">
  <p:cSld name="Blank type B">
    <p:spTree>
      <p:nvGrpSpPr>
        <p:cNvPr id="1" name="Shape 121"/>
        <p:cNvGrpSpPr/>
        <p:nvPr/>
      </p:nvGrpSpPr>
      <p:grpSpPr>
        <a:xfrm>
          <a:off x="0" y="0"/>
          <a:ext cx="0" cy="0"/>
          <a:chOff x="0" y="0"/>
          <a:chExt cx="0" cy="0"/>
        </a:xfrm>
      </p:grpSpPr>
      <p:sp>
        <p:nvSpPr>
          <p:cNvPr id="122" name="Google Shape;122;p12"/>
          <p:cNvSpPr/>
          <p:nvPr/>
        </p:nvSpPr>
        <p:spPr>
          <a:xfrm>
            <a:off x="11408000" y="6101933"/>
            <a:ext cx="580800" cy="580800"/>
          </a:xfrm>
          <a:prstGeom prst="ellipse">
            <a:avLst/>
          </a:prstGeom>
          <a:solidFill>
            <a:srgbClr val="000000"/>
          </a:solidFill>
          <a:ln>
            <a:noFill/>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3" name="Google Shape;123;p12"/>
          <p:cNvSpPr txBox="1">
            <a:spLocks noGrp="1"/>
          </p:cNvSpPr>
          <p:nvPr>
            <p:ph type="sldNum" idx="12"/>
          </p:nvPr>
        </p:nvSpPr>
        <p:spPr>
          <a:xfrm>
            <a:off x="11407833" y="6101933"/>
            <a:ext cx="580800" cy="580800"/>
          </a:xfrm>
          <a:prstGeom prst="rect">
            <a:avLst/>
          </a:prstGeom>
        </p:spPr>
        <p:txBody>
          <a:bodyPr spcFirstLastPara="1" wrap="square" lIns="121737" tIns="121737" rIns="121737" bIns="121737"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124" name="Google Shape;124;p12"/>
          <p:cNvGrpSpPr/>
          <p:nvPr/>
        </p:nvGrpSpPr>
        <p:grpSpPr>
          <a:xfrm>
            <a:off x="1091792" y="669777"/>
            <a:ext cx="3099600" cy="3099600"/>
            <a:chOff x="-474900" y="321200"/>
            <a:chExt cx="2324700" cy="2324700"/>
          </a:xfrm>
        </p:grpSpPr>
        <p:sp>
          <p:nvSpPr>
            <p:cNvPr id="125" name="Google Shape;125;p12"/>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6" name="Google Shape;126;p12"/>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7" name="Google Shape;127;p12"/>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8" name="Google Shape;128;p12"/>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29" name="Google Shape;129;p12"/>
          <p:cNvSpPr/>
          <p:nvPr/>
        </p:nvSpPr>
        <p:spPr>
          <a:xfrm>
            <a:off x="2392700" y="-543867"/>
            <a:ext cx="7945600" cy="7945600"/>
          </a:xfrm>
          <a:prstGeom prst="ellipse">
            <a:avLst/>
          </a:prstGeom>
          <a:solidFill>
            <a:srgbClr val="000000">
              <a:alpha val="6539"/>
            </a:srgbClr>
          </a:solidFill>
          <a:ln>
            <a:noFill/>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15416493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Image background">
  <p:cSld name="Image background">
    <p:bg>
      <p:bgPr>
        <a:solidFill>
          <a:srgbClr val="000000"/>
        </a:solidFill>
        <a:effectLst/>
      </p:bgPr>
    </p:bg>
    <p:spTree>
      <p:nvGrpSpPr>
        <p:cNvPr id="1" name="Shape 130"/>
        <p:cNvGrpSpPr/>
        <p:nvPr/>
      </p:nvGrpSpPr>
      <p:grpSpPr>
        <a:xfrm>
          <a:off x="0" y="0"/>
          <a:ext cx="0" cy="0"/>
          <a:chOff x="0" y="0"/>
          <a:chExt cx="0" cy="0"/>
        </a:xfrm>
      </p:grpSpPr>
      <p:sp>
        <p:nvSpPr>
          <p:cNvPr id="131" name="Google Shape;131;p13"/>
          <p:cNvSpPr/>
          <p:nvPr/>
        </p:nvSpPr>
        <p:spPr>
          <a:xfrm>
            <a:off x="-939800" y="-3606800"/>
            <a:ext cx="14071600" cy="14071600"/>
          </a:xfrm>
          <a:prstGeom prst="donut">
            <a:avLst>
              <a:gd name="adj" fmla="val 10467"/>
            </a:avLst>
          </a:prstGeom>
          <a:solidFill>
            <a:srgbClr val="FFFFFF"/>
          </a:solidFill>
          <a:ln>
            <a:noFill/>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2" name="Google Shape;132;p13"/>
          <p:cNvSpPr/>
          <p:nvPr/>
        </p:nvSpPr>
        <p:spPr>
          <a:xfrm>
            <a:off x="11408000" y="6101933"/>
            <a:ext cx="580800" cy="580800"/>
          </a:xfrm>
          <a:prstGeom prst="ellipse">
            <a:avLst/>
          </a:prstGeom>
          <a:solidFill>
            <a:srgbClr val="000000"/>
          </a:solidFill>
          <a:ln>
            <a:noFill/>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3" name="Google Shape;133;p13"/>
          <p:cNvSpPr/>
          <p:nvPr/>
        </p:nvSpPr>
        <p:spPr>
          <a:xfrm>
            <a:off x="1018667" y="-1648367"/>
            <a:ext cx="10154800" cy="10154800"/>
          </a:xfrm>
          <a:prstGeom prst="ellipse">
            <a:avLst/>
          </a:prstGeom>
          <a:noFill/>
          <a:ln w="9525" cap="flat" cmpd="sng">
            <a:solidFill>
              <a:srgbClr val="FFFFFF"/>
            </a:solidFill>
            <a:prstDash val="solid"/>
            <a:round/>
            <a:headEnd type="none" w="sm" len="sm"/>
            <a:tailEnd type="none" w="sm" len="sm"/>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4" name="Google Shape;134;p13"/>
          <p:cNvSpPr/>
          <p:nvPr/>
        </p:nvSpPr>
        <p:spPr>
          <a:xfrm>
            <a:off x="1597733" y="-1069300"/>
            <a:ext cx="8996000" cy="8996000"/>
          </a:xfrm>
          <a:prstGeom prst="ellipse">
            <a:avLst/>
          </a:prstGeom>
          <a:noFill/>
          <a:ln w="9525" cap="flat" cmpd="sng">
            <a:solidFill>
              <a:srgbClr val="FFFFFF"/>
            </a:solidFill>
            <a:prstDash val="solid"/>
            <a:round/>
            <a:headEnd type="none" w="sm" len="sm"/>
            <a:tailEnd type="none" w="sm" len="sm"/>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5" name="Google Shape;135;p13"/>
          <p:cNvSpPr/>
          <p:nvPr/>
        </p:nvSpPr>
        <p:spPr>
          <a:xfrm>
            <a:off x="3023867" y="356833"/>
            <a:ext cx="6144400" cy="6144400"/>
          </a:xfrm>
          <a:prstGeom prst="ellipse">
            <a:avLst/>
          </a:prstGeom>
          <a:noFill/>
          <a:ln w="9525" cap="flat" cmpd="sng">
            <a:solidFill>
              <a:srgbClr val="FFFFFF"/>
            </a:solidFill>
            <a:prstDash val="solid"/>
            <a:round/>
            <a:headEnd type="none" w="sm" len="sm"/>
            <a:tailEnd type="none" w="sm" len="sm"/>
          </a:ln>
        </p:spPr>
        <p:txBody>
          <a:bodyPr spcFirstLastPara="1" wrap="square" lIns="121737" tIns="121737" rIns="121737" bIns="121737" anchor="ctr" anchorCtr="0">
            <a:noAutofit/>
          </a:bodyPr>
          <a:lstStyle/>
          <a:p>
            <a:pPr defTabSz="913040"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6" name="Google Shape;136;p13"/>
          <p:cNvSpPr txBox="1">
            <a:spLocks noGrp="1"/>
          </p:cNvSpPr>
          <p:nvPr>
            <p:ph type="sldNum" idx="12"/>
          </p:nvPr>
        </p:nvSpPr>
        <p:spPr>
          <a:xfrm>
            <a:off x="11407833" y="6101933"/>
            <a:ext cx="580800" cy="580800"/>
          </a:xfrm>
          <a:prstGeom prst="rect">
            <a:avLst/>
          </a:prstGeom>
        </p:spPr>
        <p:txBody>
          <a:bodyPr spcFirstLastPara="1" wrap="square" lIns="121737" tIns="121737" rIns="121737" bIns="121737"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279738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756" tIns="121756" rIns="121756" bIns="121756"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121756" tIns="121756" rIns="121756" bIns="121756" anchor="b" anchorCtr="0"/>
          <a:lstStyle>
            <a:lvl1pPr lvl="0" algn="ctr" rtl="0">
              <a:spcBef>
                <a:spcPts val="0"/>
              </a:spcBef>
              <a:spcAft>
                <a:spcPts val="0"/>
              </a:spcAft>
              <a:buClr>
                <a:srgbClr val="000000"/>
              </a:buClr>
              <a:buSzPts val="5200"/>
              <a:buNone/>
              <a:defRPr sz="6900">
                <a:solidFill>
                  <a:srgbClr val="000000"/>
                </a:solidFill>
              </a:defRPr>
            </a:lvl1pPr>
            <a:lvl2pPr lvl="1" algn="ctr" rtl="0">
              <a:spcBef>
                <a:spcPts val="0"/>
              </a:spcBef>
              <a:spcAft>
                <a:spcPts val="0"/>
              </a:spcAft>
              <a:buClr>
                <a:srgbClr val="000000"/>
              </a:buClr>
              <a:buSzPts val="5200"/>
              <a:buNone/>
              <a:defRPr sz="6900">
                <a:solidFill>
                  <a:srgbClr val="000000"/>
                </a:solidFill>
              </a:defRPr>
            </a:lvl2pPr>
            <a:lvl3pPr lvl="2" algn="ctr" rtl="0">
              <a:spcBef>
                <a:spcPts val="0"/>
              </a:spcBef>
              <a:spcAft>
                <a:spcPts val="0"/>
              </a:spcAft>
              <a:buClr>
                <a:srgbClr val="000000"/>
              </a:buClr>
              <a:buSzPts val="5200"/>
              <a:buNone/>
              <a:defRPr sz="6900">
                <a:solidFill>
                  <a:srgbClr val="000000"/>
                </a:solidFill>
              </a:defRPr>
            </a:lvl3pPr>
            <a:lvl4pPr lvl="3" algn="ctr" rtl="0">
              <a:spcBef>
                <a:spcPts val="0"/>
              </a:spcBef>
              <a:spcAft>
                <a:spcPts val="0"/>
              </a:spcAft>
              <a:buClr>
                <a:srgbClr val="000000"/>
              </a:buClr>
              <a:buSzPts val="5200"/>
              <a:buNone/>
              <a:defRPr sz="6900">
                <a:solidFill>
                  <a:srgbClr val="000000"/>
                </a:solidFill>
              </a:defRPr>
            </a:lvl4pPr>
            <a:lvl5pPr lvl="4" algn="ctr" rtl="0">
              <a:spcBef>
                <a:spcPts val="0"/>
              </a:spcBef>
              <a:spcAft>
                <a:spcPts val="0"/>
              </a:spcAft>
              <a:buClr>
                <a:srgbClr val="000000"/>
              </a:buClr>
              <a:buSzPts val="5200"/>
              <a:buNone/>
              <a:defRPr sz="6900">
                <a:solidFill>
                  <a:srgbClr val="000000"/>
                </a:solidFill>
              </a:defRPr>
            </a:lvl5pPr>
            <a:lvl6pPr lvl="5" algn="ctr" rtl="0">
              <a:spcBef>
                <a:spcPts val="0"/>
              </a:spcBef>
              <a:spcAft>
                <a:spcPts val="0"/>
              </a:spcAft>
              <a:buClr>
                <a:srgbClr val="000000"/>
              </a:buClr>
              <a:buSzPts val="5200"/>
              <a:buNone/>
              <a:defRPr sz="6900">
                <a:solidFill>
                  <a:srgbClr val="000000"/>
                </a:solidFill>
              </a:defRPr>
            </a:lvl6pPr>
            <a:lvl7pPr lvl="6" algn="ctr" rtl="0">
              <a:spcBef>
                <a:spcPts val="0"/>
              </a:spcBef>
              <a:spcAft>
                <a:spcPts val="0"/>
              </a:spcAft>
              <a:buClr>
                <a:srgbClr val="000000"/>
              </a:buClr>
              <a:buSzPts val="5200"/>
              <a:buNone/>
              <a:defRPr sz="6900">
                <a:solidFill>
                  <a:srgbClr val="000000"/>
                </a:solidFill>
              </a:defRPr>
            </a:lvl7pPr>
            <a:lvl8pPr lvl="7" algn="ctr" rtl="0">
              <a:spcBef>
                <a:spcPts val="0"/>
              </a:spcBef>
              <a:spcAft>
                <a:spcPts val="0"/>
              </a:spcAft>
              <a:buClr>
                <a:srgbClr val="000000"/>
              </a:buClr>
              <a:buSzPts val="5200"/>
              <a:buNone/>
              <a:defRPr sz="6900">
                <a:solidFill>
                  <a:srgbClr val="000000"/>
                </a:solidFill>
              </a:defRPr>
            </a:lvl8pPr>
            <a:lvl9pPr lvl="8" algn="ctr" rtl="0">
              <a:spcBef>
                <a:spcPts val="0"/>
              </a:spcBef>
              <a:spcAft>
                <a:spcPts val="0"/>
              </a:spcAft>
              <a:buClr>
                <a:srgbClr val="000000"/>
              </a:buClr>
              <a:buSzPts val="5200"/>
              <a:buNone/>
              <a:defRPr sz="6900">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121756" tIns="121756" rIns="121756" bIns="121756" anchor="t" anchorCtr="0"/>
          <a:lstStyle>
            <a:lvl1pPr lvl="0" algn="ctr" rtl="0">
              <a:spcBef>
                <a:spcPts val="0"/>
              </a:spcBef>
              <a:spcAft>
                <a:spcPts val="0"/>
              </a:spcAft>
              <a:buClr>
                <a:srgbClr val="000000"/>
              </a:buClr>
              <a:buSzPts val="1400"/>
              <a:buNone/>
              <a:defRPr sz="1900">
                <a:solidFill>
                  <a:srgbClr val="000000"/>
                </a:solidFill>
              </a:defRPr>
            </a:lvl1pPr>
            <a:lvl2pPr lvl="1" algn="ctr" rtl="0">
              <a:spcBef>
                <a:spcPts val="0"/>
              </a:spcBef>
              <a:spcAft>
                <a:spcPts val="0"/>
              </a:spcAft>
              <a:buClr>
                <a:srgbClr val="000000"/>
              </a:buClr>
              <a:buSzPts val="1400"/>
              <a:buNone/>
              <a:defRPr sz="1900">
                <a:solidFill>
                  <a:srgbClr val="000000"/>
                </a:solidFill>
              </a:defRPr>
            </a:lvl2pPr>
            <a:lvl3pPr lvl="2" algn="ctr" rtl="0">
              <a:spcBef>
                <a:spcPts val="0"/>
              </a:spcBef>
              <a:spcAft>
                <a:spcPts val="0"/>
              </a:spcAft>
              <a:buClr>
                <a:srgbClr val="000000"/>
              </a:buClr>
              <a:buSzPts val="1400"/>
              <a:buNone/>
              <a:defRPr sz="1900">
                <a:solidFill>
                  <a:srgbClr val="000000"/>
                </a:solidFill>
              </a:defRPr>
            </a:lvl3pPr>
            <a:lvl4pPr lvl="3" algn="ctr" rtl="0">
              <a:spcBef>
                <a:spcPts val="0"/>
              </a:spcBef>
              <a:spcAft>
                <a:spcPts val="0"/>
              </a:spcAft>
              <a:buClr>
                <a:srgbClr val="000000"/>
              </a:buClr>
              <a:buSzPts val="1400"/>
              <a:buNone/>
              <a:defRPr sz="1900">
                <a:solidFill>
                  <a:srgbClr val="000000"/>
                </a:solidFill>
              </a:defRPr>
            </a:lvl4pPr>
            <a:lvl5pPr lvl="4" algn="ctr" rtl="0">
              <a:spcBef>
                <a:spcPts val="0"/>
              </a:spcBef>
              <a:spcAft>
                <a:spcPts val="0"/>
              </a:spcAft>
              <a:buClr>
                <a:srgbClr val="000000"/>
              </a:buClr>
              <a:buSzPts val="1400"/>
              <a:buNone/>
              <a:defRPr sz="1900">
                <a:solidFill>
                  <a:srgbClr val="000000"/>
                </a:solidFill>
              </a:defRPr>
            </a:lvl5pPr>
            <a:lvl6pPr lvl="5" algn="ctr" rtl="0">
              <a:spcBef>
                <a:spcPts val="0"/>
              </a:spcBef>
              <a:spcAft>
                <a:spcPts val="0"/>
              </a:spcAft>
              <a:buClr>
                <a:srgbClr val="000000"/>
              </a:buClr>
              <a:buSzPts val="1400"/>
              <a:buNone/>
              <a:defRPr sz="1900">
                <a:solidFill>
                  <a:srgbClr val="000000"/>
                </a:solidFill>
              </a:defRPr>
            </a:lvl6pPr>
            <a:lvl7pPr lvl="6" algn="ctr" rtl="0">
              <a:spcBef>
                <a:spcPts val="0"/>
              </a:spcBef>
              <a:spcAft>
                <a:spcPts val="0"/>
              </a:spcAft>
              <a:buClr>
                <a:srgbClr val="000000"/>
              </a:buClr>
              <a:buSzPts val="1400"/>
              <a:buNone/>
              <a:defRPr sz="1900">
                <a:solidFill>
                  <a:srgbClr val="000000"/>
                </a:solidFill>
              </a:defRPr>
            </a:lvl7pPr>
            <a:lvl8pPr lvl="7" algn="ctr" rtl="0">
              <a:spcBef>
                <a:spcPts val="0"/>
              </a:spcBef>
              <a:spcAft>
                <a:spcPts val="0"/>
              </a:spcAft>
              <a:buClr>
                <a:srgbClr val="000000"/>
              </a:buClr>
              <a:buSzPts val="1400"/>
              <a:buNone/>
              <a:defRPr sz="1900">
                <a:solidFill>
                  <a:srgbClr val="000000"/>
                </a:solidFill>
              </a:defRPr>
            </a:lvl8pPr>
            <a:lvl9pPr lvl="8" algn="ctr" rtl="0">
              <a:spcBef>
                <a:spcPts val="0"/>
              </a:spcBef>
              <a:spcAft>
                <a:spcPts val="0"/>
              </a:spcAft>
              <a:buClr>
                <a:srgbClr val="000000"/>
              </a:buClr>
              <a:buSzPts val="1400"/>
              <a:buNone/>
              <a:defRPr sz="1900">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2543993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4"/>
        <p:cNvGrpSpPr/>
        <p:nvPr/>
      </p:nvGrpSpPr>
      <p:grpSpPr>
        <a:xfrm>
          <a:off x="0" y="0"/>
          <a:ext cx="0" cy="0"/>
          <a:chOff x="0" y="0"/>
          <a:chExt cx="0" cy="0"/>
        </a:xfrm>
      </p:grpSpPr>
      <p:grpSp>
        <p:nvGrpSpPr>
          <p:cNvPr id="35" name="Google Shape;35;p4"/>
          <p:cNvGrpSpPr/>
          <p:nvPr/>
        </p:nvGrpSpPr>
        <p:grpSpPr>
          <a:xfrm>
            <a:off x="1091792" y="669777"/>
            <a:ext cx="3099600" cy="3099600"/>
            <a:chOff x="-474900" y="321200"/>
            <a:chExt cx="2324700" cy="2324700"/>
          </a:xfrm>
        </p:grpSpPr>
        <p:sp>
          <p:nvSpPr>
            <p:cNvPr id="36" name="Google Shape;36;p4"/>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7" name="Google Shape;37;p4"/>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8" name="Google Shape;38;p4"/>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9" name="Google Shape;39;p4"/>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40" name="Google Shape;40;p4"/>
          <p:cNvSpPr/>
          <p:nvPr/>
        </p:nvSpPr>
        <p:spPr>
          <a:xfrm>
            <a:off x="2392700" y="-543867"/>
            <a:ext cx="7945600" cy="7945600"/>
          </a:xfrm>
          <a:prstGeom prst="ellipse">
            <a:avLst/>
          </a:prstGeom>
          <a:solidFill>
            <a:srgbClr val="000000">
              <a:alpha val="6539"/>
            </a:srgbClr>
          </a:solidFill>
          <a:ln>
            <a:noFill/>
          </a:ln>
        </p:spPr>
        <p:txBody>
          <a:bodyPr spcFirstLastPara="1" wrap="square" lIns="121756" tIns="121756" rIns="121756" bIns="121756"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1" name="Google Shape;41;p4"/>
          <p:cNvSpPr/>
          <p:nvPr/>
        </p:nvSpPr>
        <p:spPr>
          <a:xfrm>
            <a:off x="11408000" y="6101933"/>
            <a:ext cx="580800" cy="580800"/>
          </a:xfrm>
          <a:prstGeom prst="ellipse">
            <a:avLst/>
          </a:prstGeom>
          <a:solidFill>
            <a:srgbClr val="000000"/>
          </a:solidFill>
          <a:ln>
            <a:noFill/>
          </a:ln>
        </p:spPr>
        <p:txBody>
          <a:bodyPr spcFirstLastPara="1" wrap="square" lIns="121756" tIns="121756" rIns="121756" bIns="121756"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2" name="Google Shape;42;p4"/>
          <p:cNvSpPr txBox="1">
            <a:spLocks noGrp="1"/>
          </p:cNvSpPr>
          <p:nvPr>
            <p:ph type="body" idx="1"/>
          </p:nvPr>
        </p:nvSpPr>
        <p:spPr>
          <a:xfrm>
            <a:off x="3180700" y="1747400"/>
            <a:ext cx="6369600" cy="4354400"/>
          </a:xfrm>
          <a:prstGeom prst="rect">
            <a:avLst/>
          </a:prstGeom>
        </p:spPr>
        <p:txBody>
          <a:bodyPr spcFirstLastPara="1" wrap="square" lIns="121756" tIns="121756" rIns="121756" bIns="121756" anchor="t" anchorCtr="0"/>
          <a:lstStyle>
            <a:lvl1pPr marL="608739" lvl="0" indent="-524282" rtl="0">
              <a:spcBef>
                <a:spcPts val="800"/>
              </a:spcBef>
              <a:spcAft>
                <a:spcPts val="0"/>
              </a:spcAft>
              <a:buSzPts val="2600"/>
              <a:buFont typeface="Poppins"/>
              <a:buChar char="￮"/>
              <a:defRPr sz="3500" b="1">
                <a:latin typeface="Poppins"/>
                <a:ea typeface="Poppins"/>
                <a:cs typeface="Poppins"/>
                <a:sym typeface="Poppins"/>
              </a:defRPr>
            </a:lvl1pPr>
            <a:lvl2pPr marL="1217580" lvl="1" indent="-524282" rtl="0">
              <a:spcBef>
                <a:spcPts val="0"/>
              </a:spcBef>
              <a:spcAft>
                <a:spcPts val="0"/>
              </a:spcAft>
              <a:buSzPts val="2600"/>
              <a:buFont typeface="Poppins"/>
              <a:buChar char="￮"/>
              <a:defRPr sz="3500" b="1">
                <a:latin typeface="Poppins"/>
                <a:ea typeface="Poppins"/>
                <a:cs typeface="Poppins"/>
                <a:sym typeface="Poppins"/>
              </a:defRPr>
            </a:lvl2pPr>
            <a:lvl3pPr marL="1826352" lvl="2" indent="-524282" rtl="0">
              <a:spcBef>
                <a:spcPts val="0"/>
              </a:spcBef>
              <a:spcAft>
                <a:spcPts val="0"/>
              </a:spcAft>
              <a:buSzPts val="2600"/>
              <a:buFont typeface="Poppins"/>
              <a:buChar char="￮"/>
              <a:defRPr sz="3500" b="1">
                <a:latin typeface="Poppins"/>
                <a:ea typeface="Poppins"/>
                <a:cs typeface="Poppins"/>
                <a:sym typeface="Poppins"/>
              </a:defRPr>
            </a:lvl3pPr>
            <a:lvl4pPr marL="2435158" lvl="3" indent="-524282" rtl="0">
              <a:spcBef>
                <a:spcPts val="0"/>
              </a:spcBef>
              <a:spcAft>
                <a:spcPts val="0"/>
              </a:spcAft>
              <a:buSzPts val="2600"/>
              <a:buFont typeface="Poppins"/>
              <a:buChar char="●"/>
              <a:defRPr sz="3500" b="1">
                <a:latin typeface="Poppins"/>
                <a:ea typeface="Poppins"/>
                <a:cs typeface="Poppins"/>
                <a:sym typeface="Poppins"/>
              </a:defRPr>
            </a:lvl4pPr>
            <a:lvl5pPr marL="3043896" lvl="4" indent="-524282" rtl="0">
              <a:spcBef>
                <a:spcPts val="0"/>
              </a:spcBef>
              <a:spcAft>
                <a:spcPts val="0"/>
              </a:spcAft>
              <a:buSzPts val="2600"/>
              <a:buFont typeface="Poppins"/>
              <a:buChar char="○"/>
              <a:defRPr sz="3500" b="1">
                <a:latin typeface="Poppins"/>
                <a:ea typeface="Poppins"/>
                <a:cs typeface="Poppins"/>
                <a:sym typeface="Poppins"/>
              </a:defRPr>
            </a:lvl5pPr>
            <a:lvl6pPr marL="3652635" lvl="5" indent="-524282" rtl="0">
              <a:spcBef>
                <a:spcPts val="0"/>
              </a:spcBef>
              <a:spcAft>
                <a:spcPts val="0"/>
              </a:spcAft>
              <a:buSzPts val="2600"/>
              <a:buFont typeface="Poppins"/>
              <a:buChar char="■"/>
              <a:defRPr sz="3500" b="1">
                <a:latin typeface="Poppins"/>
                <a:ea typeface="Poppins"/>
                <a:cs typeface="Poppins"/>
                <a:sym typeface="Poppins"/>
              </a:defRPr>
            </a:lvl6pPr>
            <a:lvl7pPr marL="4261440" lvl="6" indent="-524282" rtl="0">
              <a:spcBef>
                <a:spcPts val="0"/>
              </a:spcBef>
              <a:spcAft>
                <a:spcPts val="0"/>
              </a:spcAft>
              <a:buSzPts val="2600"/>
              <a:buFont typeface="Poppins"/>
              <a:buChar char="●"/>
              <a:defRPr sz="3500" b="1">
                <a:latin typeface="Poppins"/>
                <a:ea typeface="Poppins"/>
                <a:cs typeface="Poppins"/>
                <a:sym typeface="Poppins"/>
              </a:defRPr>
            </a:lvl7pPr>
            <a:lvl8pPr marL="4870229" lvl="7" indent="-524282" rtl="0">
              <a:spcBef>
                <a:spcPts val="0"/>
              </a:spcBef>
              <a:spcAft>
                <a:spcPts val="0"/>
              </a:spcAft>
              <a:buSzPts val="2600"/>
              <a:buFont typeface="Poppins"/>
              <a:buChar char="○"/>
              <a:defRPr sz="3500" b="1">
                <a:latin typeface="Poppins"/>
                <a:ea typeface="Poppins"/>
                <a:cs typeface="Poppins"/>
                <a:sym typeface="Poppins"/>
              </a:defRPr>
            </a:lvl8pPr>
            <a:lvl9pPr marL="5479054" lvl="8" indent="-524282">
              <a:spcBef>
                <a:spcPts val="0"/>
              </a:spcBef>
              <a:spcAft>
                <a:spcPts val="0"/>
              </a:spcAft>
              <a:buSzPts val="2600"/>
              <a:buFont typeface="Poppins"/>
              <a:buChar char="■"/>
              <a:defRPr sz="3500" b="1">
                <a:latin typeface="Poppins"/>
                <a:ea typeface="Poppins"/>
                <a:cs typeface="Poppins"/>
                <a:sym typeface="Poppins"/>
              </a:defRPr>
            </a:lvl9pPr>
          </a:lstStyle>
          <a:p>
            <a:endParaRPr/>
          </a:p>
        </p:txBody>
      </p:sp>
      <p:sp>
        <p:nvSpPr>
          <p:cNvPr id="43" name="Google Shape;43;p4"/>
          <p:cNvSpPr txBox="1"/>
          <p:nvPr/>
        </p:nvSpPr>
        <p:spPr>
          <a:xfrm>
            <a:off x="2132267" y="1768833"/>
            <a:ext cx="1018800" cy="871600"/>
          </a:xfrm>
          <a:prstGeom prst="rect">
            <a:avLst/>
          </a:prstGeom>
          <a:noFill/>
          <a:ln>
            <a:noFill/>
          </a:ln>
        </p:spPr>
        <p:txBody>
          <a:bodyPr spcFirstLastPara="1" wrap="square" lIns="121756" tIns="121756" rIns="121756" bIns="121756" anchor="t" anchorCtr="0">
            <a:noAutofit/>
          </a:bodyPr>
          <a:lstStyle/>
          <a:p>
            <a:pPr algn="ctr" defTabSz="913199" fontAlgn="auto">
              <a:spcBef>
                <a:spcPts val="0"/>
              </a:spcBef>
              <a:spcAft>
                <a:spcPts val="0"/>
              </a:spcAft>
              <a:buClr>
                <a:srgbClr val="000000"/>
              </a:buClr>
              <a:buFont typeface="Arial"/>
              <a:buNone/>
            </a:pPr>
            <a:r>
              <a:rPr lang="en" sz="9600" b="1" kern="0">
                <a:solidFill>
                  <a:srgbClr val="000000"/>
                </a:solidFill>
                <a:latin typeface="Poppins"/>
                <a:ea typeface="Poppins"/>
                <a:cs typeface="Poppins"/>
                <a:sym typeface="Poppins"/>
              </a:rPr>
              <a:t>“</a:t>
            </a:r>
            <a:endParaRPr sz="9600" b="1" kern="0">
              <a:solidFill>
                <a:srgbClr val="000000"/>
              </a:solidFill>
              <a:latin typeface="Poppins"/>
              <a:ea typeface="Poppins"/>
              <a:cs typeface="Poppins"/>
              <a:sym typeface="Poppins"/>
            </a:endParaRPr>
          </a:p>
        </p:txBody>
      </p:sp>
      <p:sp>
        <p:nvSpPr>
          <p:cNvPr id="44" name="Google Shape;44;p4"/>
          <p:cNvSpPr txBox="1">
            <a:spLocks noGrp="1"/>
          </p:cNvSpPr>
          <p:nvPr>
            <p:ph type="sldNum" idx="12"/>
          </p:nvPr>
        </p:nvSpPr>
        <p:spPr>
          <a:xfrm>
            <a:off x="11407833" y="6101933"/>
            <a:ext cx="580800" cy="580800"/>
          </a:xfrm>
          <a:prstGeom prst="rect">
            <a:avLst/>
          </a:prstGeom>
        </p:spPr>
        <p:txBody>
          <a:bodyPr spcFirstLastPara="1" wrap="square" lIns="121756" tIns="121756" rIns="121756" bIns="121756"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596084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 1 column + big image">
  <p:cSld name="Title + 1 column + big image">
    <p:spTree>
      <p:nvGrpSpPr>
        <p:cNvPr id="1" name="Shape 57"/>
        <p:cNvGrpSpPr/>
        <p:nvPr/>
      </p:nvGrpSpPr>
      <p:grpSpPr>
        <a:xfrm>
          <a:off x="0" y="0"/>
          <a:ext cx="0" cy="0"/>
          <a:chOff x="0" y="0"/>
          <a:chExt cx="0" cy="0"/>
        </a:xfrm>
      </p:grpSpPr>
      <p:sp>
        <p:nvSpPr>
          <p:cNvPr id="58" name="Google Shape;58;p6"/>
          <p:cNvSpPr/>
          <p:nvPr/>
        </p:nvSpPr>
        <p:spPr>
          <a:xfrm>
            <a:off x="6856900" y="477833"/>
            <a:ext cx="5902400" cy="5902400"/>
          </a:xfrm>
          <a:prstGeom prst="ellipse">
            <a:avLst/>
          </a:prstGeom>
          <a:noFill/>
          <a:ln w="9525" cap="flat" cmpd="sng">
            <a:solidFill>
              <a:srgbClr val="E8E8E8"/>
            </a:solidFill>
            <a:prstDash val="solid"/>
            <a:round/>
            <a:headEnd type="none" w="sm" len="sm"/>
            <a:tailEnd type="none" w="sm" len="sm"/>
          </a:ln>
        </p:spPr>
        <p:txBody>
          <a:bodyPr spcFirstLastPara="1" wrap="square" lIns="121756" tIns="121756" rIns="121756" bIns="121756"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9" name="Google Shape;59;p6"/>
          <p:cNvSpPr/>
          <p:nvPr/>
        </p:nvSpPr>
        <p:spPr>
          <a:xfrm>
            <a:off x="7169033" y="789967"/>
            <a:ext cx="5278000" cy="5278000"/>
          </a:xfrm>
          <a:prstGeom prst="ellipse">
            <a:avLst/>
          </a:prstGeom>
          <a:solidFill>
            <a:srgbClr val="000000">
              <a:alpha val="6539"/>
            </a:srgbClr>
          </a:solidFill>
          <a:ln>
            <a:noFill/>
          </a:ln>
        </p:spPr>
        <p:txBody>
          <a:bodyPr spcFirstLastPara="1" wrap="square" lIns="121756" tIns="121756" rIns="121756" bIns="121756"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60" name="Google Shape;60;p6"/>
          <p:cNvGrpSpPr/>
          <p:nvPr/>
        </p:nvGrpSpPr>
        <p:grpSpPr>
          <a:xfrm>
            <a:off x="-590308" y="449712"/>
            <a:ext cx="3099600" cy="30996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65" name="Google Shape;65;p6"/>
          <p:cNvSpPr/>
          <p:nvPr/>
        </p:nvSpPr>
        <p:spPr>
          <a:xfrm>
            <a:off x="11408000" y="6101933"/>
            <a:ext cx="580800" cy="580800"/>
          </a:xfrm>
          <a:prstGeom prst="ellipse">
            <a:avLst/>
          </a:prstGeom>
          <a:solidFill>
            <a:srgbClr val="000000"/>
          </a:solidFill>
          <a:ln>
            <a:noFill/>
          </a:ln>
        </p:spPr>
        <p:txBody>
          <a:bodyPr spcFirstLastPara="1" wrap="square" lIns="121756" tIns="121756" rIns="121756" bIns="121756"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6" name="Google Shape;66;p6"/>
          <p:cNvSpPr txBox="1">
            <a:spLocks noGrp="1"/>
          </p:cNvSpPr>
          <p:nvPr>
            <p:ph type="title"/>
          </p:nvPr>
        </p:nvSpPr>
        <p:spPr>
          <a:xfrm>
            <a:off x="609600" y="1554833"/>
            <a:ext cx="6006400" cy="910800"/>
          </a:xfrm>
          <a:prstGeom prst="rect">
            <a:avLst/>
          </a:prstGeom>
        </p:spPr>
        <p:txBody>
          <a:bodyPr spcFirstLastPara="1" wrap="square" lIns="121756" tIns="121756" rIns="121756" bIns="121756"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1314239" y="2610733"/>
            <a:ext cx="5302000" cy="3491200"/>
          </a:xfrm>
          <a:prstGeom prst="rect">
            <a:avLst/>
          </a:prstGeom>
        </p:spPr>
        <p:txBody>
          <a:bodyPr spcFirstLastPara="1" wrap="square" lIns="121756" tIns="121756" rIns="121756" bIns="121756" anchor="t" anchorCtr="0"/>
          <a:lstStyle>
            <a:lvl1pPr marL="608739" lvl="0" indent="-439690" rtl="0">
              <a:spcBef>
                <a:spcPts val="800"/>
              </a:spcBef>
              <a:spcAft>
                <a:spcPts val="0"/>
              </a:spcAft>
              <a:buSzPts val="1600"/>
              <a:buChar char="￮"/>
              <a:defRPr/>
            </a:lvl1pPr>
            <a:lvl2pPr marL="1217580" lvl="1" indent="-439690" rtl="0">
              <a:spcBef>
                <a:spcPts val="0"/>
              </a:spcBef>
              <a:spcAft>
                <a:spcPts val="0"/>
              </a:spcAft>
              <a:buSzPts val="1600"/>
              <a:buChar char="￮"/>
              <a:defRPr/>
            </a:lvl2pPr>
            <a:lvl3pPr marL="1826352" lvl="2" indent="-439690" rtl="0">
              <a:spcBef>
                <a:spcPts val="0"/>
              </a:spcBef>
              <a:spcAft>
                <a:spcPts val="0"/>
              </a:spcAft>
              <a:buSzPts val="1600"/>
              <a:buChar char="￮"/>
              <a:defRPr/>
            </a:lvl3pPr>
            <a:lvl4pPr marL="2435158" lvl="3" indent="-439690" rtl="0">
              <a:spcBef>
                <a:spcPts val="0"/>
              </a:spcBef>
              <a:spcAft>
                <a:spcPts val="0"/>
              </a:spcAft>
              <a:buSzPts val="1600"/>
              <a:buChar char="●"/>
              <a:defRPr/>
            </a:lvl4pPr>
            <a:lvl5pPr marL="3043896" lvl="4" indent="-439690" rtl="0">
              <a:spcBef>
                <a:spcPts val="0"/>
              </a:spcBef>
              <a:spcAft>
                <a:spcPts val="0"/>
              </a:spcAft>
              <a:buSzPts val="1600"/>
              <a:buChar char="○"/>
              <a:defRPr/>
            </a:lvl5pPr>
            <a:lvl6pPr marL="3652635" lvl="5" indent="-439690" rtl="0">
              <a:spcBef>
                <a:spcPts val="0"/>
              </a:spcBef>
              <a:spcAft>
                <a:spcPts val="0"/>
              </a:spcAft>
              <a:buSzPts val="1600"/>
              <a:buChar char="■"/>
              <a:defRPr/>
            </a:lvl6pPr>
            <a:lvl7pPr marL="4261440" lvl="6" indent="-439690" rtl="0">
              <a:spcBef>
                <a:spcPts val="0"/>
              </a:spcBef>
              <a:spcAft>
                <a:spcPts val="0"/>
              </a:spcAft>
              <a:buSzPts val="1600"/>
              <a:buChar char="●"/>
              <a:defRPr/>
            </a:lvl7pPr>
            <a:lvl8pPr marL="4870229" lvl="7" indent="-439690" rtl="0">
              <a:spcBef>
                <a:spcPts val="0"/>
              </a:spcBef>
              <a:spcAft>
                <a:spcPts val="0"/>
              </a:spcAft>
              <a:buSzPts val="1600"/>
              <a:buChar char="○"/>
              <a:defRPr/>
            </a:lvl8pPr>
            <a:lvl9pPr marL="5479054" lvl="8" indent="-439690"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11407833" y="6101933"/>
            <a:ext cx="580800" cy="580800"/>
          </a:xfrm>
          <a:prstGeom prst="rect">
            <a:avLst/>
          </a:prstGeom>
        </p:spPr>
        <p:txBody>
          <a:bodyPr spcFirstLastPara="1" wrap="square" lIns="121756" tIns="121756" rIns="121756" bIns="121756"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198617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756" tIns="121756" rIns="121756" bIns="121756"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121756" tIns="121756" rIns="121756" bIns="121756"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121756" tIns="121756" rIns="121756" bIns="121756" anchor="t" anchorCtr="0"/>
          <a:lstStyle>
            <a:lvl1pPr marL="608739" lvl="0" indent="-422757">
              <a:spcBef>
                <a:spcPts val="800"/>
              </a:spcBef>
              <a:spcAft>
                <a:spcPts val="0"/>
              </a:spcAft>
              <a:buSzPts val="1400"/>
              <a:buChar char="￮"/>
              <a:defRPr sz="1900"/>
            </a:lvl1pPr>
            <a:lvl2pPr marL="1217580" lvl="1" indent="-422757">
              <a:spcBef>
                <a:spcPts val="0"/>
              </a:spcBef>
              <a:spcAft>
                <a:spcPts val="0"/>
              </a:spcAft>
              <a:buSzPts val="1400"/>
              <a:buChar char="￮"/>
              <a:defRPr sz="1900"/>
            </a:lvl2pPr>
            <a:lvl3pPr marL="1826352" lvl="2" indent="-422757">
              <a:spcBef>
                <a:spcPts val="0"/>
              </a:spcBef>
              <a:spcAft>
                <a:spcPts val="0"/>
              </a:spcAft>
              <a:buSzPts val="1400"/>
              <a:buChar char="￮"/>
              <a:defRPr sz="1900"/>
            </a:lvl3pPr>
            <a:lvl4pPr marL="2435158" lvl="3" indent="-422757">
              <a:spcBef>
                <a:spcPts val="0"/>
              </a:spcBef>
              <a:spcAft>
                <a:spcPts val="0"/>
              </a:spcAft>
              <a:buSzPts val="1400"/>
              <a:buChar char="●"/>
              <a:defRPr sz="1900"/>
            </a:lvl4pPr>
            <a:lvl5pPr marL="3043896" lvl="4" indent="-422757">
              <a:spcBef>
                <a:spcPts val="0"/>
              </a:spcBef>
              <a:spcAft>
                <a:spcPts val="0"/>
              </a:spcAft>
              <a:buSzPts val="1400"/>
              <a:buChar char="○"/>
              <a:defRPr sz="1900"/>
            </a:lvl5pPr>
            <a:lvl6pPr marL="3652635" lvl="5" indent="-422757">
              <a:spcBef>
                <a:spcPts val="0"/>
              </a:spcBef>
              <a:spcAft>
                <a:spcPts val="0"/>
              </a:spcAft>
              <a:buSzPts val="1400"/>
              <a:buChar char="■"/>
              <a:defRPr sz="1900"/>
            </a:lvl6pPr>
            <a:lvl7pPr marL="4261440" lvl="6" indent="-422757">
              <a:spcBef>
                <a:spcPts val="0"/>
              </a:spcBef>
              <a:spcAft>
                <a:spcPts val="0"/>
              </a:spcAft>
              <a:buSzPts val="1400"/>
              <a:buChar char="●"/>
              <a:defRPr sz="1900"/>
            </a:lvl7pPr>
            <a:lvl8pPr marL="4870229" lvl="7" indent="-422757">
              <a:spcBef>
                <a:spcPts val="0"/>
              </a:spcBef>
              <a:spcAft>
                <a:spcPts val="0"/>
              </a:spcAft>
              <a:buSzPts val="1400"/>
              <a:buChar char="○"/>
              <a:defRPr sz="1900"/>
            </a:lvl8pPr>
            <a:lvl9pPr marL="5479054" lvl="8" indent="-422757">
              <a:spcBef>
                <a:spcPts val="0"/>
              </a:spcBef>
              <a:spcAft>
                <a:spcPts val="0"/>
              </a:spcAft>
              <a:buSzPts val="1400"/>
              <a:buChar char="■"/>
              <a:defRPr sz="1900"/>
            </a:lvl9pPr>
          </a:lstStyle>
          <a:p>
            <a:endParaRP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121756" tIns="121756" rIns="121756" bIns="121756" anchor="t" anchorCtr="0"/>
          <a:lstStyle>
            <a:lvl1pPr marL="608739" lvl="0" indent="-422757">
              <a:spcBef>
                <a:spcPts val="800"/>
              </a:spcBef>
              <a:spcAft>
                <a:spcPts val="0"/>
              </a:spcAft>
              <a:buSzPts val="1400"/>
              <a:buChar char="￮"/>
              <a:defRPr sz="1900"/>
            </a:lvl1pPr>
            <a:lvl2pPr marL="1217580" lvl="1" indent="-422757">
              <a:spcBef>
                <a:spcPts val="0"/>
              </a:spcBef>
              <a:spcAft>
                <a:spcPts val="0"/>
              </a:spcAft>
              <a:buSzPts val="1400"/>
              <a:buChar char="￮"/>
              <a:defRPr sz="1900"/>
            </a:lvl2pPr>
            <a:lvl3pPr marL="1826352" lvl="2" indent="-422757">
              <a:spcBef>
                <a:spcPts val="0"/>
              </a:spcBef>
              <a:spcAft>
                <a:spcPts val="0"/>
              </a:spcAft>
              <a:buSzPts val="1400"/>
              <a:buChar char="￮"/>
              <a:defRPr sz="1900"/>
            </a:lvl3pPr>
            <a:lvl4pPr marL="2435158" lvl="3" indent="-422757">
              <a:spcBef>
                <a:spcPts val="0"/>
              </a:spcBef>
              <a:spcAft>
                <a:spcPts val="0"/>
              </a:spcAft>
              <a:buSzPts val="1400"/>
              <a:buChar char="●"/>
              <a:defRPr sz="1900"/>
            </a:lvl4pPr>
            <a:lvl5pPr marL="3043896" lvl="4" indent="-422757">
              <a:spcBef>
                <a:spcPts val="0"/>
              </a:spcBef>
              <a:spcAft>
                <a:spcPts val="0"/>
              </a:spcAft>
              <a:buSzPts val="1400"/>
              <a:buChar char="○"/>
              <a:defRPr sz="1900"/>
            </a:lvl5pPr>
            <a:lvl6pPr marL="3652635" lvl="5" indent="-422757">
              <a:spcBef>
                <a:spcPts val="0"/>
              </a:spcBef>
              <a:spcAft>
                <a:spcPts val="0"/>
              </a:spcAft>
              <a:buSzPts val="1400"/>
              <a:buChar char="■"/>
              <a:defRPr sz="1900"/>
            </a:lvl6pPr>
            <a:lvl7pPr marL="4261440" lvl="6" indent="-422757">
              <a:spcBef>
                <a:spcPts val="0"/>
              </a:spcBef>
              <a:spcAft>
                <a:spcPts val="0"/>
              </a:spcAft>
              <a:buSzPts val="1400"/>
              <a:buChar char="●"/>
              <a:defRPr sz="1900"/>
            </a:lvl7pPr>
            <a:lvl8pPr marL="4870229" lvl="7" indent="-422757">
              <a:spcBef>
                <a:spcPts val="0"/>
              </a:spcBef>
              <a:spcAft>
                <a:spcPts val="0"/>
              </a:spcAft>
              <a:buSzPts val="1400"/>
              <a:buChar char="○"/>
              <a:defRPr sz="1900"/>
            </a:lvl8pPr>
            <a:lvl9pPr marL="5479054" lvl="8" indent="-422757">
              <a:spcBef>
                <a:spcPts val="0"/>
              </a:spcBef>
              <a:spcAft>
                <a:spcPts val="0"/>
              </a:spcAft>
              <a:buSzPts val="1400"/>
              <a:buChar char="■"/>
              <a:defRPr sz="1900"/>
            </a:lvl9pPr>
          </a:lstStyle>
          <a:p>
            <a:endParaRP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121756" tIns="121756" rIns="121756" bIns="121756"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756" tIns="121756" rIns="121756" bIns="121756"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756" tIns="121756" rIns="121756" bIns="121756"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6494465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2"/>
        <p:cNvGrpSpPr/>
        <p:nvPr/>
      </p:nvGrpSpPr>
      <p:grpSpPr>
        <a:xfrm>
          <a:off x="0" y="0"/>
          <a:ext cx="0" cy="0"/>
          <a:chOff x="0" y="0"/>
          <a:chExt cx="0" cy="0"/>
        </a:xfrm>
      </p:grpSpPr>
      <p:grpSp>
        <p:nvGrpSpPr>
          <p:cNvPr id="83" name="Google Shape;83;p8"/>
          <p:cNvGrpSpPr/>
          <p:nvPr/>
        </p:nvGrpSpPr>
        <p:grpSpPr>
          <a:xfrm>
            <a:off x="-590308" y="449712"/>
            <a:ext cx="3099600" cy="3099600"/>
            <a:chOff x="-474900" y="321200"/>
            <a:chExt cx="2324700" cy="2324700"/>
          </a:xfrm>
        </p:grpSpPr>
        <p:sp>
          <p:nvSpPr>
            <p:cNvPr id="84" name="Google Shape;84;p8"/>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5" name="Google Shape;85;p8"/>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6" name="Google Shape;86;p8"/>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7" name="Google Shape;87;p8"/>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88" name="Google Shape;88;p8"/>
          <p:cNvSpPr/>
          <p:nvPr/>
        </p:nvSpPr>
        <p:spPr>
          <a:xfrm>
            <a:off x="11408000" y="6101933"/>
            <a:ext cx="580800" cy="580800"/>
          </a:xfrm>
          <a:prstGeom prst="ellipse">
            <a:avLst/>
          </a:prstGeom>
          <a:solidFill>
            <a:srgbClr val="000000"/>
          </a:solidFill>
          <a:ln>
            <a:noFill/>
          </a:ln>
        </p:spPr>
        <p:txBody>
          <a:bodyPr spcFirstLastPara="1" wrap="square" lIns="121756" tIns="121756" rIns="121756" bIns="121756"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9" name="Google Shape;89;p8"/>
          <p:cNvSpPr txBox="1">
            <a:spLocks noGrp="1"/>
          </p:cNvSpPr>
          <p:nvPr>
            <p:ph type="title"/>
          </p:nvPr>
        </p:nvSpPr>
        <p:spPr>
          <a:xfrm>
            <a:off x="609600" y="1554833"/>
            <a:ext cx="6960400" cy="910800"/>
          </a:xfrm>
          <a:prstGeom prst="rect">
            <a:avLst/>
          </a:prstGeom>
        </p:spPr>
        <p:txBody>
          <a:bodyPr spcFirstLastPara="1" wrap="square" lIns="121756" tIns="121756" rIns="121756" bIns="121756"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0" name="Google Shape;90;p8"/>
          <p:cNvSpPr txBox="1">
            <a:spLocks noGrp="1"/>
          </p:cNvSpPr>
          <p:nvPr>
            <p:ph type="body" idx="1"/>
          </p:nvPr>
        </p:nvSpPr>
        <p:spPr>
          <a:xfrm>
            <a:off x="1426167" y="2610733"/>
            <a:ext cx="1980400" cy="3491200"/>
          </a:xfrm>
          <a:prstGeom prst="rect">
            <a:avLst/>
          </a:prstGeom>
        </p:spPr>
        <p:txBody>
          <a:bodyPr spcFirstLastPara="1" wrap="square" lIns="121756" tIns="121756" rIns="121756" bIns="121756" anchor="t" anchorCtr="0"/>
          <a:lstStyle>
            <a:lvl1pPr marL="608739" lvl="0" indent="-397393" rtl="0">
              <a:spcBef>
                <a:spcPts val="800"/>
              </a:spcBef>
              <a:spcAft>
                <a:spcPts val="0"/>
              </a:spcAft>
              <a:buSzPts val="1100"/>
              <a:buChar char="￮"/>
              <a:defRPr sz="1500"/>
            </a:lvl1pPr>
            <a:lvl2pPr marL="1217580" lvl="1" indent="-397393" rtl="0">
              <a:spcBef>
                <a:spcPts val="0"/>
              </a:spcBef>
              <a:spcAft>
                <a:spcPts val="0"/>
              </a:spcAft>
              <a:buSzPts val="1100"/>
              <a:buChar char="￮"/>
              <a:defRPr sz="1500"/>
            </a:lvl2pPr>
            <a:lvl3pPr marL="1826352" lvl="2" indent="-397393" rtl="0">
              <a:spcBef>
                <a:spcPts val="0"/>
              </a:spcBef>
              <a:spcAft>
                <a:spcPts val="0"/>
              </a:spcAft>
              <a:buSzPts val="1100"/>
              <a:buChar char="￮"/>
              <a:defRPr sz="1500"/>
            </a:lvl3pPr>
            <a:lvl4pPr marL="2435158" lvl="3" indent="-397393" rtl="0">
              <a:spcBef>
                <a:spcPts val="0"/>
              </a:spcBef>
              <a:spcAft>
                <a:spcPts val="0"/>
              </a:spcAft>
              <a:buSzPts val="1100"/>
              <a:buChar char="●"/>
              <a:defRPr sz="1500"/>
            </a:lvl4pPr>
            <a:lvl5pPr marL="3043896" lvl="4" indent="-397393" rtl="0">
              <a:spcBef>
                <a:spcPts val="0"/>
              </a:spcBef>
              <a:spcAft>
                <a:spcPts val="0"/>
              </a:spcAft>
              <a:buSzPts val="1100"/>
              <a:buChar char="○"/>
              <a:defRPr sz="1500"/>
            </a:lvl5pPr>
            <a:lvl6pPr marL="3652635" lvl="5" indent="-397393" rtl="0">
              <a:spcBef>
                <a:spcPts val="0"/>
              </a:spcBef>
              <a:spcAft>
                <a:spcPts val="0"/>
              </a:spcAft>
              <a:buSzPts val="1100"/>
              <a:buChar char="■"/>
              <a:defRPr sz="1500"/>
            </a:lvl6pPr>
            <a:lvl7pPr marL="4261440" lvl="6" indent="-397393" rtl="0">
              <a:spcBef>
                <a:spcPts val="0"/>
              </a:spcBef>
              <a:spcAft>
                <a:spcPts val="0"/>
              </a:spcAft>
              <a:buSzPts val="1100"/>
              <a:buChar char="●"/>
              <a:defRPr sz="1500"/>
            </a:lvl7pPr>
            <a:lvl8pPr marL="4870229" lvl="7" indent="-397393" rtl="0">
              <a:spcBef>
                <a:spcPts val="0"/>
              </a:spcBef>
              <a:spcAft>
                <a:spcPts val="0"/>
              </a:spcAft>
              <a:buSzPts val="1100"/>
              <a:buChar char="○"/>
              <a:defRPr sz="1500"/>
            </a:lvl8pPr>
            <a:lvl9pPr marL="5479054" lvl="8" indent="-397393" rtl="0">
              <a:spcBef>
                <a:spcPts val="0"/>
              </a:spcBef>
              <a:spcAft>
                <a:spcPts val="0"/>
              </a:spcAft>
              <a:buSzPts val="1100"/>
              <a:buChar char="■"/>
              <a:defRPr sz="1500"/>
            </a:lvl9pPr>
          </a:lstStyle>
          <a:p>
            <a:endParaRPr/>
          </a:p>
        </p:txBody>
      </p:sp>
      <p:sp>
        <p:nvSpPr>
          <p:cNvPr id="91" name="Google Shape;91;p8"/>
          <p:cNvSpPr txBox="1">
            <a:spLocks noGrp="1"/>
          </p:cNvSpPr>
          <p:nvPr>
            <p:ph type="body" idx="2"/>
          </p:nvPr>
        </p:nvSpPr>
        <p:spPr>
          <a:xfrm>
            <a:off x="3507915" y="2610733"/>
            <a:ext cx="1980400" cy="3491200"/>
          </a:xfrm>
          <a:prstGeom prst="rect">
            <a:avLst/>
          </a:prstGeom>
        </p:spPr>
        <p:txBody>
          <a:bodyPr spcFirstLastPara="1" wrap="square" lIns="121756" tIns="121756" rIns="121756" bIns="121756" anchor="t" anchorCtr="0"/>
          <a:lstStyle>
            <a:lvl1pPr marL="608739" lvl="0" indent="-397393" rtl="0">
              <a:spcBef>
                <a:spcPts val="800"/>
              </a:spcBef>
              <a:spcAft>
                <a:spcPts val="0"/>
              </a:spcAft>
              <a:buSzPts val="1100"/>
              <a:buChar char="￮"/>
              <a:defRPr sz="1500"/>
            </a:lvl1pPr>
            <a:lvl2pPr marL="1217580" lvl="1" indent="-397393" rtl="0">
              <a:spcBef>
                <a:spcPts val="0"/>
              </a:spcBef>
              <a:spcAft>
                <a:spcPts val="0"/>
              </a:spcAft>
              <a:buSzPts val="1100"/>
              <a:buChar char="￮"/>
              <a:defRPr sz="1500"/>
            </a:lvl2pPr>
            <a:lvl3pPr marL="1826352" lvl="2" indent="-397393" rtl="0">
              <a:spcBef>
                <a:spcPts val="0"/>
              </a:spcBef>
              <a:spcAft>
                <a:spcPts val="0"/>
              </a:spcAft>
              <a:buSzPts val="1100"/>
              <a:buChar char="￮"/>
              <a:defRPr sz="1500"/>
            </a:lvl3pPr>
            <a:lvl4pPr marL="2435158" lvl="3" indent="-397393" rtl="0">
              <a:spcBef>
                <a:spcPts val="0"/>
              </a:spcBef>
              <a:spcAft>
                <a:spcPts val="0"/>
              </a:spcAft>
              <a:buSzPts val="1100"/>
              <a:buChar char="●"/>
              <a:defRPr sz="1500"/>
            </a:lvl4pPr>
            <a:lvl5pPr marL="3043896" lvl="4" indent="-397393" rtl="0">
              <a:spcBef>
                <a:spcPts val="0"/>
              </a:spcBef>
              <a:spcAft>
                <a:spcPts val="0"/>
              </a:spcAft>
              <a:buSzPts val="1100"/>
              <a:buChar char="○"/>
              <a:defRPr sz="1500"/>
            </a:lvl5pPr>
            <a:lvl6pPr marL="3652635" lvl="5" indent="-397393" rtl="0">
              <a:spcBef>
                <a:spcPts val="0"/>
              </a:spcBef>
              <a:spcAft>
                <a:spcPts val="0"/>
              </a:spcAft>
              <a:buSzPts val="1100"/>
              <a:buChar char="■"/>
              <a:defRPr sz="1500"/>
            </a:lvl6pPr>
            <a:lvl7pPr marL="4261440" lvl="6" indent="-397393" rtl="0">
              <a:spcBef>
                <a:spcPts val="0"/>
              </a:spcBef>
              <a:spcAft>
                <a:spcPts val="0"/>
              </a:spcAft>
              <a:buSzPts val="1100"/>
              <a:buChar char="●"/>
              <a:defRPr sz="1500"/>
            </a:lvl7pPr>
            <a:lvl8pPr marL="4870229" lvl="7" indent="-397393" rtl="0">
              <a:spcBef>
                <a:spcPts val="0"/>
              </a:spcBef>
              <a:spcAft>
                <a:spcPts val="0"/>
              </a:spcAft>
              <a:buSzPts val="1100"/>
              <a:buChar char="○"/>
              <a:defRPr sz="1500"/>
            </a:lvl8pPr>
            <a:lvl9pPr marL="5479054" lvl="8" indent="-397393" rtl="0">
              <a:spcBef>
                <a:spcPts val="0"/>
              </a:spcBef>
              <a:spcAft>
                <a:spcPts val="0"/>
              </a:spcAft>
              <a:buSzPts val="1100"/>
              <a:buChar char="■"/>
              <a:defRPr sz="1500"/>
            </a:lvl9pPr>
          </a:lstStyle>
          <a:p>
            <a:endParaRPr/>
          </a:p>
        </p:txBody>
      </p:sp>
      <p:sp>
        <p:nvSpPr>
          <p:cNvPr id="92" name="Google Shape;92;p8"/>
          <p:cNvSpPr txBox="1">
            <a:spLocks noGrp="1"/>
          </p:cNvSpPr>
          <p:nvPr>
            <p:ph type="body" idx="3"/>
          </p:nvPr>
        </p:nvSpPr>
        <p:spPr>
          <a:xfrm>
            <a:off x="5589661" y="2610733"/>
            <a:ext cx="1980400" cy="3491200"/>
          </a:xfrm>
          <a:prstGeom prst="rect">
            <a:avLst/>
          </a:prstGeom>
        </p:spPr>
        <p:txBody>
          <a:bodyPr spcFirstLastPara="1" wrap="square" lIns="121756" tIns="121756" rIns="121756" bIns="121756" anchor="t" anchorCtr="0"/>
          <a:lstStyle>
            <a:lvl1pPr marL="608739" lvl="0" indent="-397393" rtl="0">
              <a:spcBef>
                <a:spcPts val="800"/>
              </a:spcBef>
              <a:spcAft>
                <a:spcPts val="0"/>
              </a:spcAft>
              <a:buSzPts val="1100"/>
              <a:buChar char="￮"/>
              <a:defRPr sz="1500"/>
            </a:lvl1pPr>
            <a:lvl2pPr marL="1217580" lvl="1" indent="-397393" rtl="0">
              <a:spcBef>
                <a:spcPts val="0"/>
              </a:spcBef>
              <a:spcAft>
                <a:spcPts val="0"/>
              </a:spcAft>
              <a:buSzPts val="1100"/>
              <a:buChar char="￮"/>
              <a:defRPr sz="1500"/>
            </a:lvl2pPr>
            <a:lvl3pPr marL="1826352" lvl="2" indent="-397393" rtl="0">
              <a:spcBef>
                <a:spcPts val="0"/>
              </a:spcBef>
              <a:spcAft>
                <a:spcPts val="0"/>
              </a:spcAft>
              <a:buSzPts val="1100"/>
              <a:buChar char="￮"/>
              <a:defRPr sz="1500"/>
            </a:lvl3pPr>
            <a:lvl4pPr marL="2435158" lvl="3" indent="-397393" rtl="0">
              <a:spcBef>
                <a:spcPts val="0"/>
              </a:spcBef>
              <a:spcAft>
                <a:spcPts val="0"/>
              </a:spcAft>
              <a:buSzPts val="1100"/>
              <a:buChar char="●"/>
              <a:defRPr sz="1500"/>
            </a:lvl4pPr>
            <a:lvl5pPr marL="3043896" lvl="4" indent="-397393" rtl="0">
              <a:spcBef>
                <a:spcPts val="0"/>
              </a:spcBef>
              <a:spcAft>
                <a:spcPts val="0"/>
              </a:spcAft>
              <a:buSzPts val="1100"/>
              <a:buChar char="○"/>
              <a:defRPr sz="1500"/>
            </a:lvl5pPr>
            <a:lvl6pPr marL="3652635" lvl="5" indent="-397393" rtl="0">
              <a:spcBef>
                <a:spcPts val="0"/>
              </a:spcBef>
              <a:spcAft>
                <a:spcPts val="0"/>
              </a:spcAft>
              <a:buSzPts val="1100"/>
              <a:buChar char="■"/>
              <a:defRPr sz="1500"/>
            </a:lvl6pPr>
            <a:lvl7pPr marL="4261440" lvl="6" indent="-397393" rtl="0">
              <a:spcBef>
                <a:spcPts val="0"/>
              </a:spcBef>
              <a:spcAft>
                <a:spcPts val="0"/>
              </a:spcAft>
              <a:buSzPts val="1100"/>
              <a:buChar char="●"/>
              <a:defRPr sz="1500"/>
            </a:lvl7pPr>
            <a:lvl8pPr marL="4870229" lvl="7" indent="-397393" rtl="0">
              <a:spcBef>
                <a:spcPts val="0"/>
              </a:spcBef>
              <a:spcAft>
                <a:spcPts val="0"/>
              </a:spcAft>
              <a:buSzPts val="1100"/>
              <a:buChar char="○"/>
              <a:defRPr sz="1500"/>
            </a:lvl8pPr>
            <a:lvl9pPr marL="5479054" lvl="8" indent="-397393" rtl="0">
              <a:spcBef>
                <a:spcPts val="0"/>
              </a:spcBef>
              <a:spcAft>
                <a:spcPts val="0"/>
              </a:spcAft>
              <a:buSzPts val="1100"/>
              <a:buChar char="■"/>
              <a:defRPr sz="1500"/>
            </a:lvl9pPr>
          </a:lstStyle>
          <a:p>
            <a:endParaRPr/>
          </a:p>
        </p:txBody>
      </p:sp>
      <p:sp>
        <p:nvSpPr>
          <p:cNvPr id="93" name="Google Shape;93;p8"/>
          <p:cNvSpPr txBox="1">
            <a:spLocks noGrp="1"/>
          </p:cNvSpPr>
          <p:nvPr>
            <p:ph type="sldNum" idx="12"/>
          </p:nvPr>
        </p:nvSpPr>
        <p:spPr>
          <a:xfrm>
            <a:off x="11407833" y="6101933"/>
            <a:ext cx="580800" cy="580800"/>
          </a:xfrm>
          <a:prstGeom prst="rect">
            <a:avLst/>
          </a:prstGeom>
        </p:spPr>
        <p:txBody>
          <a:bodyPr spcFirstLastPara="1" wrap="square" lIns="121756" tIns="121756" rIns="121756" bIns="121756"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94" name="Google Shape;94;p8"/>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756" tIns="121756" rIns="121756" bIns="121756"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5" name="Google Shape;95;p8"/>
          <p:cNvSpPr/>
          <p:nvPr/>
        </p:nvSpPr>
        <p:spPr>
          <a:xfrm>
            <a:off x="8363867" y="1273600"/>
            <a:ext cx="4310800" cy="4310800"/>
          </a:xfrm>
          <a:prstGeom prst="ellipse">
            <a:avLst/>
          </a:prstGeom>
          <a:solidFill>
            <a:srgbClr val="000000">
              <a:alpha val="6539"/>
            </a:srgbClr>
          </a:solidFill>
          <a:ln>
            <a:noFill/>
          </a:ln>
        </p:spPr>
        <p:txBody>
          <a:bodyPr spcFirstLastPara="1" wrap="square" lIns="121756" tIns="121756" rIns="121756" bIns="121756"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10731662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756" tIns="121756" rIns="121756" bIns="121756"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121756" tIns="121756" rIns="121756" bIns="121756"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121756" tIns="121756" rIns="121756" bIns="121756"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426008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5" y="5082732"/>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756" tIns="121756" rIns="121756" bIns="121756"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121756" tIns="121756" rIns="121756" bIns="121756" anchor="b" anchorCtr="0"/>
          <a:lstStyle>
            <a:lvl1pPr marL="608739" lvl="0" indent="-304368">
              <a:spcBef>
                <a:spcPts val="480"/>
              </a:spcBef>
              <a:spcAft>
                <a:spcPts val="0"/>
              </a:spcAft>
              <a:buSzPts val="1400"/>
              <a:buNone/>
              <a:defRPr sz="1900"/>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121756" tIns="121756" rIns="121756" bIns="121756"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985242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 A" type="blank">
  <p:cSld name="Blank type A">
    <p:spTree>
      <p:nvGrpSpPr>
        <p:cNvPr id="1" name="Shape 114"/>
        <p:cNvGrpSpPr/>
        <p:nvPr/>
      </p:nvGrpSpPr>
      <p:grpSpPr>
        <a:xfrm>
          <a:off x="0" y="0"/>
          <a:ext cx="0" cy="0"/>
          <a:chOff x="0" y="0"/>
          <a:chExt cx="0" cy="0"/>
        </a:xfrm>
      </p:grpSpPr>
      <p:sp>
        <p:nvSpPr>
          <p:cNvPr id="115" name="Google Shape;115;p11"/>
          <p:cNvSpPr/>
          <p:nvPr/>
        </p:nvSpPr>
        <p:spPr>
          <a:xfrm>
            <a:off x="1018667" y="-1648367"/>
            <a:ext cx="10154800" cy="10154800"/>
          </a:xfrm>
          <a:prstGeom prst="ellipse">
            <a:avLst/>
          </a:prstGeom>
          <a:noFill/>
          <a:ln w="9525" cap="flat" cmpd="sng">
            <a:solidFill>
              <a:srgbClr val="E8E8E8"/>
            </a:solidFill>
            <a:prstDash val="solid"/>
            <a:round/>
            <a:headEnd type="none" w="sm" len="sm"/>
            <a:tailEnd type="none" w="sm" len="sm"/>
          </a:ln>
        </p:spPr>
        <p:txBody>
          <a:bodyPr spcFirstLastPara="1" wrap="square" lIns="121756" tIns="121756" rIns="121756" bIns="121756"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6" name="Google Shape;116;p11"/>
          <p:cNvSpPr/>
          <p:nvPr/>
        </p:nvSpPr>
        <p:spPr>
          <a:xfrm>
            <a:off x="1597733" y="-1069300"/>
            <a:ext cx="8996000" cy="8996000"/>
          </a:xfrm>
          <a:prstGeom prst="ellipse">
            <a:avLst/>
          </a:prstGeom>
          <a:noFill/>
          <a:ln w="9525" cap="flat" cmpd="sng">
            <a:solidFill>
              <a:srgbClr val="E8E8E8"/>
            </a:solidFill>
            <a:prstDash val="solid"/>
            <a:round/>
            <a:headEnd type="none" w="sm" len="sm"/>
            <a:tailEnd type="none" w="sm" len="sm"/>
          </a:ln>
        </p:spPr>
        <p:txBody>
          <a:bodyPr spcFirstLastPara="1" wrap="square" lIns="121756" tIns="121756" rIns="121756" bIns="121756"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7" name="Google Shape;117;p11"/>
          <p:cNvSpPr/>
          <p:nvPr/>
        </p:nvSpPr>
        <p:spPr>
          <a:xfrm>
            <a:off x="3023867" y="356833"/>
            <a:ext cx="6144400" cy="6144400"/>
          </a:xfrm>
          <a:prstGeom prst="ellipse">
            <a:avLst/>
          </a:prstGeom>
          <a:noFill/>
          <a:ln w="9525" cap="flat" cmpd="sng">
            <a:solidFill>
              <a:srgbClr val="E8E8E8"/>
            </a:solidFill>
            <a:prstDash val="solid"/>
            <a:round/>
            <a:headEnd type="none" w="sm" len="sm"/>
            <a:tailEnd type="none" w="sm" len="sm"/>
          </a:ln>
        </p:spPr>
        <p:txBody>
          <a:bodyPr spcFirstLastPara="1" wrap="square" lIns="121756" tIns="121756" rIns="121756" bIns="121756"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8" name="Google Shape;118;p11"/>
          <p:cNvSpPr/>
          <p:nvPr/>
        </p:nvSpPr>
        <p:spPr>
          <a:xfrm>
            <a:off x="-939800" y="-3606800"/>
            <a:ext cx="14071600" cy="14071600"/>
          </a:xfrm>
          <a:prstGeom prst="donut">
            <a:avLst>
              <a:gd name="adj" fmla="val 10467"/>
            </a:avLst>
          </a:prstGeom>
          <a:solidFill>
            <a:srgbClr val="000000">
              <a:alpha val="6539"/>
            </a:srgbClr>
          </a:solidFill>
          <a:ln>
            <a:noFill/>
          </a:ln>
        </p:spPr>
        <p:txBody>
          <a:bodyPr spcFirstLastPara="1" wrap="square" lIns="121756" tIns="121756" rIns="121756" bIns="121756"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9" name="Google Shape;119;p11"/>
          <p:cNvSpPr/>
          <p:nvPr/>
        </p:nvSpPr>
        <p:spPr>
          <a:xfrm>
            <a:off x="11408000" y="6101933"/>
            <a:ext cx="580800" cy="580800"/>
          </a:xfrm>
          <a:prstGeom prst="ellipse">
            <a:avLst/>
          </a:prstGeom>
          <a:solidFill>
            <a:srgbClr val="000000"/>
          </a:solidFill>
          <a:ln>
            <a:noFill/>
          </a:ln>
        </p:spPr>
        <p:txBody>
          <a:bodyPr spcFirstLastPara="1" wrap="square" lIns="121756" tIns="121756" rIns="121756" bIns="121756"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0" name="Google Shape;120;p11"/>
          <p:cNvSpPr txBox="1">
            <a:spLocks noGrp="1"/>
          </p:cNvSpPr>
          <p:nvPr>
            <p:ph type="sldNum" idx="12"/>
          </p:nvPr>
        </p:nvSpPr>
        <p:spPr>
          <a:xfrm>
            <a:off x="11407833" y="6101933"/>
            <a:ext cx="580800" cy="580800"/>
          </a:xfrm>
          <a:prstGeom prst="rect">
            <a:avLst/>
          </a:prstGeom>
        </p:spPr>
        <p:txBody>
          <a:bodyPr spcFirstLastPara="1" wrap="square" lIns="121756" tIns="121756" rIns="121756" bIns="121756"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2356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 B">
  <p:cSld name="Blank type B">
    <p:spTree>
      <p:nvGrpSpPr>
        <p:cNvPr id="1" name="Shape 121"/>
        <p:cNvGrpSpPr/>
        <p:nvPr/>
      </p:nvGrpSpPr>
      <p:grpSpPr>
        <a:xfrm>
          <a:off x="0" y="0"/>
          <a:ext cx="0" cy="0"/>
          <a:chOff x="0" y="0"/>
          <a:chExt cx="0" cy="0"/>
        </a:xfrm>
      </p:grpSpPr>
      <p:sp>
        <p:nvSpPr>
          <p:cNvPr id="122" name="Google Shape;122;p12"/>
          <p:cNvSpPr/>
          <p:nvPr/>
        </p:nvSpPr>
        <p:spPr>
          <a:xfrm>
            <a:off x="11408000" y="6101933"/>
            <a:ext cx="580800" cy="580800"/>
          </a:xfrm>
          <a:prstGeom prst="ellipse">
            <a:avLst/>
          </a:prstGeom>
          <a:solidFill>
            <a:srgbClr val="000000"/>
          </a:solidFill>
          <a:ln>
            <a:noFill/>
          </a:ln>
        </p:spPr>
        <p:txBody>
          <a:bodyPr spcFirstLastPara="1" wrap="square" lIns="121670" tIns="121670" rIns="121670" bIns="121670"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3" name="Google Shape;123;p12"/>
          <p:cNvSpPr txBox="1">
            <a:spLocks noGrp="1"/>
          </p:cNvSpPr>
          <p:nvPr>
            <p:ph type="sldNum" idx="12"/>
          </p:nvPr>
        </p:nvSpPr>
        <p:spPr>
          <a:xfrm>
            <a:off x="11407833" y="6101933"/>
            <a:ext cx="580800" cy="580800"/>
          </a:xfrm>
          <a:prstGeom prst="rect">
            <a:avLst/>
          </a:prstGeom>
        </p:spPr>
        <p:txBody>
          <a:bodyPr spcFirstLastPara="1" wrap="square" lIns="121670" tIns="121670" rIns="121670" bIns="12167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124" name="Google Shape;124;p12"/>
          <p:cNvGrpSpPr/>
          <p:nvPr/>
        </p:nvGrpSpPr>
        <p:grpSpPr>
          <a:xfrm>
            <a:off x="1091792" y="669777"/>
            <a:ext cx="3099600" cy="3099600"/>
            <a:chOff x="-474900" y="321200"/>
            <a:chExt cx="2324700" cy="2324700"/>
          </a:xfrm>
        </p:grpSpPr>
        <p:sp>
          <p:nvSpPr>
            <p:cNvPr id="125" name="Google Shape;125;p12"/>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6" name="Google Shape;126;p12"/>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7" name="Google Shape;127;p12"/>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8" name="Google Shape;128;p12"/>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29" name="Google Shape;129;p12"/>
          <p:cNvSpPr/>
          <p:nvPr/>
        </p:nvSpPr>
        <p:spPr>
          <a:xfrm>
            <a:off x="2392700" y="-543867"/>
            <a:ext cx="7945600" cy="7945600"/>
          </a:xfrm>
          <a:prstGeom prst="ellipse">
            <a:avLst/>
          </a:prstGeom>
          <a:solidFill>
            <a:srgbClr val="000000">
              <a:alpha val="6539"/>
            </a:srgbClr>
          </a:solidFill>
          <a:ln>
            <a:noFill/>
          </a:ln>
        </p:spPr>
        <p:txBody>
          <a:bodyPr spcFirstLastPara="1" wrap="square" lIns="121670" tIns="121670" rIns="121670" bIns="121670" anchor="ctr" anchorCtr="0">
            <a:noAutofit/>
          </a:bodyPr>
          <a:lstStyle/>
          <a:p>
            <a:pPr defTabSz="912473"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12542450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 B">
  <p:cSld name="Blank type B">
    <p:spTree>
      <p:nvGrpSpPr>
        <p:cNvPr id="1" name="Shape 121"/>
        <p:cNvGrpSpPr/>
        <p:nvPr/>
      </p:nvGrpSpPr>
      <p:grpSpPr>
        <a:xfrm>
          <a:off x="0" y="0"/>
          <a:ext cx="0" cy="0"/>
          <a:chOff x="0" y="0"/>
          <a:chExt cx="0" cy="0"/>
        </a:xfrm>
      </p:grpSpPr>
      <p:sp>
        <p:nvSpPr>
          <p:cNvPr id="122" name="Google Shape;122;p12"/>
          <p:cNvSpPr/>
          <p:nvPr/>
        </p:nvSpPr>
        <p:spPr>
          <a:xfrm>
            <a:off x="11408000" y="6101933"/>
            <a:ext cx="580800" cy="580800"/>
          </a:xfrm>
          <a:prstGeom prst="ellipse">
            <a:avLst/>
          </a:prstGeom>
          <a:solidFill>
            <a:srgbClr val="000000"/>
          </a:solidFill>
          <a:ln>
            <a:noFill/>
          </a:ln>
        </p:spPr>
        <p:txBody>
          <a:bodyPr spcFirstLastPara="1" wrap="square" lIns="121756" tIns="121756" rIns="121756" bIns="121756"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3" name="Google Shape;123;p12"/>
          <p:cNvSpPr txBox="1">
            <a:spLocks noGrp="1"/>
          </p:cNvSpPr>
          <p:nvPr>
            <p:ph type="sldNum" idx="12"/>
          </p:nvPr>
        </p:nvSpPr>
        <p:spPr>
          <a:xfrm>
            <a:off x="11407833" y="6101933"/>
            <a:ext cx="580800" cy="580800"/>
          </a:xfrm>
          <a:prstGeom prst="rect">
            <a:avLst/>
          </a:prstGeom>
        </p:spPr>
        <p:txBody>
          <a:bodyPr spcFirstLastPara="1" wrap="square" lIns="121756" tIns="121756" rIns="121756" bIns="121756"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124" name="Google Shape;124;p12"/>
          <p:cNvGrpSpPr/>
          <p:nvPr/>
        </p:nvGrpSpPr>
        <p:grpSpPr>
          <a:xfrm>
            <a:off x="1091792" y="669777"/>
            <a:ext cx="3099600" cy="3099600"/>
            <a:chOff x="-474900" y="321200"/>
            <a:chExt cx="2324700" cy="2324700"/>
          </a:xfrm>
        </p:grpSpPr>
        <p:sp>
          <p:nvSpPr>
            <p:cNvPr id="125" name="Google Shape;125;p12"/>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6" name="Google Shape;126;p12"/>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7" name="Google Shape;127;p12"/>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8" name="Google Shape;128;p12"/>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29" name="Google Shape;129;p12"/>
          <p:cNvSpPr/>
          <p:nvPr/>
        </p:nvSpPr>
        <p:spPr>
          <a:xfrm>
            <a:off x="2392700" y="-543867"/>
            <a:ext cx="7945600" cy="7945600"/>
          </a:xfrm>
          <a:prstGeom prst="ellipse">
            <a:avLst/>
          </a:prstGeom>
          <a:solidFill>
            <a:srgbClr val="000000">
              <a:alpha val="6539"/>
            </a:srgbClr>
          </a:solidFill>
          <a:ln>
            <a:noFill/>
          </a:ln>
        </p:spPr>
        <p:txBody>
          <a:bodyPr spcFirstLastPara="1" wrap="square" lIns="121756" tIns="121756" rIns="121756" bIns="121756"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39218649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Image background">
  <p:cSld name="Image background">
    <p:bg>
      <p:bgPr>
        <a:solidFill>
          <a:srgbClr val="000000"/>
        </a:solidFill>
        <a:effectLst/>
      </p:bgPr>
    </p:bg>
    <p:spTree>
      <p:nvGrpSpPr>
        <p:cNvPr id="1" name="Shape 130"/>
        <p:cNvGrpSpPr/>
        <p:nvPr/>
      </p:nvGrpSpPr>
      <p:grpSpPr>
        <a:xfrm>
          <a:off x="0" y="0"/>
          <a:ext cx="0" cy="0"/>
          <a:chOff x="0" y="0"/>
          <a:chExt cx="0" cy="0"/>
        </a:xfrm>
      </p:grpSpPr>
      <p:sp>
        <p:nvSpPr>
          <p:cNvPr id="131" name="Google Shape;131;p13"/>
          <p:cNvSpPr/>
          <p:nvPr/>
        </p:nvSpPr>
        <p:spPr>
          <a:xfrm>
            <a:off x="-939800" y="-3606800"/>
            <a:ext cx="14071600" cy="14071600"/>
          </a:xfrm>
          <a:prstGeom prst="donut">
            <a:avLst>
              <a:gd name="adj" fmla="val 10467"/>
            </a:avLst>
          </a:prstGeom>
          <a:solidFill>
            <a:srgbClr val="FFFFFF"/>
          </a:solidFill>
          <a:ln>
            <a:noFill/>
          </a:ln>
        </p:spPr>
        <p:txBody>
          <a:bodyPr spcFirstLastPara="1" wrap="square" lIns="121756" tIns="121756" rIns="121756" bIns="121756"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2" name="Google Shape;132;p13"/>
          <p:cNvSpPr/>
          <p:nvPr/>
        </p:nvSpPr>
        <p:spPr>
          <a:xfrm>
            <a:off x="11408000" y="6101933"/>
            <a:ext cx="580800" cy="580800"/>
          </a:xfrm>
          <a:prstGeom prst="ellipse">
            <a:avLst/>
          </a:prstGeom>
          <a:solidFill>
            <a:srgbClr val="000000"/>
          </a:solidFill>
          <a:ln>
            <a:noFill/>
          </a:ln>
        </p:spPr>
        <p:txBody>
          <a:bodyPr spcFirstLastPara="1" wrap="square" lIns="121756" tIns="121756" rIns="121756" bIns="121756"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3" name="Google Shape;133;p13"/>
          <p:cNvSpPr/>
          <p:nvPr/>
        </p:nvSpPr>
        <p:spPr>
          <a:xfrm>
            <a:off x="1018667" y="-1648367"/>
            <a:ext cx="10154800" cy="10154800"/>
          </a:xfrm>
          <a:prstGeom prst="ellipse">
            <a:avLst/>
          </a:prstGeom>
          <a:noFill/>
          <a:ln w="9525" cap="flat" cmpd="sng">
            <a:solidFill>
              <a:srgbClr val="FFFFFF"/>
            </a:solidFill>
            <a:prstDash val="solid"/>
            <a:round/>
            <a:headEnd type="none" w="sm" len="sm"/>
            <a:tailEnd type="none" w="sm" len="sm"/>
          </a:ln>
        </p:spPr>
        <p:txBody>
          <a:bodyPr spcFirstLastPara="1" wrap="square" lIns="121756" tIns="121756" rIns="121756" bIns="121756"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4" name="Google Shape;134;p13"/>
          <p:cNvSpPr/>
          <p:nvPr/>
        </p:nvSpPr>
        <p:spPr>
          <a:xfrm>
            <a:off x="1597733" y="-1069300"/>
            <a:ext cx="8996000" cy="8996000"/>
          </a:xfrm>
          <a:prstGeom prst="ellipse">
            <a:avLst/>
          </a:prstGeom>
          <a:noFill/>
          <a:ln w="9525" cap="flat" cmpd="sng">
            <a:solidFill>
              <a:srgbClr val="FFFFFF"/>
            </a:solidFill>
            <a:prstDash val="solid"/>
            <a:round/>
            <a:headEnd type="none" w="sm" len="sm"/>
            <a:tailEnd type="none" w="sm" len="sm"/>
          </a:ln>
        </p:spPr>
        <p:txBody>
          <a:bodyPr spcFirstLastPara="1" wrap="square" lIns="121756" tIns="121756" rIns="121756" bIns="121756"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5" name="Google Shape;135;p13"/>
          <p:cNvSpPr/>
          <p:nvPr/>
        </p:nvSpPr>
        <p:spPr>
          <a:xfrm>
            <a:off x="3023867" y="356833"/>
            <a:ext cx="6144400" cy="6144400"/>
          </a:xfrm>
          <a:prstGeom prst="ellipse">
            <a:avLst/>
          </a:prstGeom>
          <a:noFill/>
          <a:ln w="9525" cap="flat" cmpd="sng">
            <a:solidFill>
              <a:srgbClr val="FFFFFF"/>
            </a:solidFill>
            <a:prstDash val="solid"/>
            <a:round/>
            <a:headEnd type="none" w="sm" len="sm"/>
            <a:tailEnd type="none" w="sm" len="sm"/>
          </a:ln>
        </p:spPr>
        <p:txBody>
          <a:bodyPr spcFirstLastPara="1" wrap="square" lIns="121756" tIns="121756" rIns="121756" bIns="121756" anchor="ctr" anchorCtr="0">
            <a:noAutofit/>
          </a:bodyPr>
          <a:lstStyle/>
          <a:p>
            <a:pPr defTabSz="91319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6" name="Google Shape;136;p13"/>
          <p:cNvSpPr txBox="1">
            <a:spLocks noGrp="1"/>
          </p:cNvSpPr>
          <p:nvPr>
            <p:ph type="sldNum" idx="12"/>
          </p:nvPr>
        </p:nvSpPr>
        <p:spPr>
          <a:xfrm>
            <a:off x="11407833" y="6101933"/>
            <a:ext cx="580800" cy="580800"/>
          </a:xfrm>
          <a:prstGeom prst="rect">
            <a:avLst/>
          </a:prstGeom>
        </p:spPr>
        <p:txBody>
          <a:bodyPr spcFirstLastPara="1" wrap="square" lIns="121756" tIns="121756" rIns="121756" bIns="121756"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30158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121780" tIns="121780" rIns="121780" bIns="121780" anchor="b" anchorCtr="0"/>
          <a:lstStyle>
            <a:lvl1pPr lvl="0" algn="ctr" rtl="0">
              <a:spcBef>
                <a:spcPts val="0"/>
              </a:spcBef>
              <a:spcAft>
                <a:spcPts val="0"/>
              </a:spcAft>
              <a:buClr>
                <a:srgbClr val="000000"/>
              </a:buClr>
              <a:buSzPts val="5200"/>
              <a:buNone/>
              <a:defRPr sz="6900">
                <a:solidFill>
                  <a:srgbClr val="000000"/>
                </a:solidFill>
              </a:defRPr>
            </a:lvl1pPr>
            <a:lvl2pPr lvl="1" algn="ctr" rtl="0">
              <a:spcBef>
                <a:spcPts val="0"/>
              </a:spcBef>
              <a:spcAft>
                <a:spcPts val="0"/>
              </a:spcAft>
              <a:buClr>
                <a:srgbClr val="000000"/>
              </a:buClr>
              <a:buSzPts val="5200"/>
              <a:buNone/>
              <a:defRPr sz="6900">
                <a:solidFill>
                  <a:srgbClr val="000000"/>
                </a:solidFill>
              </a:defRPr>
            </a:lvl2pPr>
            <a:lvl3pPr lvl="2" algn="ctr" rtl="0">
              <a:spcBef>
                <a:spcPts val="0"/>
              </a:spcBef>
              <a:spcAft>
                <a:spcPts val="0"/>
              </a:spcAft>
              <a:buClr>
                <a:srgbClr val="000000"/>
              </a:buClr>
              <a:buSzPts val="5200"/>
              <a:buNone/>
              <a:defRPr sz="6900">
                <a:solidFill>
                  <a:srgbClr val="000000"/>
                </a:solidFill>
              </a:defRPr>
            </a:lvl3pPr>
            <a:lvl4pPr lvl="3" algn="ctr" rtl="0">
              <a:spcBef>
                <a:spcPts val="0"/>
              </a:spcBef>
              <a:spcAft>
                <a:spcPts val="0"/>
              </a:spcAft>
              <a:buClr>
                <a:srgbClr val="000000"/>
              </a:buClr>
              <a:buSzPts val="5200"/>
              <a:buNone/>
              <a:defRPr sz="6900">
                <a:solidFill>
                  <a:srgbClr val="000000"/>
                </a:solidFill>
              </a:defRPr>
            </a:lvl4pPr>
            <a:lvl5pPr lvl="4" algn="ctr" rtl="0">
              <a:spcBef>
                <a:spcPts val="0"/>
              </a:spcBef>
              <a:spcAft>
                <a:spcPts val="0"/>
              </a:spcAft>
              <a:buClr>
                <a:srgbClr val="000000"/>
              </a:buClr>
              <a:buSzPts val="5200"/>
              <a:buNone/>
              <a:defRPr sz="6900">
                <a:solidFill>
                  <a:srgbClr val="000000"/>
                </a:solidFill>
              </a:defRPr>
            </a:lvl5pPr>
            <a:lvl6pPr lvl="5" algn="ctr" rtl="0">
              <a:spcBef>
                <a:spcPts val="0"/>
              </a:spcBef>
              <a:spcAft>
                <a:spcPts val="0"/>
              </a:spcAft>
              <a:buClr>
                <a:srgbClr val="000000"/>
              </a:buClr>
              <a:buSzPts val="5200"/>
              <a:buNone/>
              <a:defRPr sz="6900">
                <a:solidFill>
                  <a:srgbClr val="000000"/>
                </a:solidFill>
              </a:defRPr>
            </a:lvl6pPr>
            <a:lvl7pPr lvl="6" algn="ctr" rtl="0">
              <a:spcBef>
                <a:spcPts val="0"/>
              </a:spcBef>
              <a:spcAft>
                <a:spcPts val="0"/>
              </a:spcAft>
              <a:buClr>
                <a:srgbClr val="000000"/>
              </a:buClr>
              <a:buSzPts val="5200"/>
              <a:buNone/>
              <a:defRPr sz="6900">
                <a:solidFill>
                  <a:srgbClr val="000000"/>
                </a:solidFill>
              </a:defRPr>
            </a:lvl7pPr>
            <a:lvl8pPr lvl="7" algn="ctr" rtl="0">
              <a:spcBef>
                <a:spcPts val="0"/>
              </a:spcBef>
              <a:spcAft>
                <a:spcPts val="0"/>
              </a:spcAft>
              <a:buClr>
                <a:srgbClr val="000000"/>
              </a:buClr>
              <a:buSzPts val="5200"/>
              <a:buNone/>
              <a:defRPr sz="6900">
                <a:solidFill>
                  <a:srgbClr val="000000"/>
                </a:solidFill>
              </a:defRPr>
            </a:lvl8pPr>
            <a:lvl9pPr lvl="8" algn="ctr" rtl="0">
              <a:spcBef>
                <a:spcPts val="0"/>
              </a:spcBef>
              <a:spcAft>
                <a:spcPts val="0"/>
              </a:spcAft>
              <a:buClr>
                <a:srgbClr val="000000"/>
              </a:buClr>
              <a:buSzPts val="5200"/>
              <a:buNone/>
              <a:defRPr sz="6900">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121780" tIns="121780" rIns="121780" bIns="121780" anchor="t" anchorCtr="0"/>
          <a:lstStyle>
            <a:lvl1pPr lvl="0" algn="ctr" rtl="0">
              <a:spcBef>
                <a:spcPts val="0"/>
              </a:spcBef>
              <a:spcAft>
                <a:spcPts val="0"/>
              </a:spcAft>
              <a:buClr>
                <a:srgbClr val="000000"/>
              </a:buClr>
              <a:buSzPts val="1400"/>
              <a:buNone/>
              <a:defRPr sz="1900">
                <a:solidFill>
                  <a:srgbClr val="000000"/>
                </a:solidFill>
              </a:defRPr>
            </a:lvl1pPr>
            <a:lvl2pPr lvl="1" algn="ctr" rtl="0">
              <a:spcBef>
                <a:spcPts val="0"/>
              </a:spcBef>
              <a:spcAft>
                <a:spcPts val="0"/>
              </a:spcAft>
              <a:buClr>
                <a:srgbClr val="000000"/>
              </a:buClr>
              <a:buSzPts val="1400"/>
              <a:buNone/>
              <a:defRPr sz="1900">
                <a:solidFill>
                  <a:srgbClr val="000000"/>
                </a:solidFill>
              </a:defRPr>
            </a:lvl2pPr>
            <a:lvl3pPr lvl="2" algn="ctr" rtl="0">
              <a:spcBef>
                <a:spcPts val="0"/>
              </a:spcBef>
              <a:spcAft>
                <a:spcPts val="0"/>
              </a:spcAft>
              <a:buClr>
                <a:srgbClr val="000000"/>
              </a:buClr>
              <a:buSzPts val="1400"/>
              <a:buNone/>
              <a:defRPr sz="1900">
                <a:solidFill>
                  <a:srgbClr val="000000"/>
                </a:solidFill>
              </a:defRPr>
            </a:lvl3pPr>
            <a:lvl4pPr lvl="3" algn="ctr" rtl="0">
              <a:spcBef>
                <a:spcPts val="0"/>
              </a:spcBef>
              <a:spcAft>
                <a:spcPts val="0"/>
              </a:spcAft>
              <a:buClr>
                <a:srgbClr val="000000"/>
              </a:buClr>
              <a:buSzPts val="1400"/>
              <a:buNone/>
              <a:defRPr sz="1900">
                <a:solidFill>
                  <a:srgbClr val="000000"/>
                </a:solidFill>
              </a:defRPr>
            </a:lvl4pPr>
            <a:lvl5pPr lvl="4" algn="ctr" rtl="0">
              <a:spcBef>
                <a:spcPts val="0"/>
              </a:spcBef>
              <a:spcAft>
                <a:spcPts val="0"/>
              </a:spcAft>
              <a:buClr>
                <a:srgbClr val="000000"/>
              </a:buClr>
              <a:buSzPts val="1400"/>
              <a:buNone/>
              <a:defRPr sz="1900">
                <a:solidFill>
                  <a:srgbClr val="000000"/>
                </a:solidFill>
              </a:defRPr>
            </a:lvl5pPr>
            <a:lvl6pPr lvl="5" algn="ctr" rtl="0">
              <a:spcBef>
                <a:spcPts val="0"/>
              </a:spcBef>
              <a:spcAft>
                <a:spcPts val="0"/>
              </a:spcAft>
              <a:buClr>
                <a:srgbClr val="000000"/>
              </a:buClr>
              <a:buSzPts val="1400"/>
              <a:buNone/>
              <a:defRPr sz="1900">
                <a:solidFill>
                  <a:srgbClr val="000000"/>
                </a:solidFill>
              </a:defRPr>
            </a:lvl6pPr>
            <a:lvl7pPr lvl="6" algn="ctr" rtl="0">
              <a:spcBef>
                <a:spcPts val="0"/>
              </a:spcBef>
              <a:spcAft>
                <a:spcPts val="0"/>
              </a:spcAft>
              <a:buClr>
                <a:srgbClr val="000000"/>
              </a:buClr>
              <a:buSzPts val="1400"/>
              <a:buNone/>
              <a:defRPr sz="1900">
                <a:solidFill>
                  <a:srgbClr val="000000"/>
                </a:solidFill>
              </a:defRPr>
            </a:lvl7pPr>
            <a:lvl8pPr lvl="7" algn="ctr" rtl="0">
              <a:spcBef>
                <a:spcPts val="0"/>
              </a:spcBef>
              <a:spcAft>
                <a:spcPts val="0"/>
              </a:spcAft>
              <a:buClr>
                <a:srgbClr val="000000"/>
              </a:buClr>
              <a:buSzPts val="1400"/>
              <a:buNone/>
              <a:defRPr sz="1900">
                <a:solidFill>
                  <a:srgbClr val="000000"/>
                </a:solidFill>
              </a:defRPr>
            </a:lvl8pPr>
            <a:lvl9pPr lvl="8" algn="ctr" rtl="0">
              <a:spcBef>
                <a:spcPts val="0"/>
              </a:spcBef>
              <a:spcAft>
                <a:spcPts val="0"/>
              </a:spcAft>
              <a:buClr>
                <a:srgbClr val="000000"/>
              </a:buClr>
              <a:buSzPts val="1400"/>
              <a:buNone/>
              <a:defRPr sz="1900">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39664064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4"/>
        <p:cNvGrpSpPr/>
        <p:nvPr/>
      </p:nvGrpSpPr>
      <p:grpSpPr>
        <a:xfrm>
          <a:off x="0" y="0"/>
          <a:ext cx="0" cy="0"/>
          <a:chOff x="0" y="0"/>
          <a:chExt cx="0" cy="0"/>
        </a:xfrm>
      </p:grpSpPr>
      <p:grpSp>
        <p:nvGrpSpPr>
          <p:cNvPr id="35" name="Google Shape;35;p4"/>
          <p:cNvGrpSpPr/>
          <p:nvPr/>
        </p:nvGrpSpPr>
        <p:grpSpPr>
          <a:xfrm>
            <a:off x="1091792" y="669777"/>
            <a:ext cx="3099600" cy="3099600"/>
            <a:chOff x="-474900" y="321200"/>
            <a:chExt cx="2324700" cy="2324700"/>
          </a:xfrm>
        </p:grpSpPr>
        <p:sp>
          <p:nvSpPr>
            <p:cNvPr id="36" name="Google Shape;36;p4"/>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7" name="Google Shape;37;p4"/>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8" name="Google Shape;38;p4"/>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9" name="Google Shape;39;p4"/>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40" name="Google Shape;40;p4"/>
          <p:cNvSpPr/>
          <p:nvPr/>
        </p:nvSpPr>
        <p:spPr>
          <a:xfrm>
            <a:off x="2392700" y="-543867"/>
            <a:ext cx="7945600" cy="7945600"/>
          </a:xfrm>
          <a:prstGeom prst="ellipse">
            <a:avLst/>
          </a:prstGeom>
          <a:solidFill>
            <a:srgbClr val="000000">
              <a:alpha val="6539"/>
            </a:srgbClr>
          </a:solidFill>
          <a:ln>
            <a:noFill/>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1" name="Google Shape;41;p4"/>
          <p:cNvSpPr/>
          <p:nvPr/>
        </p:nvSpPr>
        <p:spPr>
          <a:xfrm>
            <a:off x="11408000" y="6101933"/>
            <a:ext cx="580800" cy="580800"/>
          </a:xfrm>
          <a:prstGeom prst="ellipse">
            <a:avLst/>
          </a:prstGeom>
          <a:solidFill>
            <a:srgbClr val="000000"/>
          </a:solidFill>
          <a:ln>
            <a:noFill/>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2" name="Google Shape;42;p4"/>
          <p:cNvSpPr txBox="1">
            <a:spLocks noGrp="1"/>
          </p:cNvSpPr>
          <p:nvPr>
            <p:ph type="body" idx="1"/>
          </p:nvPr>
        </p:nvSpPr>
        <p:spPr>
          <a:xfrm>
            <a:off x="3180700" y="1747400"/>
            <a:ext cx="6369600" cy="4354400"/>
          </a:xfrm>
          <a:prstGeom prst="rect">
            <a:avLst/>
          </a:prstGeom>
        </p:spPr>
        <p:txBody>
          <a:bodyPr spcFirstLastPara="1" wrap="square" lIns="121780" tIns="121780" rIns="121780" bIns="121780" anchor="t" anchorCtr="0"/>
          <a:lstStyle>
            <a:lvl1pPr marL="608883" lvl="0" indent="-524390" rtl="0">
              <a:spcBef>
                <a:spcPts val="800"/>
              </a:spcBef>
              <a:spcAft>
                <a:spcPts val="0"/>
              </a:spcAft>
              <a:buSzPts val="2600"/>
              <a:buFont typeface="Poppins"/>
              <a:buChar char="￮"/>
              <a:defRPr sz="3500" b="1">
                <a:latin typeface="Poppins"/>
                <a:ea typeface="Poppins"/>
                <a:cs typeface="Poppins"/>
                <a:sym typeface="Poppins"/>
              </a:defRPr>
            </a:lvl1pPr>
            <a:lvl2pPr marL="1217850" lvl="1" indent="-524390" rtl="0">
              <a:spcBef>
                <a:spcPts val="0"/>
              </a:spcBef>
              <a:spcAft>
                <a:spcPts val="0"/>
              </a:spcAft>
              <a:buSzPts val="2600"/>
              <a:buFont typeface="Poppins"/>
              <a:buChar char="￮"/>
              <a:defRPr sz="3500" b="1">
                <a:latin typeface="Poppins"/>
                <a:ea typeface="Poppins"/>
                <a:cs typeface="Poppins"/>
                <a:sym typeface="Poppins"/>
              </a:defRPr>
            </a:lvl2pPr>
            <a:lvl3pPr marL="1826760" lvl="2" indent="-524390" rtl="0">
              <a:spcBef>
                <a:spcPts val="0"/>
              </a:spcBef>
              <a:spcAft>
                <a:spcPts val="0"/>
              </a:spcAft>
              <a:buSzPts val="2600"/>
              <a:buFont typeface="Poppins"/>
              <a:buChar char="￮"/>
              <a:defRPr sz="3500" b="1">
                <a:latin typeface="Poppins"/>
                <a:ea typeface="Poppins"/>
                <a:cs typeface="Poppins"/>
                <a:sym typeface="Poppins"/>
              </a:defRPr>
            </a:lvl3pPr>
            <a:lvl4pPr marL="2435698" lvl="3" indent="-524390" rtl="0">
              <a:spcBef>
                <a:spcPts val="0"/>
              </a:spcBef>
              <a:spcAft>
                <a:spcPts val="0"/>
              </a:spcAft>
              <a:buSzPts val="2600"/>
              <a:buFont typeface="Poppins"/>
              <a:buChar char="●"/>
              <a:defRPr sz="3500" b="1">
                <a:latin typeface="Poppins"/>
                <a:ea typeface="Poppins"/>
                <a:cs typeface="Poppins"/>
                <a:sym typeface="Poppins"/>
              </a:defRPr>
            </a:lvl4pPr>
            <a:lvl5pPr marL="3044580" lvl="4" indent="-524390" rtl="0">
              <a:spcBef>
                <a:spcPts val="0"/>
              </a:spcBef>
              <a:spcAft>
                <a:spcPts val="0"/>
              </a:spcAft>
              <a:buSzPts val="2600"/>
              <a:buFont typeface="Poppins"/>
              <a:buChar char="○"/>
              <a:defRPr sz="3500" b="1">
                <a:latin typeface="Poppins"/>
                <a:ea typeface="Poppins"/>
                <a:cs typeface="Poppins"/>
                <a:sym typeface="Poppins"/>
              </a:defRPr>
            </a:lvl5pPr>
            <a:lvl6pPr marL="3653463" lvl="5" indent="-524390" rtl="0">
              <a:spcBef>
                <a:spcPts val="0"/>
              </a:spcBef>
              <a:spcAft>
                <a:spcPts val="0"/>
              </a:spcAft>
              <a:buSzPts val="2600"/>
              <a:buFont typeface="Poppins"/>
              <a:buChar char="■"/>
              <a:defRPr sz="3500" b="1">
                <a:latin typeface="Poppins"/>
                <a:ea typeface="Poppins"/>
                <a:cs typeface="Poppins"/>
                <a:sym typeface="Poppins"/>
              </a:defRPr>
            </a:lvl6pPr>
            <a:lvl7pPr marL="4262400" lvl="6" indent="-524390" rtl="0">
              <a:spcBef>
                <a:spcPts val="0"/>
              </a:spcBef>
              <a:spcAft>
                <a:spcPts val="0"/>
              </a:spcAft>
              <a:buSzPts val="2600"/>
              <a:buFont typeface="Poppins"/>
              <a:buChar char="●"/>
              <a:defRPr sz="3500" b="1">
                <a:latin typeface="Poppins"/>
                <a:ea typeface="Poppins"/>
                <a:cs typeface="Poppins"/>
                <a:sym typeface="Poppins"/>
              </a:defRPr>
            </a:lvl7pPr>
            <a:lvl8pPr marL="4871321" lvl="7" indent="-524390" rtl="0">
              <a:spcBef>
                <a:spcPts val="0"/>
              </a:spcBef>
              <a:spcAft>
                <a:spcPts val="0"/>
              </a:spcAft>
              <a:buSzPts val="2600"/>
              <a:buFont typeface="Poppins"/>
              <a:buChar char="○"/>
              <a:defRPr sz="3500" b="1">
                <a:latin typeface="Poppins"/>
                <a:ea typeface="Poppins"/>
                <a:cs typeface="Poppins"/>
                <a:sym typeface="Poppins"/>
              </a:defRPr>
            </a:lvl8pPr>
            <a:lvl9pPr marL="5480278" lvl="8" indent="-524390">
              <a:spcBef>
                <a:spcPts val="0"/>
              </a:spcBef>
              <a:spcAft>
                <a:spcPts val="0"/>
              </a:spcAft>
              <a:buSzPts val="2600"/>
              <a:buFont typeface="Poppins"/>
              <a:buChar char="■"/>
              <a:defRPr sz="3500" b="1">
                <a:latin typeface="Poppins"/>
                <a:ea typeface="Poppins"/>
                <a:cs typeface="Poppins"/>
                <a:sym typeface="Poppins"/>
              </a:defRPr>
            </a:lvl9pPr>
          </a:lstStyle>
          <a:p>
            <a:endParaRPr/>
          </a:p>
        </p:txBody>
      </p:sp>
      <p:sp>
        <p:nvSpPr>
          <p:cNvPr id="43" name="Google Shape;43;p4"/>
          <p:cNvSpPr txBox="1"/>
          <p:nvPr/>
        </p:nvSpPr>
        <p:spPr>
          <a:xfrm>
            <a:off x="2132267" y="1768833"/>
            <a:ext cx="1018800" cy="871600"/>
          </a:xfrm>
          <a:prstGeom prst="rect">
            <a:avLst/>
          </a:prstGeom>
          <a:noFill/>
          <a:ln>
            <a:noFill/>
          </a:ln>
        </p:spPr>
        <p:txBody>
          <a:bodyPr spcFirstLastPara="1" wrap="square" lIns="121780" tIns="121780" rIns="121780" bIns="121780" anchor="t" anchorCtr="0">
            <a:noAutofit/>
          </a:bodyPr>
          <a:lstStyle/>
          <a:p>
            <a:pPr algn="ctr" defTabSz="913402" fontAlgn="auto">
              <a:spcBef>
                <a:spcPts val="0"/>
              </a:spcBef>
              <a:spcAft>
                <a:spcPts val="0"/>
              </a:spcAft>
              <a:buClr>
                <a:srgbClr val="000000"/>
              </a:buClr>
              <a:buFont typeface="Arial"/>
              <a:buNone/>
            </a:pPr>
            <a:r>
              <a:rPr lang="en" sz="9600" b="1" kern="0">
                <a:solidFill>
                  <a:srgbClr val="000000"/>
                </a:solidFill>
                <a:latin typeface="Poppins"/>
                <a:ea typeface="Poppins"/>
                <a:cs typeface="Poppins"/>
                <a:sym typeface="Poppins"/>
              </a:rPr>
              <a:t>“</a:t>
            </a:r>
            <a:endParaRPr sz="9600" b="1" kern="0">
              <a:solidFill>
                <a:srgbClr val="000000"/>
              </a:solidFill>
              <a:latin typeface="Poppins"/>
              <a:ea typeface="Poppins"/>
              <a:cs typeface="Poppins"/>
              <a:sym typeface="Poppins"/>
            </a:endParaRPr>
          </a:p>
        </p:txBody>
      </p:sp>
      <p:sp>
        <p:nvSpPr>
          <p:cNvPr id="44" name="Google Shape;44;p4"/>
          <p:cNvSpPr txBox="1">
            <a:spLocks noGrp="1"/>
          </p:cNvSpPr>
          <p:nvPr>
            <p:ph type="sldNum" idx="12"/>
          </p:nvPr>
        </p:nvSpPr>
        <p:spPr>
          <a:xfrm>
            <a:off x="11407833" y="6101933"/>
            <a:ext cx="580800" cy="580800"/>
          </a:xfrm>
          <a:prstGeom prst="rect">
            <a:avLst/>
          </a:prstGeom>
        </p:spPr>
        <p:txBody>
          <a:bodyPr spcFirstLastPara="1" wrap="square" lIns="121780" tIns="121780" rIns="121780" bIns="12178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433311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121780" tIns="121780" rIns="121780" bIns="121780"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121780" tIns="121780" rIns="121780" bIns="121780" anchor="t" anchorCtr="0"/>
          <a:lstStyle>
            <a:lvl1pPr marL="608883" lvl="0" indent="-439786">
              <a:spcBef>
                <a:spcPts val="800"/>
              </a:spcBef>
              <a:spcAft>
                <a:spcPts val="0"/>
              </a:spcAft>
              <a:buSzPts val="1600"/>
              <a:buChar char="￮"/>
              <a:defRPr/>
            </a:lvl1pPr>
            <a:lvl2pPr marL="1217850" lvl="1" indent="-439786">
              <a:spcBef>
                <a:spcPts val="0"/>
              </a:spcBef>
              <a:spcAft>
                <a:spcPts val="0"/>
              </a:spcAft>
              <a:buSzPts val="1600"/>
              <a:buChar char="￮"/>
              <a:defRPr/>
            </a:lvl2pPr>
            <a:lvl3pPr marL="1826760" lvl="2" indent="-439786">
              <a:spcBef>
                <a:spcPts val="0"/>
              </a:spcBef>
              <a:spcAft>
                <a:spcPts val="0"/>
              </a:spcAft>
              <a:buSzPts val="1600"/>
              <a:buChar char="￮"/>
              <a:defRPr/>
            </a:lvl3pPr>
            <a:lvl4pPr marL="2435698" lvl="3" indent="-439786">
              <a:spcBef>
                <a:spcPts val="0"/>
              </a:spcBef>
              <a:spcAft>
                <a:spcPts val="0"/>
              </a:spcAft>
              <a:buSzPts val="1600"/>
              <a:buChar char="●"/>
              <a:defRPr/>
            </a:lvl4pPr>
            <a:lvl5pPr marL="3044580" lvl="4" indent="-439786">
              <a:spcBef>
                <a:spcPts val="0"/>
              </a:spcBef>
              <a:spcAft>
                <a:spcPts val="0"/>
              </a:spcAft>
              <a:buSzPts val="1600"/>
              <a:buChar char="○"/>
              <a:defRPr/>
            </a:lvl5pPr>
            <a:lvl6pPr marL="3653463" lvl="5" indent="-439786">
              <a:spcBef>
                <a:spcPts val="0"/>
              </a:spcBef>
              <a:spcAft>
                <a:spcPts val="0"/>
              </a:spcAft>
              <a:buSzPts val="1600"/>
              <a:buChar char="■"/>
              <a:defRPr/>
            </a:lvl6pPr>
            <a:lvl7pPr marL="4262400" lvl="6" indent="-439786">
              <a:spcBef>
                <a:spcPts val="0"/>
              </a:spcBef>
              <a:spcAft>
                <a:spcPts val="0"/>
              </a:spcAft>
              <a:buSzPts val="1600"/>
              <a:buChar char="●"/>
              <a:defRPr/>
            </a:lvl7pPr>
            <a:lvl8pPr marL="4871321" lvl="7" indent="-439786">
              <a:spcBef>
                <a:spcPts val="0"/>
              </a:spcBef>
              <a:spcAft>
                <a:spcPts val="0"/>
              </a:spcAft>
              <a:buSzPts val="1600"/>
              <a:buChar char="○"/>
              <a:defRPr/>
            </a:lvl8pPr>
            <a:lvl9pPr marL="5480278" lvl="8" indent="-439786">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121780" tIns="121780" rIns="121780" bIns="12178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4171750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 1 column + big image">
  <p:cSld name="Title + 1 column + big image">
    <p:spTree>
      <p:nvGrpSpPr>
        <p:cNvPr id="1" name="Shape 57"/>
        <p:cNvGrpSpPr/>
        <p:nvPr/>
      </p:nvGrpSpPr>
      <p:grpSpPr>
        <a:xfrm>
          <a:off x="0" y="0"/>
          <a:ext cx="0" cy="0"/>
          <a:chOff x="0" y="0"/>
          <a:chExt cx="0" cy="0"/>
        </a:xfrm>
      </p:grpSpPr>
      <p:sp>
        <p:nvSpPr>
          <p:cNvPr id="58" name="Google Shape;58;p6"/>
          <p:cNvSpPr/>
          <p:nvPr/>
        </p:nvSpPr>
        <p:spPr>
          <a:xfrm>
            <a:off x="6856900" y="477833"/>
            <a:ext cx="5902400" cy="5902400"/>
          </a:xfrm>
          <a:prstGeom prst="ellipse">
            <a:avLst/>
          </a:prstGeom>
          <a:noFill/>
          <a:ln w="9525" cap="flat" cmpd="sng">
            <a:solidFill>
              <a:srgbClr val="E8E8E8"/>
            </a:solidFill>
            <a:prstDash val="solid"/>
            <a:round/>
            <a:headEnd type="none" w="sm" len="sm"/>
            <a:tailEnd type="none" w="sm" len="sm"/>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9" name="Google Shape;59;p6"/>
          <p:cNvSpPr/>
          <p:nvPr/>
        </p:nvSpPr>
        <p:spPr>
          <a:xfrm>
            <a:off x="7169033" y="789967"/>
            <a:ext cx="5278000" cy="5278000"/>
          </a:xfrm>
          <a:prstGeom prst="ellipse">
            <a:avLst/>
          </a:prstGeom>
          <a:solidFill>
            <a:srgbClr val="000000">
              <a:alpha val="6539"/>
            </a:srgbClr>
          </a:solidFill>
          <a:ln>
            <a:noFill/>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60" name="Google Shape;60;p6"/>
          <p:cNvGrpSpPr/>
          <p:nvPr/>
        </p:nvGrpSpPr>
        <p:grpSpPr>
          <a:xfrm>
            <a:off x="-590308" y="449712"/>
            <a:ext cx="3099600" cy="30996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65" name="Google Shape;65;p6"/>
          <p:cNvSpPr/>
          <p:nvPr/>
        </p:nvSpPr>
        <p:spPr>
          <a:xfrm>
            <a:off x="11408000" y="6101933"/>
            <a:ext cx="580800" cy="580800"/>
          </a:xfrm>
          <a:prstGeom prst="ellipse">
            <a:avLst/>
          </a:prstGeom>
          <a:solidFill>
            <a:srgbClr val="000000"/>
          </a:solidFill>
          <a:ln>
            <a:noFill/>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6" name="Google Shape;66;p6"/>
          <p:cNvSpPr txBox="1">
            <a:spLocks noGrp="1"/>
          </p:cNvSpPr>
          <p:nvPr>
            <p:ph type="title"/>
          </p:nvPr>
        </p:nvSpPr>
        <p:spPr>
          <a:xfrm>
            <a:off x="609600" y="1554833"/>
            <a:ext cx="6006400" cy="910800"/>
          </a:xfrm>
          <a:prstGeom prst="rect">
            <a:avLst/>
          </a:prstGeom>
        </p:spPr>
        <p:txBody>
          <a:bodyPr spcFirstLastPara="1" wrap="square" lIns="121780" tIns="121780" rIns="121780" bIns="121780"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1314239" y="2610733"/>
            <a:ext cx="5302000" cy="3491200"/>
          </a:xfrm>
          <a:prstGeom prst="rect">
            <a:avLst/>
          </a:prstGeom>
        </p:spPr>
        <p:txBody>
          <a:bodyPr spcFirstLastPara="1" wrap="square" lIns="121780" tIns="121780" rIns="121780" bIns="121780" anchor="t" anchorCtr="0"/>
          <a:lstStyle>
            <a:lvl1pPr marL="608883" lvl="0" indent="-439786" rtl="0">
              <a:spcBef>
                <a:spcPts val="800"/>
              </a:spcBef>
              <a:spcAft>
                <a:spcPts val="0"/>
              </a:spcAft>
              <a:buSzPts val="1600"/>
              <a:buChar char="￮"/>
              <a:defRPr/>
            </a:lvl1pPr>
            <a:lvl2pPr marL="1217850" lvl="1" indent="-439786" rtl="0">
              <a:spcBef>
                <a:spcPts val="0"/>
              </a:spcBef>
              <a:spcAft>
                <a:spcPts val="0"/>
              </a:spcAft>
              <a:buSzPts val="1600"/>
              <a:buChar char="￮"/>
              <a:defRPr/>
            </a:lvl2pPr>
            <a:lvl3pPr marL="1826760" lvl="2" indent="-439786" rtl="0">
              <a:spcBef>
                <a:spcPts val="0"/>
              </a:spcBef>
              <a:spcAft>
                <a:spcPts val="0"/>
              </a:spcAft>
              <a:buSzPts val="1600"/>
              <a:buChar char="￮"/>
              <a:defRPr/>
            </a:lvl3pPr>
            <a:lvl4pPr marL="2435698" lvl="3" indent="-439786" rtl="0">
              <a:spcBef>
                <a:spcPts val="0"/>
              </a:spcBef>
              <a:spcAft>
                <a:spcPts val="0"/>
              </a:spcAft>
              <a:buSzPts val="1600"/>
              <a:buChar char="●"/>
              <a:defRPr/>
            </a:lvl4pPr>
            <a:lvl5pPr marL="3044580" lvl="4" indent="-439786" rtl="0">
              <a:spcBef>
                <a:spcPts val="0"/>
              </a:spcBef>
              <a:spcAft>
                <a:spcPts val="0"/>
              </a:spcAft>
              <a:buSzPts val="1600"/>
              <a:buChar char="○"/>
              <a:defRPr/>
            </a:lvl5pPr>
            <a:lvl6pPr marL="3653463" lvl="5" indent="-439786" rtl="0">
              <a:spcBef>
                <a:spcPts val="0"/>
              </a:spcBef>
              <a:spcAft>
                <a:spcPts val="0"/>
              </a:spcAft>
              <a:buSzPts val="1600"/>
              <a:buChar char="■"/>
              <a:defRPr/>
            </a:lvl6pPr>
            <a:lvl7pPr marL="4262400" lvl="6" indent="-439786" rtl="0">
              <a:spcBef>
                <a:spcPts val="0"/>
              </a:spcBef>
              <a:spcAft>
                <a:spcPts val="0"/>
              </a:spcAft>
              <a:buSzPts val="1600"/>
              <a:buChar char="●"/>
              <a:defRPr/>
            </a:lvl7pPr>
            <a:lvl8pPr marL="4871321" lvl="7" indent="-439786" rtl="0">
              <a:spcBef>
                <a:spcPts val="0"/>
              </a:spcBef>
              <a:spcAft>
                <a:spcPts val="0"/>
              </a:spcAft>
              <a:buSzPts val="1600"/>
              <a:buChar char="○"/>
              <a:defRPr/>
            </a:lvl8pPr>
            <a:lvl9pPr marL="5480278" lvl="8" indent="-439786"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11407833" y="6101933"/>
            <a:ext cx="580800" cy="580800"/>
          </a:xfrm>
          <a:prstGeom prst="rect">
            <a:avLst/>
          </a:prstGeom>
        </p:spPr>
        <p:txBody>
          <a:bodyPr spcFirstLastPara="1" wrap="square" lIns="121780" tIns="121780" rIns="121780" bIns="12178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361253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121780" tIns="121780" rIns="121780" bIns="121780"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121780" tIns="121780" rIns="121780" bIns="121780" anchor="t" anchorCtr="0"/>
          <a:lstStyle>
            <a:lvl1pPr marL="608883" lvl="0" indent="-422853">
              <a:spcBef>
                <a:spcPts val="800"/>
              </a:spcBef>
              <a:spcAft>
                <a:spcPts val="0"/>
              </a:spcAft>
              <a:buSzPts val="1400"/>
              <a:buChar char="￮"/>
              <a:defRPr sz="1900"/>
            </a:lvl1pPr>
            <a:lvl2pPr marL="1217850" lvl="1" indent="-422853">
              <a:spcBef>
                <a:spcPts val="0"/>
              </a:spcBef>
              <a:spcAft>
                <a:spcPts val="0"/>
              </a:spcAft>
              <a:buSzPts val="1400"/>
              <a:buChar char="￮"/>
              <a:defRPr sz="1900"/>
            </a:lvl2pPr>
            <a:lvl3pPr marL="1826760" lvl="2" indent="-422853">
              <a:spcBef>
                <a:spcPts val="0"/>
              </a:spcBef>
              <a:spcAft>
                <a:spcPts val="0"/>
              </a:spcAft>
              <a:buSzPts val="1400"/>
              <a:buChar char="￮"/>
              <a:defRPr sz="1900"/>
            </a:lvl3pPr>
            <a:lvl4pPr marL="2435698" lvl="3" indent="-422853">
              <a:spcBef>
                <a:spcPts val="0"/>
              </a:spcBef>
              <a:spcAft>
                <a:spcPts val="0"/>
              </a:spcAft>
              <a:buSzPts val="1400"/>
              <a:buChar char="●"/>
              <a:defRPr sz="1900"/>
            </a:lvl4pPr>
            <a:lvl5pPr marL="3044580" lvl="4" indent="-422853">
              <a:spcBef>
                <a:spcPts val="0"/>
              </a:spcBef>
              <a:spcAft>
                <a:spcPts val="0"/>
              </a:spcAft>
              <a:buSzPts val="1400"/>
              <a:buChar char="○"/>
              <a:defRPr sz="1900"/>
            </a:lvl5pPr>
            <a:lvl6pPr marL="3653463" lvl="5" indent="-422853">
              <a:spcBef>
                <a:spcPts val="0"/>
              </a:spcBef>
              <a:spcAft>
                <a:spcPts val="0"/>
              </a:spcAft>
              <a:buSzPts val="1400"/>
              <a:buChar char="■"/>
              <a:defRPr sz="1900"/>
            </a:lvl6pPr>
            <a:lvl7pPr marL="4262400" lvl="6" indent="-422853">
              <a:spcBef>
                <a:spcPts val="0"/>
              </a:spcBef>
              <a:spcAft>
                <a:spcPts val="0"/>
              </a:spcAft>
              <a:buSzPts val="1400"/>
              <a:buChar char="●"/>
              <a:defRPr sz="1900"/>
            </a:lvl7pPr>
            <a:lvl8pPr marL="4871321" lvl="7" indent="-422853">
              <a:spcBef>
                <a:spcPts val="0"/>
              </a:spcBef>
              <a:spcAft>
                <a:spcPts val="0"/>
              </a:spcAft>
              <a:buSzPts val="1400"/>
              <a:buChar char="○"/>
              <a:defRPr sz="1900"/>
            </a:lvl8pPr>
            <a:lvl9pPr marL="5480278" lvl="8" indent="-422853">
              <a:spcBef>
                <a:spcPts val="0"/>
              </a:spcBef>
              <a:spcAft>
                <a:spcPts val="0"/>
              </a:spcAft>
              <a:buSzPts val="1400"/>
              <a:buChar char="■"/>
              <a:defRPr sz="1900"/>
            </a:lvl9pPr>
          </a:lstStyle>
          <a:p>
            <a:endParaRP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121780" tIns="121780" rIns="121780" bIns="121780" anchor="t" anchorCtr="0"/>
          <a:lstStyle>
            <a:lvl1pPr marL="608883" lvl="0" indent="-422853">
              <a:spcBef>
                <a:spcPts val="800"/>
              </a:spcBef>
              <a:spcAft>
                <a:spcPts val="0"/>
              </a:spcAft>
              <a:buSzPts val="1400"/>
              <a:buChar char="￮"/>
              <a:defRPr sz="1900"/>
            </a:lvl1pPr>
            <a:lvl2pPr marL="1217850" lvl="1" indent="-422853">
              <a:spcBef>
                <a:spcPts val="0"/>
              </a:spcBef>
              <a:spcAft>
                <a:spcPts val="0"/>
              </a:spcAft>
              <a:buSzPts val="1400"/>
              <a:buChar char="￮"/>
              <a:defRPr sz="1900"/>
            </a:lvl2pPr>
            <a:lvl3pPr marL="1826760" lvl="2" indent="-422853">
              <a:spcBef>
                <a:spcPts val="0"/>
              </a:spcBef>
              <a:spcAft>
                <a:spcPts val="0"/>
              </a:spcAft>
              <a:buSzPts val="1400"/>
              <a:buChar char="￮"/>
              <a:defRPr sz="1900"/>
            </a:lvl3pPr>
            <a:lvl4pPr marL="2435698" lvl="3" indent="-422853">
              <a:spcBef>
                <a:spcPts val="0"/>
              </a:spcBef>
              <a:spcAft>
                <a:spcPts val="0"/>
              </a:spcAft>
              <a:buSzPts val="1400"/>
              <a:buChar char="●"/>
              <a:defRPr sz="1900"/>
            </a:lvl4pPr>
            <a:lvl5pPr marL="3044580" lvl="4" indent="-422853">
              <a:spcBef>
                <a:spcPts val="0"/>
              </a:spcBef>
              <a:spcAft>
                <a:spcPts val="0"/>
              </a:spcAft>
              <a:buSzPts val="1400"/>
              <a:buChar char="○"/>
              <a:defRPr sz="1900"/>
            </a:lvl5pPr>
            <a:lvl6pPr marL="3653463" lvl="5" indent="-422853">
              <a:spcBef>
                <a:spcPts val="0"/>
              </a:spcBef>
              <a:spcAft>
                <a:spcPts val="0"/>
              </a:spcAft>
              <a:buSzPts val="1400"/>
              <a:buChar char="■"/>
              <a:defRPr sz="1900"/>
            </a:lvl6pPr>
            <a:lvl7pPr marL="4262400" lvl="6" indent="-422853">
              <a:spcBef>
                <a:spcPts val="0"/>
              </a:spcBef>
              <a:spcAft>
                <a:spcPts val="0"/>
              </a:spcAft>
              <a:buSzPts val="1400"/>
              <a:buChar char="●"/>
              <a:defRPr sz="1900"/>
            </a:lvl7pPr>
            <a:lvl8pPr marL="4871321" lvl="7" indent="-422853">
              <a:spcBef>
                <a:spcPts val="0"/>
              </a:spcBef>
              <a:spcAft>
                <a:spcPts val="0"/>
              </a:spcAft>
              <a:buSzPts val="1400"/>
              <a:buChar char="○"/>
              <a:defRPr sz="1900"/>
            </a:lvl8pPr>
            <a:lvl9pPr marL="5480278" lvl="8" indent="-422853">
              <a:spcBef>
                <a:spcPts val="0"/>
              </a:spcBef>
              <a:spcAft>
                <a:spcPts val="0"/>
              </a:spcAft>
              <a:buSzPts val="1400"/>
              <a:buChar char="■"/>
              <a:defRPr sz="1900"/>
            </a:lvl9pPr>
          </a:lstStyle>
          <a:p>
            <a:endParaRP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121780" tIns="121780" rIns="121780" bIns="12178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41536176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2"/>
        <p:cNvGrpSpPr/>
        <p:nvPr/>
      </p:nvGrpSpPr>
      <p:grpSpPr>
        <a:xfrm>
          <a:off x="0" y="0"/>
          <a:ext cx="0" cy="0"/>
          <a:chOff x="0" y="0"/>
          <a:chExt cx="0" cy="0"/>
        </a:xfrm>
      </p:grpSpPr>
      <p:grpSp>
        <p:nvGrpSpPr>
          <p:cNvPr id="83" name="Google Shape;83;p8"/>
          <p:cNvGrpSpPr/>
          <p:nvPr/>
        </p:nvGrpSpPr>
        <p:grpSpPr>
          <a:xfrm>
            <a:off x="-590308" y="449712"/>
            <a:ext cx="3099600" cy="3099600"/>
            <a:chOff x="-474900" y="321200"/>
            <a:chExt cx="2324700" cy="2324700"/>
          </a:xfrm>
        </p:grpSpPr>
        <p:sp>
          <p:nvSpPr>
            <p:cNvPr id="84" name="Google Shape;84;p8"/>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5" name="Google Shape;85;p8"/>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6" name="Google Shape;86;p8"/>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7" name="Google Shape;87;p8"/>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88" name="Google Shape;88;p8"/>
          <p:cNvSpPr/>
          <p:nvPr/>
        </p:nvSpPr>
        <p:spPr>
          <a:xfrm>
            <a:off x="11408000" y="6101933"/>
            <a:ext cx="580800" cy="580800"/>
          </a:xfrm>
          <a:prstGeom prst="ellipse">
            <a:avLst/>
          </a:prstGeom>
          <a:solidFill>
            <a:srgbClr val="000000"/>
          </a:solidFill>
          <a:ln>
            <a:noFill/>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9" name="Google Shape;89;p8"/>
          <p:cNvSpPr txBox="1">
            <a:spLocks noGrp="1"/>
          </p:cNvSpPr>
          <p:nvPr>
            <p:ph type="title"/>
          </p:nvPr>
        </p:nvSpPr>
        <p:spPr>
          <a:xfrm>
            <a:off x="609600" y="1554833"/>
            <a:ext cx="6960400" cy="910800"/>
          </a:xfrm>
          <a:prstGeom prst="rect">
            <a:avLst/>
          </a:prstGeom>
        </p:spPr>
        <p:txBody>
          <a:bodyPr spcFirstLastPara="1" wrap="square" lIns="121780" tIns="121780" rIns="121780" bIns="121780"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0" name="Google Shape;90;p8"/>
          <p:cNvSpPr txBox="1">
            <a:spLocks noGrp="1"/>
          </p:cNvSpPr>
          <p:nvPr>
            <p:ph type="body" idx="1"/>
          </p:nvPr>
        </p:nvSpPr>
        <p:spPr>
          <a:xfrm>
            <a:off x="1426167" y="2610733"/>
            <a:ext cx="1980400" cy="3491200"/>
          </a:xfrm>
          <a:prstGeom prst="rect">
            <a:avLst/>
          </a:prstGeom>
        </p:spPr>
        <p:txBody>
          <a:bodyPr spcFirstLastPara="1" wrap="square" lIns="121780" tIns="121780" rIns="121780" bIns="121780" anchor="t" anchorCtr="0"/>
          <a:lstStyle>
            <a:lvl1pPr marL="608883" lvl="0" indent="-397483" rtl="0">
              <a:spcBef>
                <a:spcPts val="800"/>
              </a:spcBef>
              <a:spcAft>
                <a:spcPts val="0"/>
              </a:spcAft>
              <a:buSzPts val="1100"/>
              <a:buChar char="￮"/>
              <a:defRPr sz="1500"/>
            </a:lvl1pPr>
            <a:lvl2pPr marL="1217850" lvl="1" indent="-397483" rtl="0">
              <a:spcBef>
                <a:spcPts val="0"/>
              </a:spcBef>
              <a:spcAft>
                <a:spcPts val="0"/>
              </a:spcAft>
              <a:buSzPts val="1100"/>
              <a:buChar char="￮"/>
              <a:defRPr sz="1500"/>
            </a:lvl2pPr>
            <a:lvl3pPr marL="1826760" lvl="2" indent="-397483" rtl="0">
              <a:spcBef>
                <a:spcPts val="0"/>
              </a:spcBef>
              <a:spcAft>
                <a:spcPts val="0"/>
              </a:spcAft>
              <a:buSzPts val="1100"/>
              <a:buChar char="￮"/>
              <a:defRPr sz="1500"/>
            </a:lvl3pPr>
            <a:lvl4pPr marL="2435698" lvl="3" indent="-397483" rtl="0">
              <a:spcBef>
                <a:spcPts val="0"/>
              </a:spcBef>
              <a:spcAft>
                <a:spcPts val="0"/>
              </a:spcAft>
              <a:buSzPts val="1100"/>
              <a:buChar char="●"/>
              <a:defRPr sz="1500"/>
            </a:lvl4pPr>
            <a:lvl5pPr marL="3044580" lvl="4" indent="-397483" rtl="0">
              <a:spcBef>
                <a:spcPts val="0"/>
              </a:spcBef>
              <a:spcAft>
                <a:spcPts val="0"/>
              </a:spcAft>
              <a:buSzPts val="1100"/>
              <a:buChar char="○"/>
              <a:defRPr sz="1500"/>
            </a:lvl5pPr>
            <a:lvl6pPr marL="3653463" lvl="5" indent="-397483" rtl="0">
              <a:spcBef>
                <a:spcPts val="0"/>
              </a:spcBef>
              <a:spcAft>
                <a:spcPts val="0"/>
              </a:spcAft>
              <a:buSzPts val="1100"/>
              <a:buChar char="■"/>
              <a:defRPr sz="1500"/>
            </a:lvl6pPr>
            <a:lvl7pPr marL="4262400" lvl="6" indent="-397483" rtl="0">
              <a:spcBef>
                <a:spcPts val="0"/>
              </a:spcBef>
              <a:spcAft>
                <a:spcPts val="0"/>
              </a:spcAft>
              <a:buSzPts val="1100"/>
              <a:buChar char="●"/>
              <a:defRPr sz="1500"/>
            </a:lvl7pPr>
            <a:lvl8pPr marL="4871321" lvl="7" indent="-397483" rtl="0">
              <a:spcBef>
                <a:spcPts val="0"/>
              </a:spcBef>
              <a:spcAft>
                <a:spcPts val="0"/>
              </a:spcAft>
              <a:buSzPts val="1100"/>
              <a:buChar char="○"/>
              <a:defRPr sz="1500"/>
            </a:lvl8pPr>
            <a:lvl9pPr marL="5480278" lvl="8" indent="-397483" rtl="0">
              <a:spcBef>
                <a:spcPts val="0"/>
              </a:spcBef>
              <a:spcAft>
                <a:spcPts val="0"/>
              </a:spcAft>
              <a:buSzPts val="1100"/>
              <a:buChar char="■"/>
              <a:defRPr sz="1500"/>
            </a:lvl9pPr>
          </a:lstStyle>
          <a:p>
            <a:endParaRPr/>
          </a:p>
        </p:txBody>
      </p:sp>
      <p:sp>
        <p:nvSpPr>
          <p:cNvPr id="91" name="Google Shape;91;p8"/>
          <p:cNvSpPr txBox="1">
            <a:spLocks noGrp="1"/>
          </p:cNvSpPr>
          <p:nvPr>
            <p:ph type="body" idx="2"/>
          </p:nvPr>
        </p:nvSpPr>
        <p:spPr>
          <a:xfrm>
            <a:off x="3507915" y="2610733"/>
            <a:ext cx="1980400" cy="3491200"/>
          </a:xfrm>
          <a:prstGeom prst="rect">
            <a:avLst/>
          </a:prstGeom>
        </p:spPr>
        <p:txBody>
          <a:bodyPr spcFirstLastPara="1" wrap="square" lIns="121780" tIns="121780" rIns="121780" bIns="121780" anchor="t" anchorCtr="0"/>
          <a:lstStyle>
            <a:lvl1pPr marL="608883" lvl="0" indent="-397483" rtl="0">
              <a:spcBef>
                <a:spcPts val="800"/>
              </a:spcBef>
              <a:spcAft>
                <a:spcPts val="0"/>
              </a:spcAft>
              <a:buSzPts val="1100"/>
              <a:buChar char="￮"/>
              <a:defRPr sz="1500"/>
            </a:lvl1pPr>
            <a:lvl2pPr marL="1217850" lvl="1" indent="-397483" rtl="0">
              <a:spcBef>
                <a:spcPts val="0"/>
              </a:spcBef>
              <a:spcAft>
                <a:spcPts val="0"/>
              </a:spcAft>
              <a:buSzPts val="1100"/>
              <a:buChar char="￮"/>
              <a:defRPr sz="1500"/>
            </a:lvl2pPr>
            <a:lvl3pPr marL="1826760" lvl="2" indent="-397483" rtl="0">
              <a:spcBef>
                <a:spcPts val="0"/>
              </a:spcBef>
              <a:spcAft>
                <a:spcPts val="0"/>
              </a:spcAft>
              <a:buSzPts val="1100"/>
              <a:buChar char="￮"/>
              <a:defRPr sz="1500"/>
            </a:lvl3pPr>
            <a:lvl4pPr marL="2435698" lvl="3" indent="-397483" rtl="0">
              <a:spcBef>
                <a:spcPts val="0"/>
              </a:spcBef>
              <a:spcAft>
                <a:spcPts val="0"/>
              </a:spcAft>
              <a:buSzPts val="1100"/>
              <a:buChar char="●"/>
              <a:defRPr sz="1500"/>
            </a:lvl4pPr>
            <a:lvl5pPr marL="3044580" lvl="4" indent="-397483" rtl="0">
              <a:spcBef>
                <a:spcPts val="0"/>
              </a:spcBef>
              <a:spcAft>
                <a:spcPts val="0"/>
              </a:spcAft>
              <a:buSzPts val="1100"/>
              <a:buChar char="○"/>
              <a:defRPr sz="1500"/>
            </a:lvl5pPr>
            <a:lvl6pPr marL="3653463" lvl="5" indent="-397483" rtl="0">
              <a:spcBef>
                <a:spcPts val="0"/>
              </a:spcBef>
              <a:spcAft>
                <a:spcPts val="0"/>
              </a:spcAft>
              <a:buSzPts val="1100"/>
              <a:buChar char="■"/>
              <a:defRPr sz="1500"/>
            </a:lvl6pPr>
            <a:lvl7pPr marL="4262400" lvl="6" indent="-397483" rtl="0">
              <a:spcBef>
                <a:spcPts val="0"/>
              </a:spcBef>
              <a:spcAft>
                <a:spcPts val="0"/>
              </a:spcAft>
              <a:buSzPts val="1100"/>
              <a:buChar char="●"/>
              <a:defRPr sz="1500"/>
            </a:lvl7pPr>
            <a:lvl8pPr marL="4871321" lvl="7" indent="-397483" rtl="0">
              <a:spcBef>
                <a:spcPts val="0"/>
              </a:spcBef>
              <a:spcAft>
                <a:spcPts val="0"/>
              </a:spcAft>
              <a:buSzPts val="1100"/>
              <a:buChar char="○"/>
              <a:defRPr sz="1500"/>
            </a:lvl8pPr>
            <a:lvl9pPr marL="5480278" lvl="8" indent="-397483" rtl="0">
              <a:spcBef>
                <a:spcPts val="0"/>
              </a:spcBef>
              <a:spcAft>
                <a:spcPts val="0"/>
              </a:spcAft>
              <a:buSzPts val="1100"/>
              <a:buChar char="■"/>
              <a:defRPr sz="1500"/>
            </a:lvl9pPr>
          </a:lstStyle>
          <a:p>
            <a:endParaRPr/>
          </a:p>
        </p:txBody>
      </p:sp>
      <p:sp>
        <p:nvSpPr>
          <p:cNvPr id="92" name="Google Shape;92;p8"/>
          <p:cNvSpPr txBox="1">
            <a:spLocks noGrp="1"/>
          </p:cNvSpPr>
          <p:nvPr>
            <p:ph type="body" idx="3"/>
          </p:nvPr>
        </p:nvSpPr>
        <p:spPr>
          <a:xfrm>
            <a:off x="5589661" y="2610733"/>
            <a:ext cx="1980400" cy="3491200"/>
          </a:xfrm>
          <a:prstGeom prst="rect">
            <a:avLst/>
          </a:prstGeom>
        </p:spPr>
        <p:txBody>
          <a:bodyPr spcFirstLastPara="1" wrap="square" lIns="121780" tIns="121780" rIns="121780" bIns="121780" anchor="t" anchorCtr="0"/>
          <a:lstStyle>
            <a:lvl1pPr marL="608883" lvl="0" indent="-397483" rtl="0">
              <a:spcBef>
                <a:spcPts val="800"/>
              </a:spcBef>
              <a:spcAft>
                <a:spcPts val="0"/>
              </a:spcAft>
              <a:buSzPts val="1100"/>
              <a:buChar char="￮"/>
              <a:defRPr sz="1500"/>
            </a:lvl1pPr>
            <a:lvl2pPr marL="1217850" lvl="1" indent="-397483" rtl="0">
              <a:spcBef>
                <a:spcPts val="0"/>
              </a:spcBef>
              <a:spcAft>
                <a:spcPts val="0"/>
              </a:spcAft>
              <a:buSzPts val="1100"/>
              <a:buChar char="￮"/>
              <a:defRPr sz="1500"/>
            </a:lvl2pPr>
            <a:lvl3pPr marL="1826760" lvl="2" indent="-397483" rtl="0">
              <a:spcBef>
                <a:spcPts val="0"/>
              </a:spcBef>
              <a:spcAft>
                <a:spcPts val="0"/>
              </a:spcAft>
              <a:buSzPts val="1100"/>
              <a:buChar char="￮"/>
              <a:defRPr sz="1500"/>
            </a:lvl3pPr>
            <a:lvl4pPr marL="2435698" lvl="3" indent="-397483" rtl="0">
              <a:spcBef>
                <a:spcPts val="0"/>
              </a:spcBef>
              <a:spcAft>
                <a:spcPts val="0"/>
              </a:spcAft>
              <a:buSzPts val="1100"/>
              <a:buChar char="●"/>
              <a:defRPr sz="1500"/>
            </a:lvl4pPr>
            <a:lvl5pPr marL="3044580" lvl="4" indent="-397483" rtl="0">
              <a:spcBef>
                <a:spcPts val="0"/>
              </a:spcBef>
              <a:spcAft>
                <a:spcPts val="0"/>
              </a:spcAft>
              <a:buSzPts val="1100"/>
              <a:buChar char="○"/>
              <a:defRPr sz="1500"/>
            </a:lvl5pPr>
            <a:lvl6pPr marL="3653463" lvl="5" indent="-397483" rtl="0">
              <a:spcBef>
                <a:spcPts val="0"/>
              </a:spcBef>
              <a:spcAft>
                <a:spcPts val="0"/>
              </a:spcAft>
              <a:buSzPts val="1100"/>
              <a:buChar char="■"/>
              <a:defRPr sz="1500"/>
            </a:lvl6pPr>
            <a:lvl7pPr marL="4262400" lvl="6" indent="-397483" rtl="0">
              <a:spcBef>
                <a:spcPts val="0"/>
              </a:spcBef>
              <a:spcAft>
                <a:spcPts val="0"/>
              </a:spcAft>
              <a:buSzPts val="1100"/>
              <a:buChar char="●"/>
              <a:defRPr sz="1500"/>
            </a:lvl7pPr>
            <a:lvl8pPr marL="4871321" lvl="7" indent="-397483" rtl="0">
              <a:spcBef>
                <a:spcPts val="0"/>
              </a:spcBef>
              <a:spcAft>
                <a:spcPts val="0"/>
              </a:spcAft>
              <a:buSzPts val="1100"/>
              <a:buChar char="○"/>
              <a:defRPr sz="1500"/>
            </a:lvl8pPr>
            <a:lvl9pPr marL="5480278" lvl="8" indent="-397483" rtl="0">
              <a:spcBef>
                <a:spcPts val="0"/>
              </a:spcBef>
              <a:spcAft>
                <a:spcPts val="0"/>
              </a:spcAft>
              <a:buSzPts val="1100"/>
              <a:buChar char="■"/>
              <a:defRPr sz="1500"/>
            </a:lvl9pPr>
          </a:lstStyle>
          <a:p>
            <a:endParaRPr/>
          </a:p>
        </p:txBody>
      </p:sp>
      <p:sp>
        <p:nvSpPr>
          <p:cNvPr id="93" name="Google Shape;93;p8"/>
          <p:cNvSpPr txBox="1">
            <a:spLocks noGrp="1"/>
          </p:cNvSpPr>
          <p:nvPr>
            <p:ph type="sldNum" idx="12"/>
          </p:nvPr>
        </p:nvSpPr>
        <p:spPr>
          <a:xfrm>
            <a:off x="11407833" y="6101933"/>
            <a:ext cx="580800" cy="580800"/>
          </a:xfrm>
          <a:prstGeom prst="rect">
            <a:avLst/>
          </a:prstGeom>
        </p:spPr>
        <p:txBody>
          <a:bodyPr spcFirstLastPara="1" wrap="square" lIns="121780" tIns="121780" rIns="121780" bIns="12178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94" name="Google Shape;94;p8"/>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5" name="Google Shape;95;p8"/>
          <p:cNvSpPr/>
          <p:nvPr/>
        </p:nvSpPr>
        <p:spPr>
          <a:xfrm>
            <a:off x="8363867" y="1273600"/>
            <a:ext cx="4310800" cy="4310800"/>
          </a:xfrm>
          <a:prstGeom prst="ellipse">
            <a:avLst/>
          </a:prstGeom>
          <a:solidFill>
            <a:srgbClr val="000000">
              <a:alpha val="6539"/>
            </a:srgbClr>
          </a:solidFill>
          <a:ln>
            <a:noFill/>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4431232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121780" tIns="121780" rIns="121780" bIns="121780"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121780" tIns="121780" rIns="121780" bIns="12178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042538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5" y="5082720"/>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121780" tIns="121780" rIns="121780" bIns="121780" anchor="b" anchorCtr="0"/>
          <a:lstStyle>
            <a:lvl1pPr marL="608883" lvl="0" indent="-304440">
              <a:spcBef>
                <a:spcPts val="480"/>
              </a:spcBef>
              <a:spcAft>
                <a:spcPts val="0"/>
              </a:spcAft>
              <a:buSzPts val="1400"/>
              <a:buNone/>
              <a:defRPr sz="1900"/>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121780" tIns="121780" rIns="121780" bIns="12178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48382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678" tIns="121678" rIns="121678" bIns="121678"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121678" tIns="121678" rIns="121678" bIns="121678" anchor="b" anchorCtr="0"/>
          <a:lstStyle>
            <a:lvl1pPr lvl="0" algn="ctr" rtl="0">
              <a:spcBef>
                <a:spcPts val="0"/>
              </a:spcBef>
              <a:spcAft>
                <a:spcPts val="0"/>
              </a:spcAft>
              <a:buClr>
                <a:srgbClr val="000000"/>
              </a:buClr>
              <a:buSzPts val="5200"/>
              <a:buNone/>
              <a:defRPr sz="6900">
                <a:solidFill>
                  <a:srgbClr val="000000"/>
                </a:solidFill>
              </a:defRPr>
            </a:lvl1pPr>
            <a:lvl2pPr lvl="1" algn="ctr" rtl="0">
              <a:spcBef>
                <a:spcPts val="0"/>
              </a:spcBef>
              <a:spcAft>
                <a:spcPts val="0"/>
              </a:spcAft>
              <a:buClr>
                <a:srgbClr val="000000"/>
              </a:buClr>
              <a:buSzPts val="5200"/>
              <a:buNone/>
              <a:defRPr sz="6900">
                <a:solidFill>
                  <a:srgbClr val="000000"/>
                </a:solidFill>
              </a:defRPr>
            </a:lvl2pPr>
            <a:lvl3pPr lvl="2" algn="ctr" rtl="0">
              <a:spcBef>
                <a:spcPts val="0"/>
              </a:spcBef>
              <a:spcAft>
                <a:spcPts val="0"/>
              </a:spcAft>
              <a:buClr>
                <a:srgbClr val="000000"/>
              </a:buClr>
              <a:buSzPts val="5200"/>
              <a:buNone/>
              <a:defRPr sz="6900">
                <a:solidFill>
                  <a:srgbClr val="000000"/>
                </a:solidFill>
              </a:defRPr>
            </a:lvl3pPr>
            <a:lvl4pPr lvl="3" algn="ctr" rtl="0">
              <a:spcBef>
                <a:spcPts val="0"/>
              </a:spcBef>
              <a:spcAft>
                <a:spcPts val="0"/>
              </a:spcAft>
              <a:buClr>
                <a:srgbClr val="000000"/>
              </a:buClr>
              <a:buSzPts val="5200"/>
              <a:buNone/>
              <a:defRPr sz="6900">
                <a:solidFill>
                  <a:srgbClr val="000000"/>
                </a:solidFill>
              </a:defRPr>
            </a:lvl4pPr>
            <a:lvl5pPr lvl="4" algn="ctr" rtl="0">
              <a:spcBef>
                <a:spcPts val="0"/>
              </a:spcBef>
              <a:spcAft>
                <a:spcPts val="0"/>
              </a:spcAft>
              <a:buClr>
                <a:srgbClr val="000000"/>
              </a:buClr>
              <a:buSzPts val="5200"/>
              <a:buNone/>
              <a:defRPr sz="6900">
                <a:solidFill>
                  <a:srgbClr val="000000"/>
                </a:solidFill>
              </a:defRPr>
            </a:lvl5pPr>
            <a:lvl6pPr lvl="5" algn="ctr" rtl="0">
              <a:spcBef>
                <a:spcPts val="0"/>
              </a:spcBef>
              <a:spcAft>
                <a:spcPts val="0"/>
              </a:spcAft>
              <a:buClr>
                <a:srgbClr val="000000"/>
              </a:buClr>
              <a:buSzPts val="5200"/>
              <a:buNone/>
              <a:defRPr sz="6900">
                <a:solidFill>
                  <a:srgbClr val="000000"/>
                </a:solidFill>
              </a:defRPr>
            </a:lvl6pPr>
            <a:lvl7pPr lvl="6" algn="ctr" rtl="0">
              <a:spcBef>
                <a:spcPts val="0"/>
              </a:spcBef>
              <a:spcAft>
                <a:spcPts val="0"/>
              </a:spcAft>
              <a:buClr>
                <a:srgbClr val="000000"/>
              </a:buClr>
              <a:buSzPts val="5200"/>
              <a:buNone/>
              <a:defRPr sz="6900">
                <a:solidFill>
                  <a:srgbClr val="000000"/>
                </a:solidFill>
              </a:defRPr>
            </a:lvl7pPr>
            <a:lvl8pPr lvl="7" algn="ctr" rtl="0">
              <a:spcBef>
                <a:spcPts val="0"/>
              </a:spcBef>
              <a:spcAft>
                <a:spcPts val="0"/>
              </a:spcAft>
              <a:buClr>
                <a:srgbClr val="000000"/>
              </a:buClr>
              <a:buSzPts val="5200"/>
              <a:buNone/>
              <a:defRPr sz="6900">
                <a:solidFill>
                  <a:srgbClr val="000000"/>
                </a:solidFill>
              </a:defRPr>
            </a:lvl8pPr>
            <a:lvl9pPr lvl="8" algn="ctr" rtl="0">
              <a:spcBef>
                <a:spcPts val="0"/>
              </a:spcBef>
              <a:spcAft>
                <a:spcPts val="0"/>
              </a:spcAft>
              <a:buClr>
                <a:srgbClr val="000000"/>
              </a:buClr>
              <a:buSzPts val="5200"/>
              <a:buNone/>
              <a:defRPr sz="6900">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121678" tIns="121678" rIns="121678" bIns="121678" anchor="t" anchorCtr="0"/>
          <a:lstStyle>
            <a:lvl1pPr lvl="0" algn="ctr" rtl="0">
              <a:spcBef>
                <a:spcPts val="0"/>
              </a:spcBef>
              <a:spcAft>
                <a:spcPts val="0"/>
              </a:spcAft>
              <a:buClr>
                <a:srgbClr val="000000"/>
              </a:buClr>
              <a:buSzPts val="1400"/>
              <a:buNone/>
              <a:defRPr sz="1900">
                <a:solidFill>
                  <a:srgbClr val="000000"/>
                </a:solidFill>
              </a:defRPr>
            </a:lvl1pPr>
            <a:lvl2pPr lvl="1" algn="ctr" rtl="0">
              <a:spcBef>
                <a:spcPts val="0"/>
              </a:spcBef>
              <a:spcAft>
                <a:spcPts val="0"/>
              </a:spcAft>
              <a:buClr>
                <a:srgbClr val="000000"/>
              </a:buClr>
              <a:buSzPts val="1400"/>
              <a:buNone/>
              <a:defRPr sz="1900">
                <a:solidFill>
                  <a:srgbClr val="000000"/>
                </a:solidFill>
              </a:defRPr>
            </a:lvl2pPr>
            <a:lvl3pPr lvl="2" algn="ctr" rtl="0">
              <a:spcBef>
                <a:spcPts val="0"/>
              </a:spcBef>
              <a:spcAft>
                <a:spcPts val="0"/>
              </a:spcAft>
              <a:buClr>
                <a:srgbClr val="000000"/>
              </a:buClr>
              <a:buSzPts val="1400"/>
              <a:buNone/>
              <a:defRPr sz="1900">
                <a:solidFill>
                  <a:srgbClr val="000000"/>
                </a:solidFill>
              </a:defRPr>
            </a:lvl3pPr>
            <a:lvl4pPr lvl="3" algn="ctr" rtl="0">
              <a:spcBef>
                <a:spcPts val="0"/>
              </a:spcBef>
              <a:spcAft>
                <a:spcPts val="0"/>
              </a:spcAft>
              <a:buClr>
                <a:srgbClr val="000000"/>
              </a:buClr>
              <a:buSzPts val="1400"/>
              <a:buNone/>
              <a:defRPr sz="1900">
                <a:solidFill>
                  <a:srgbClr val="000000"/>
                </a:solidFill>
              </a:defRPr>
            </a:lvl4pPr>
            <a:lvl5pPr lvl="4" algn="ctr" rtl="0">
              <a:spcBef>
                <a:spcPts val="0"/>
              </a:spcBef>
              <a:spcAft>
                <a:spcPts val="0"/>
              </a:spcAft>
              <a:buClr>
                <a:srgbClr val="000000"/>
              </a:buClr>
              <a:buSzPts val="1400"/>
              <a:buNone/>
              <a:defRPr sz="1900">
                <a:solidFill>
                  <a:srgbClr val="000000"/>
                </a:solidFill>
              </a:defRPr>
            </a:lvl5pPr>
            <a:lvl6pPr lvl="5" algn="ctr" rtl="0">
              <a:spcBef>
                <a:spcPts val="0"/>
              </a:spcBef>
              <a:spcAft>
                <a:spcPts val="0"/>
              </a:spcAft>
              <a:buClr>
                <a:srgbClr val="000000"/>
              </a:buClr>
              <a:buSzPts val="1400"/>
              <a:buNone/>
              <a:defRPr sz="1900">
                <a:solidFill>
                  <a:srgbClr val="000000"/>
                </a:solidFill>
              </a:defRPr>
            </a:lvl6pPr>
            <a:lvl7pPr lvl="6" algn="ctr" rtl="0">
              <a:spcBef>
                <a:spcPts val="0"/>
              </a:spcBef>
              <a:spcAft>
                <a:spcPts val="0"/>
              </a:spcAft>
              <a:buClr>
                <a:srgbClr val="000000"/>
              </a:buClr>
              <a:buSzPts val="1400"/>
              <a:buNone/>
              <a:defRPr sz="1900">
                <a:solidFill>
                  <a:srgbClr val="000000"/>
                </a:solidFill>
              </a:defRPr>
            </a:lvl7pPr>
            <a:lvl8pPr lvl="7" algn="ctr" rtl="0">
              <a:spcBef>
                <a:spcPts val="0"/>
              </a:spcBef>
              <a:spcAft>
                <a:spcPts val="0"/>
              </a:spcAft>
              <a:buClr>
                <a:srgbClr val="000000"/>
              </a:buClr>
              <a:buSzPts val="1400"/>
              <a:buNone/>
              <a:defRPr sz="1900">
                <a:solidFill>
                  <a:srgbClr val="000000"/>
                </a:solidFill>
              </a:defRPr>
            </a:lvl8pPr>
            <a:lvl9pPr lvl="8" algn="ctr" rtl="0">
              <a:spcBef>
                <a:spcPts val="0"/>
              </a:spcBef>
              <a:spcAft>
                <a:spcPts val="0"/>
              </a:spcAft>
              <a:buClr>
                <a:srgbClr val="000000"/>
              </a:buClr>
              <a:buSzPts val="1400"/>
              <a:buNone/>
              <a:defRPr sz="1900">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2571956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 A" type="blank">
  <p:cSld name="Blank type A">
    <p:spTree>
      <p:nvGrpSpPr>
        <p:cNvPr id="1" name="Shape 114"/>
        <p:cNvGrpSpPr/>
        <p:nvPr/>
      </p:nvGrpSpPr>
      <p:grpSpPr>
        <a:xfrm>
          <a:off x="0" y="0"/>
          <a:ext cx="0" cy="0"/>
          <a:chOff x="0" y="0"/>
          <a:chExt cx="0" cy="0"/>
        </a:xfrm>
      </p:grpSpPr>
      <p:sp>
        <p:nvSpPr>
          <p:cNvPr id="115" name="Google Shape;115;p11"/>
          <p:cNvSpPr/>
          <p:nvPr/>
        </p:nvSpPr>
        <p:spPr>
          <a:xfrm>
            <a:off x="1018667" y="-1648367"/>
            <a:ext cx="10154800" cy="10154800"/>
          </a:xfrm>
          <a:prstGeom prst="ellipse">
            <a:avLst/>
          </a:prstGeom>
          <a:noFill/>
          <a:ln w="9525" cap="flat" cmpd="sng">
            <a:solidFill>
              <a:srgbClr val="E8E8E8"/>
            </a:solidFill>
            <a:prstDash val="solid"/>
            <a:round/>
            <a:headEnd type="none" w="sm" len="sm"/>
            <a:tailEnd type="none" w="sm" len="sm"/>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6" name="Google Shape;116;p11"/>
          <p:cNvSpPr/>
          <p:nvPr/>
        </p:nvSpPr>
        <p:spPr>
          <a:xfrm>
            <a:off x="1597733" y="-1069300"/>
            <a:ext cx="8996000" cy="8996000"/>
          </a:xfrm>
          <a:prstGeom prst="ellipse">
            <a:avLst/>
          </a:prstGeom>
          <a:noFill/>
          <a:ln w="9525" cap="flat" cmpd="sng">
            <a:solidFill>
              <a:srgbClr val="E8E8E8"/>
            </a:solidFill>
            <a:prstDash val="solid"/>
            <a:round/>
            <a:headEnd type="none" w="sm" len="sm"/>
            <a:tailEnd type="none" w="sm" len="sm"/>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7" name="Google Shape;117;p11"/>
          <p:cNvSpPr/>
          <p:nvPr/>
        </p:nvSpPr>
        <p:spPr>
          <a:xfrm>
            <a:off x="3023867" y="356833"/>
            <a:ext cx="6144400" cy="6144400"/>
          </a:xfrm>
          <a:prstGeom prst="ellipse">
            <a:avLst/>
          </a:prstGeom>
          <a:noFill/>
          <a:ln w="9525" cap="flat" cmpd="sng">
            <a:solidFill>
              <a:srgbClr val="E8E8E8"/>
            </a:solidFill>
            <a:prstDash val="solid"/>
            <a:round/>
            <a:headEnd type="none" w="sm" len="sm"/>
            <a:tailEnd type="none" w="sm" len="sm"/>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8" name="Google Shape;118;p11"/>
          <p:cNvSpPr/>
          <p:nvPr/>
        </p:nvSpPr>
        <p:spPr>
          <a:xfrm>
            <a:off x="-939800" y="-3606800"/>
            <a:ext cx="14071600" cy="14071600"/>
          </a:xfrm>
          <a:prstGeom prst="donut">
            <a:avLst>
              <a:gd name="adj" fmla="val 10467"/>
            </a:avLst>
          </a:prstGeom>
          <a:solidFill>
            <a:srgbClr val="000000">
              <a:alpha val="6539"/>
            </a:srgbClr>
          </a:solidFill>
          <a:ln>
            <a:noFill/>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9" name="Google Shape;119;p11"/>
          <p:cNvSpPr/>
          <p:nvPr/>
        </p:nvSpPr>
        <p:spPr>
          <a:xfrm>
            <a:off x="11408000" y="6101933"/>
            <a:ext cx="580800" cy="580800"/>
          </a:xfrm>
          <a:prstGeom prst="ellipse">
            <a:avLst/>
          </a:prstGeom>
          <a:solidFill>
            <a:srgbClr val="000000"/>
          </a:solidFill>
          <a:ln>
            <a:noFill/>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0" name="Google Shape;120;p11"/>
          <p:cNvSpPr txBox="1">
            <a:spLocks noGrp="1"/>
          </p:cNvSpPr>
          <p:nvPr>
            <p:ph type="sldNum" idx="12"/>
          </p:nvPr>
        </p:nvSpPr>
        <p:spPr>
          <a:xfrm>
            <a:off x="11407833" y="6101933"/>
            <a:ext cx="580800" cy="580800"/>
          </a:xfrm>
          <a:prstGeom prst="rect">
            <a:avLst/>
          </a:prstGeom>
        </p:spPr>
        <p:txBody>
          <a:bodyPr spcFirstLastPara="1" wrap="square" lIns="121780" tIns="121780" rIns="121780" bIns="12178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011097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 B">
  <p:cSld name="Blank type B">
    <p:spTree>
      <p:nvGrpSpPr>
        <p:cNvPr id="1" name="Shape 121"/>
        <p:cNvGrpSpPr/>
        <p:nvPr/>
      </p:nvGrpSpPr>
      <p:grpSpPr>
        <a:xfrm>
          <a:off x="0" y="0"/>
          <a:ext cx="0" cy="0"/>
          <a:chOff x="0" y="0"/>
          <a:chExt cx="0" cy="0"/>
        </a:xfrm>
      </p:grpSpPr>
      <p:sp>
        <p:nvSpPr>
          <p:cNvPr id="122" name="Google Shape;122;p12"/>
          <p:cNvSpPr/>
          <p:nvPr/>
        </p:nvSpPr>
        <p:spPr>
          <a:xfrm>
            <a:off x="11408000" y="6101933"/>
            <a:ext cx="580800" cy="580800"/>
          </a:xfrm>
          <a:prstGeom prst="ellipse">
            <a:avLst/>
          </a:prstGeom>
          <a:solidFill>
            <a:srgbClr val="000000"/>
          </a:solidFill>
          <a:ln>
            <a:noFill/>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3" name="Google Shape;123;p12"/>
          <p:cNvSpPr txBox="1">
            <a:spLocks noGrp="1"/>
          </p:cNvSpPr>
          <p:nvPr>
            <p:ph type="sldNum" idx="12"/>
          </p:nvPr>
        </p:nvSpPr>
        <p:spPr>
          <a:xfrm>
            <a:off x="11407833" y="6101933"/>
            <a:ext cx="580800" cy="580800"/>
          </a:xfrm>
          <a:prstGeom prst="rect">
            <a:avLst/>
          </a:prstGeom>
        </p:spPr>
        <p:txBody>
          <a:bodyPr spcFirstLastPara="1" wrap="square" lIns="121780" tIns="121780" rIns="121780" bIns="12178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124" name="Google Shape;124;p12"/>
          <p:cNvGrpSpPr/>
          <p:nvPr/>
        </p:nvGrpSpPr>
        <p:grpSpPr>
          <a:xfrm>
            <a:off x="1091792" y="669777"/>
            <a:ext cx="3099600" cy="3099600"/>
            <a:chOff x="-474900" y="321200"/>
            <a:chExt cx="2324700" cy="2324700"/>
          </a:xfrm>
        </p:grpSpPr>
        <p:sp>
          <p:nvSpPr>
            <p:cNvPr id="125" name="Google Shape;125;p12"/>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6" name="Google Shape;126;p12"/>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7" name="Google Shape;127;p12"/>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8" name="Google Shape;128;p12"/>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29" name="Google Shape;129;p12"/>
          <p:cNvSpPr/>
          <p:nvPr/>
        </p:nvSpPr>
        <p:spPr>
          <a:xfrm>
            <a:off x="2392700" y="-543867"/>
            <a:ext cx="7945600" cy="7945600"/>
          </a:xfrm>
          <a:prstGeom prst="ellipse">
            <a:avLst/>
          </a:prstGeom>
          <a:solidFill>
            <a:srgbClr val="000000">
              <a:alpha val="6539"/>
            </a:srgbClr>
          </a:solidFill>
          <a:ln>
            <a:noFill/>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21590507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Image background">
  <p:cSld name="Image background">
    <p:bg>
      <p:bgPr>
        <a:solidFill>
          <a:srgbClr val="000000"/>
        </a:solidFill>
        <a:effectLst/>
      </p:bgPr>
    </p:bg>
    <p:spTree>
      <p:nvGrpSpPr>
        <p:cNvPr id="1" name="Shape 130"/>
        <p:cNvGrpSpPr/>
        <p:nvPr/>
      </p:nvGrpSpPr>
      <p:grpSpPr>
        <a:xfrm>
          <a:off x="0" y="0"/>
          <a:ext cx="0" cy="0"/>
          <a:chOff x="0" y="0"/>
          <a:chExt cx="0" cy="0"/>
        </a:xfrm>
      </p:grpSpPr>
      <p:sp>
        <p:nvSpPr>
          <p:cNvPr id="131" name="Google Shape;131;p13"/>
          <p:cNvSpPr/>
          <p:nvPr/>
        </p:nvSpPr>
        <p:spPr>
          <a:xfrm>
            <a:off x="-939800" y="-3606800"/>
            <a:ext cx="14071600" cy="14071600"/>
          </a:xfrm>
          <a:prstGeom prst="donut">
            <a:avLst>
              <a:gd name="adj" fmla="val 10467"/>
            </a:avLst>
          </a:prstGeom>
          <a:solidFill>
            <a:srgbClr val="FFFFFF"/>
          </a:solidFill>
          <a:ln>
            <a:noFill/>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2" name="Google Shape;132;p13"/>
          <p:cNvSpPr/>
          <p:nvPr/>
        </p:nvSpPr>
        <p:spPr>
          <a:xfrm>
            <a:off x="11408000" y="6101933"/>
            <a:ext cx="580800" cy="580800"/>
          </a:xfrm>
          <a:prstGeom prst="ellipse">
            <a:avLst/>
          </a:prstGeom>
          <a:solidFill>
            <a:srgbClr val="000000"/>
          </a:solidFill>
          <a:ln>
            <a:noFill/>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3" name="Google Shape;133;p13"/>
          <p:cNvSpPr/>
          <p:nvPr/>
        </p:nvSpPr>
        <p:spPr>
          <a:xfrm>
            <a:off x="1018667" y="-1648367"/>
            <a:ext cx="10154800" cy="10154800"/>
          </a:xfrm>
          <a:prstGeom prst="ellipse">
            <a:avLst/>
          </a:prstGeom>
          <a:noFill/>
          <a:ln w="9525" cap="flat" cmpd="sng">
            <a:solidFill>
              <a:srgbClr val="FFFFFF"/>
            </a:solidFill>
            <a:prstDash val="solid"/>
            <a:round/>
            <a:headEnd type="none" w="sm" len="sm"/>
            <a:tailEnd type="none" w="sm" len="sm"/>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4" name="Google Shape;134;p13"/>
          <p:cNvSpPr/>
          <p:nvPr/>
        </p:nvSpPr>
        <p:spPr>
          <a:xfrm>
            <a:off x="1597733" y="-1069300"/>
            <a:ext cx="8996000" cy="8996000"/>
          </a:xfrm>
          <a:prstGeom prst="ellipse">
            <a:avLst/>
          </a:prstGeom>
          <a:noFill/>
          <a:ln w="9525" cap="flat" cmpd="sng">
            <a:solidFill>
              <a:srgbClr val="FFFFFF"/>
            </a:solidFill>
            <a:prstDash val="solid"/>
            <a:round/>
            <a:headEnd type="none" w="sm" len="sm"/>
            <a:tailEnd type="none" w="sm" len="sm"/>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5" name="Google Shape;135;p13"/>
          <p:cNvSpPr/>
          <p:nvPr/>
        </p:nvSpPr>
        <p:spPr>
          <a:xfrm>
            <a:off x="3023867" y="356833"/>
            <a:ext cx="6144400" cy="6144400"/>
          </a:xfrm>
          <a:prstGeom prst="ellipse">
            <a:avLst/>
          </a:prstGeom>
          <a:noFill/>
          <a:ln w="9525" cap="flat" cmpd="sng">
            <a:solidFill>
              <a:srgbClr val="FFFFFF"/>
            </a:solidFill>
            <a:prstDash val="solid"/>
            <a:round/>
            <a:headEnd type="none" w="sm" len="sm"/>
            <a:tailEnd type="none" w="sm" len="sm"/>
          </a:ln>
        </p:spPr>
        <p:txBody>
          <a:bodyPr spcFirstLastPara="1" wrap="square" lIns="121780" tIns="121780" rIns="121780" bIns="121780" anchor="ctr" anchorCtr="0">
            <a:noAutofit/>
          </a:bodyPr>
          <a:lstStyle/>
          <a:p>
            <a:pPr defTabSz="913402"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6" name="Google Shape;136;p13"/>
          <p:cNvSpPr txBox="1">
            <a:spLocks noGrp="1"/>
          </p:cNvSpPr>
          <p:nvPr>
            <p:ph type="sldNum" idx="12"/>
          </p:nvPr>
        </p:nvSpPr>
        <p:spPr>
          <a:xfrm>
            <a:off x="11407833" y="6101933"/>
            <a:ext cx="580800" cy="580800"/>
          </a:xfrm>
          <a:prstGeom prst="rect">
            <a:avLst/>
          </a:prstGeom>
        </p:spPr>
        <p:txBody>
          <a:bodyPr spcFirstLastPara="1" wrap="square" lIns="121780" tIns="121780" rIns="121780" bIns="121780"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682834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806" tIns="121806" rIns="121806" bIns="121806"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121806" tIns="121806" rIns="121806" bIns="121806" anchor="b" anchorCtr="0"/>
          <a:lstStyle>
            <a:lvl1pPr lvl="0" algn="ctr" rtl="0">
              <a:spcBef>
                <a:spcPts val="0"/>
              </a:spcBef>
              <a:spcAft>
                <a:spcPts val="0"/>
              </a:spcAft>
              <a:buClr>
                <a:srgbClr val="000000"/>
              </a:buClr>
              <a:buSzPts val="5200"/>
              <a:buNone/>
              <a:defRPr sz="6900">
                <a:solidFill>
                  <a:srgbClr val="000000"/>
                </a:solidFill>
              </a:defRPr>
            </a:lvl1pPr>
            <a:lvl2pPr lvl="1" algn="ctr" rtl="0">
              <a:spcBef>
                <a:spcPts val="0"/>
              </a:spcBef>
              <a:spcAft>
                <a:spcPts val="0"/>
              </a:spcAft>
              <a:buClr>
                <a:srgbClr val="000000"/>
              </a:buClr>
              <a:buSzPts val="5200"/>
              <a:buNone/>
              <a:defRPr sz="6900">
                <a:solidFill>
                  <a:srgbClr val="000000"/>
                </a:solidFill>
              </a:defRPr>
            </a:lvl2pPr>
            <a:lvl3pPr lvl="2" algn="ctr" rtl="0">
              <a:spcBef>
                <a:spcPts val="0"/>
              </a:spcBef>
              <a:spcAft>
                <a:spcPts val="0"/>
              </a:spcAft>
              <a:buClr>
                <a:srgbClr val="000000"/>
              </a:buClr>
              <a:buSzPts val="5200"/>
              <a:buNone/>
              <a:defRPr sz="6900">
                <a:solidFill>
                  <a:srgbClr val="000000"/>
                </a:solidFill>
              </a:defRPr>
            </a:lvl3pPr>
            <a:lvl4pPr lvl="3" algn="ctr" rtl="0">
              <a:spcBef>
                <a:spcPts val="0"/>
              </a:spcBef>
              <a:spcAft>
                <a:spcPts val="0"/>
              </a:spcAft>
              <a:buClr>
                <a:srgbClr val="000000"/>
              </a:buClr>
              <a:buSzPts val="5200"/>
              <a:buNone/>
              <a:defRPr sz="6900">
                <a:solidFill>
                  <a:srgbClr val="000000"/>
                </a:solidFill>
              </a:defRPr>
            </a:lvl4pPr>
            <a:lvl5pPr lvl="4" algn="ctr" rtl="0">
              <a:spcBef>
                <a:spcPts val="0"/>
              </a:spcBef>
              <a:spcAft>
                <a:spcPts val="0"/>
              </a:spcAft>
              <a:buClr>
                <a:srgbClr val="000000"/>
              </a:buClr>
              <a:buSzPts val="5200"/>
              <a:buNone/>
              <a:defRPr sz="6900">
                <a:solidFill>
                  <a:srgbClr val="000000"/>
                </a:solidFill>
              </a:defRPr>
            </a:lvl5pPr>
            <a:lvl6pPr lvl="5" algn="ctr" rtl="0">
              <a:spcBef>
                <a:spcPts val="0"/>
              </a:spcBef>
              <a:spcAft>
                <a:spcPts val="0"/>
              </a:spcAft>
              <a:buClr>
                <a:srgbClr val="000000"/>
              </a:buClr>
              <a:buSzPts val="5200"/>
              <a:buNone/>
              <a:defRPr sz="6900">
                <a:solidFill>
                  <a:srgbClr val="000000"/>
                </a:solidFill>
              </a:defRPr>
            </a:lvl6pPr>
            <a:lvl7pPr lvl="6" algn="ctr" rtl="0">
              <a:spcBef>
                <a:spcPts val="0"/>
              </a:spcBef>
              <a:spcAft>
                <a:spcPts val="0"/>
              </a:spcAft>
              <a:buClr>
                <a:srgbClr val="000000"/>
              </a:buClr>
              <a:buSzPts val="5200"/>
              <a:buNone/>
              <a:defRPr sz="6900">
                <a:solidFill>
                  <a:srgbClr val="000000"/>
                </a:solidFill>
              </a:defRPr>
            </a:lvl7pPr>
            <a:lvl8pPr lvl="7" algn="ctr" rtl="0">
              <a:spcBef>
                <a:spcPts val="0"/>
              </a:spcBef>
              <a:spcAft>
                <a:spcPts val="0"/>
              </a:spcAft>
              <a:buClr>
                <a:srgbClr val="000000"/>
              </a:buClr>
              <a:buSzPts val="5200"/>
              <a:buNone/>
              <a:defRPr sz="6900">
                <a:solidFill>
                  <a:srgbClr val="000000"/>
                </a:solidFill>
              </a:defRPr>
            </a:lvl8pPr>
            <a:lvl9pPr lvl="8" algn="ctr" rtl="0">
              <a:spcBef>
                <a:spcPts val="0"/>
              </a:spcBef>
              <a:spcAft>
                <a:spcPts val="0"/>
              </a:spcAft>
              <a:buClr>
                <a:srgbClr val="000000"/>
              </a:buClr>
              <a:buSzPts val="5200"/>
              <a:buNone/>
              <a:defRPr sz="6900">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121806" tIns="121806" rIns="121806" bIns="121806" anchor="t" anchorCtr="0"/>
          <a:lstStyle>
            <a:lvl1pPr lvl="0" algn="ctr" rtl="0">
              <a:spcBef>
                <a:spcPts val="0"/>
              </a:spcBef>
              <a:spcAft>
                <a:spcPts val="0"/>
              </a:spcAft>
              <a:buClr>
                <a:srgbClr val="000000"/>
              </a:buClr>
              <a:buSzPts val="1400"/>
              <a:buNone/>
              <a:defRPr sz="1900">
                <a:solidFill>
                  <a:srgbClr val="000000"/>
                </a:solidFill>
              </a:defRPr>
            </a:lvl1pPr>
            <a:lvl2pPr lvl="1" algn="ctr" rtl="0">
              <a:spcBef>
                <a:spcPts val="0"/>
              </a:spcBef>
              <a:spcAft>
                <a:spcPts val="0"/>
              </a:spcAft>
              <a:buClr>
                <a:srgbClr val="000000"/>
              </a:buClr>
              <a:buSzPts val="1400"/>
              <a:buNone/>
              <a:defRPr sz="1900">
                <a:solidFill>
                  <a:srgbClr val="000000"/>
                </a:solidFill>
              </a:defRPr>
            </a:lvl2pPr>
            <a:lvl3pPr lvl="2" algn="ctr" rtl="0">
              <a:spcBef>
                <a:spcPts val="0"/>
              </a:spcBef>
              <a:spcAft>
                <a:spcPts val="0"/>
              </a:spcAft>
              <a:buClr>
                <a:srgbClr val="000000"/>
              </a:buClr>
              <a:buSzPts val="1400"/>
              <a:buNone/>
              <a:defRPr sz="1900">
                <a:solidFill>
                  <a:srgbClr val="000000"/>
                </a:solidFill>
              </a:defRPr>
            </a:lvl3pPr>
            <a:lvl4pPr lvl="3" algn="ctr" rtl="0">
              <a:spcBef>
                <a:spcPts val="0"/>
              </a:spcBef>
              <a:spcAft>
                <a:spcPts val="0"/>
              </a:spcAft>
              <a:buClr>
                <a:srgbClr val="000000"/>
              </a:buClr>
              <a:buSzPts val="1400"/>
              <a:buNone/>
              <a:defRPr sz="1900">
                <a:solidFill>
                  <a:srgbClr val="000000"/>
                </a:solidFill>
              </a:defRPr>
            </a:lvl4pPr>
            <a:lvl5pPr lvl="4" algn="ctr" rtl="0">
              <a:spcBef>
                <a:spcPts val="0"/>
              </a:spcBef>
              <a:spcAft>
                <a:spcPts val="0"/>
              </a:spcAft>
              <a:buClr>
                <a:srgbClr val="000000"/>
              </a:buClr>
              <a:buSzPts val="1400"/>
              <a:buNone/>
              <a:defRPr sz="1900">
                <a:solidFill>
                  <a:srgbClr val="000000"/>
                </a:solidFill>
              </a:defRPr>
            </a:lvl5pPr>
            <a:lvl6pPr lvl="5" algn="ctr" rtl="0">
              <a:spcBef>
                <a:spcPts val="0"/>
              </a:spcBef>
              <a:spcAft>
                <a:spcPts val="0"/>
              </a:spcAft>
              <a:buClr>
                <a:srgbClr val="000000"/>
              </a:buClr>
              <a:buSzPts val="1400"/>
              <a:buNone/>
              <a:defRPr sz="1900">
                <a:solidFill>
                  <a:srgbClr val="000000"/>
                </a:solidFill>
              </a:defRPr>
            </a:lvl6pPr>
            <a:lvl7pPr lvl="6" algn="ctr" rtl="0">
              <a:spcBef>
                <a:spcPts val="0"/>
              </a:spcBef>
              <a:spcAft>
                <a:spcPts val="0"/>
              </a:spcAft>
              <a:buClr>
                <a:srgbClr val="000000"/>
              </a:buClr>
              <a:buSzPts val="1400"/>
              <a:buNone/>
              <a:defRPr sz="1900">
                <a:solidFill>
                  <a:srgbClr val="000000"/>
                </a:solidFill>
              </a:defRPr>
            </a:lvl7pPr>
            <a:lvl8pPr lvl="7" algn="ctr" rtl="0">
              <a:spcBef>
                <a:spcPts val="0"/>
              </a:spcBef>
              <a:spcAft>
                <a:spcPts val="0"/>
              </a:spcAft>
              <a:buClr>
                <a:srgbClr val="000000"/>
              </a:buClr>
              <a:buSzPts val="1400"/>
              <a:buNone/>
              <a:defRPr sz="1900">
                <a:solidFill>
                  <a:srgbClr val="000000"/>
                </a:solidFill>
              </a:defRPr>
            </a:lvl8pPr>
            <a:lvl9pPr lvl="8" algn="ctr" rtl="0">
              <a:spcBef>
                <a:spcPts val="0"/>
              </a:spcBef>
              <a:spcAft>
                <a:spcPts val="0"/>
              </a:spcAft>
              <a:buClr>
                <a:srgbClr val="000000"/>
              </a:buClr>
              <a:buSzPts val="1400"/>
              <a:buNone/>
              <a:defRPr sz="1900">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3659018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4"/>
        <p:cNvGrpSpPr/>
        <p:nvPr/>
      </p:nvGrpSpPr>
      <p:grpSpPr>
        <a:xfrm>
          <a:off x="0" y="0"/>
          <a:ext cx="0" cy="0"/>
          <a:chOff x="0" y="0"/>
          <a:chExt cx="0" cy="0"/>
        </a:xfrm>
      </p:grpSpPr>
      <p:grpSp>
        <p:nvGrpSpPr>
          <p:cNvPr id="35" name="Google Shape;35;p4"/>
          <p:cNvGrpSpPr/>
          <p:nvPr/>
        </p:nvGrpSpPr>
        <p:grpSpPr>
          <a:xfrm>
            <a:off x="1091792" y="669777"/>
            <a:ext cx="3099600" cy="3099600"/>
            <a:chOff x="-474900" y="321200"/>
            <a:chExt cx="2324700" cy="2324700"/>
          </a:xfrm>
        </p:grpSpPr>
        <p:sp>
          <p:nvSpPr>
            <p:cNvPr id="36" name="Google Shape;36;p4"/>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7" name="Google Shape;37;p4"/>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8" name="Google Shape;38;p4"/>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9" name="Google Shape;39;p4"/>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40" name="Google Shape;40;p4"/>
          <p:cNvSpPr/>
          <p:nvPr/>
        </p:nvSpPr>
        <p:spPr>
          <a:xfrm>
            <a:off x="2392700" y="-543867"/>
            <a:ext cx="7945600" cy="7945600"/>
          </a:xfrm>
          <a:prstGeom prst="ellipse">
            <a:avLst/>
          </a:prstGeom>
          <a:solidFill>
            <a:srgbClr val="000000">
              <a:alpha val="6539"/>
            </a:srgbClr>
          </a:solidFill>
          <a:ln>
            <a:noFill/>
          </a:ln>
        </p:spPr>
        <p:txBody>
          <a:bodyPr spcFirstLastPara="1" wrap="square" lIns="121806" tIns="121806" rIns="121806" bIns="121806"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1" name="Google Shape;41;p4"/>
          <p:cNvSpPr/>
          <p:nvPr/>
        </p:nvSpPr>
        <p:spPr>
          <a:xfrm>
            <a:off x="11408000" y="6101933"/>
            <a:ext cx="580800" cy="580800"/>
          </a:xfrm>
          <a:prstGeom prst="ellipse">
            <a:avLst/>
          </a:prstGeom>
          <a:solidFill>
            <a:srgbClr val="000000"/>
          </a:solidFill>
          <a:ln>
            <a:noFill/>
          </a:ln>
        </p:spPr>
        <p:txBody>
          <a:bodyPr spcFirstLastPara="1" wrap="square" lIns="121806" tIns="121806" rIns="121806" bIns="121806"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2" name="Google Shape;42;p4"/>
          <p:cNvSpPr txBox="1">
            <a:spLocks noGrp="1"/>
          </p:cNvSpPr>
          <p:nvPr>
            <p:ph type="body" idx="1"/>
          </p:nvPr>
        </p:nvSpPr>
        <p:spPr>
          <a:xfrm>
            <a:off x="3180700" y="1747400"/>
            <a:ext cx="6369600" cy="4354400"/>
          </a:xfrm>
          <a:prstGeom prst="rect">
            <a:avLst/>
          </a:prstGeom>
        </p:spPr>
        <p:txBody>
          <a:bodyPr spcFirstLastPara="1" wrap="square" lIns="121806" tIns="121806" rIns="121806" bIns="121806" anchor="t" anchorCtr="0"/>
          <a:lstStyle>
            <a:lvl1pPr marL="609043" lvl="0" indent="-524510" rtl="0">
              <a:spcBef>
                <a:spcPts val="800"/>
              </a:spcBef>
              <a:spcAft>
                <a:spcPts val="0"/>
              </a:spcAft>
              <a:buSzPts val="2600"/>
              <a:buFont typeface="Poppins"/>
              <a:buChar char="￮"/>
              <a:defRPr sz="3500" b="1">
                <a:latin typeface="Poppins"/>
                <a:ea typeface="Poppins"/>
                <a:cs typeface="Poppins"/>
                <a:sym typeface="Poppins"/>
              </a:defRPr>
            </a:lvl1pPr>
            <a:lvl2pPr marL="1218150" lvl="1" indent="-524510" rtl="0">
              <a:spcBef>
                <a:spcPts val="0"/>
              </a:spcBef>
              <a:spcAft>
                <a:spcPts val="0"/>
              </a:spcAft>
              <a:buSzPts val="2600"/>
              <a:buFont typeface="Poppins"/>
              <a:buChar char="￮"/>
              <a:defRPr sz="3500" b="1">
                <a:latin typeface="Poppins"/>
                <a:ea typeface="Poppins"/>
                <a:cs typeface="Poppins"/>
                <a:sym typeface="Poppins"/>
              </a:defRPr>
            </a:lvl2pPr>
            <a:lvl3pPr marL="1827213" lvl="2" indent="-524510" rtl="0">
              <a:spcBef>
                <a:spcPts val="0"/>
              </a:spcBef>
              <a:spcAft>
                <a:spcPts val="0"/>
              </a:spcAft>
              <a:buSzPts val="2600"/>
              <a:buFont typeface="Poppins"/>
              <a:buChar char="￮"/>
              <a:defRPr sz="3500" b="1">
                <a:latin typeface="Poppins"/>
                <a:ea typeface="Poppins"/>
                <a:cs typeface="Poppins"/>
                <a:sym typeface="Poppins"/>
              </a:defRPr>
            </a:lvl3pPr>
            <a:lvl4pPr marL="2436298" lvl="3" indent="-524510" rtl="0">
              <a:spcBef>
                <a:spcPts val="0"/>
              </a:spcBef>
              <a:spcAft>
                <a:spcPts val="0"/>
              </a:spcAft>
              <a:buSzPts val="2600"/>
              <a:buFont typeface="Poppins"/>
              <a:buChar char="●"/>
              <a:defRPr sz="3500" b="1">
                <a:latin typeface="Poppins"/>
                <a:ea typeface="Poppins"/>
                <a:cs typeface="Poppins"/>
                <a:sym typeface="Poppins"/>
              </a:defRPr>
            </a:lvl4pPr>
            <a:lvl5pPr marL="3045340" lvl="4" indent="-524510" rtl="0">
              <a:spcBef>
                <a:spcPts val="0"/>
              </a:spcBef>
              <a:spcAft>
                <a:spcPts val="0"/>
              </a:spcAft>
              <a:buSzPts val="2600"/>
              <a:buFont typeface="Poppins"/>
              <a:buChar char="○"/>
              <a:defRPr sz="3500" b="1">
                <a:latin typeface="Poppins"/>
                <a:ea typeface="Poppins"/>
                <a:cs typeface="Poppins"/>
                <a:sym typeface="Poppins"/>
              </a:defRPr>
            </a:lvl5pPr>
            <a:lvl6pPr marL="3654383" lvl="5" indent="-524510" rtl="0">
              <a:spcBef>
                <a:spcPts val="0"/>
              </a:spcBef>
              <a:spcAft>
                <a:spcPts val="0"/>
              </a:spcAft>
              <a:buSzPts val="2600"/>
              <a:buFont typeface="Poppins"/>
              <a:buChar char="■"/>
              <a:defRPr sz="3500" b="1">
                <a:latin typeface="Poppins"/>
                <a:ea typeface="Poppins"/>
                <a:cs typeface="Poppins"/>
                <a:sym typeface="Poppins"/>
              </a:defRPr>
            </a:lvl6pPr>
            <a:lvl7pPr marL="4263467" lvl="6" indent="-524510" rtl="0">
              <a:spcBef>
                <a:spcPts val="0"/>
              </a:spcBef>
              <a:spcAft>
                <a:spcPts val="0"/>
              </a:spcAft>
              <a:buSzPts val="2600"/>
              <a:buFont typeface="Poppins"/>
              <a:buChar char="●"/>
              <a:defRPr sz="3500" b="1">
                <a:latin typeface="Poppins"/>
                <a:ea typeface="Poppins"/>
                <a:cs typeface="Poppins"/>
                <a:sym typeface="Poppins"/>
              </a:defRPr>
            </a:lvl7pPr>
            <a:lvl8pPr marL="4872534" lvl="7" indent="-524510" rtl="0">
              <a:spcBef>
                <a:spcPts val="0"/>
              </a:spcBef>
              <a:spcAft>
                <a:spcPts val="0"/>
              </a:spcAft>
              <a:buSzPts val="2600"/>
              <a:buFont typeface="Poppins"/>
              <a:buChar char="○"/>
              <a:defRPr sz="3500" b="1">
                <a:latin typeface="Poppins"/>
                <a:ea typeface="Poppins"/>
                <a:cs typeface="Poppins"/>
                <a:sym typeface="Poppins"/>
              </a:defRPr>
            </a:lvl8pPr>
            <a:lvl9pPr marL="5481638" lvl="8" indent="-524510">
              <a:spcBef>
                <a:spcPts val="0"/>
              </a:spcBef>
              <a:spcAft>
                <a:spcPts val="0"/>
              </a:spcAft>
              <a:buSzPts val="2600"/>
              <a:buFont typeface="Poppins"/>
              <a:buChar char="■"/>
              <a:defRPr sz="3500" b="1">
                <a:latin typeface="Poppins"/>
                <a:ea typeface="Poppins"/>
                <a:cs typeface="Poppins"/>
                <a:sym typeface="Poppins"/>
              </a:defRPr>
            </a:lvl9pPr>
          </a:lstStyle>
          <a:p>
            <a:endParaRPr/>
          </a:p>
        </p:txBody>
      </p:sp>
      <p:sp>
        <p:nvSpPr>
          <p:cNvPr id="43" name="Google Shape;43;p4"/>
          <p:cNvSpPr txBox="1"/>
          <p:nvPr/>
        </p:nvSpPr>
        <p:spPr>
          <a:xfrm>
            <a:off x="2132267" y="1768833"/>
            <a:ext cx="1018800" cy="871600"/>
          </a:xfrm>
          <a:prstGeom prst="rect">
            <a:avLst/>
          </a:prstGeom>
          <a:noFill/>
          <a:ln>
            <a:noFill/>
          </a:ln>
        </p:spPr>
        <p:txBody>
          <a:bodyPr spcFirstLastPara="1" wrap="square" lIns="121806" tIns="121806" rIns="121806" bIns="121806" anchor="t" anchorCtr="0">
            <a:noAutofit/>
          </a:bodyPr>
          <a:lstStyle/>
          <a:p>
            <a:pPr algn="ctr" defTabSz="913629" fontAlgn="auto">
              <a:spcBef>
                <a:spcPts val="0"/>
              </a:spcBef>
              <a:spcAft>
                <a:spcPts val="0"/>
              </a:spcAft>
              <a:buClr>
                <a:srgbClr val="000000"/>
              </a:buClr>
              <a:buFont typeface="Arial"/>
              <a:buNone/>
            </a:pPr>
            <a:r>
              <a:rPr lang="en" sz="9600" b="1" kern="0">
                <a:solidFill>
                  <a:srgbClr val="000000"/>
                </a:solidFill>
                <a:latin typeface="Poppins"/>
                <a:ea typeface="Poppins"/>
                <a:cs typeface="Poppins"/>
                <a:sym typeface="Poppins"/>
              </a:rPr>
              <a:t>“</a:t>
            </a:r>
            <a:endParaRPr sz="9600" b="1" kern="0">
              <a:solidFill>
                <a:srgbClr val="000000"/>
              </a:solidFill>
              <a:latin typeface="Poppins"/>
              <a:ea typeface="Poppins"/>
              <a:cs typeface="Poppins"/>
              <a:sym typeface="Poppins"/>
            </a:endParaRPr>
          </a:p>
        </p:txBody>
      </p:sp>
      <p:sp>
        <p:nvSpPr>
          <p:cNvPr id="44" name="Google Shape;44;p4"/>
          <p:cNvSpPr txBox="1">
            <a:spLocks noGrp="1"/>
          </p:cNvSpPr>
          <p:nvPr>
            <p:ph type="sldNum" idx="12"/>
          </p:nvPr>
        </p:nvSpPr>
        <p:spPr>
          <a:xfrm>
            <a:off x="11407833" y="6101933"/>
            <a:ext cx="580800" cy="580800"/>
          </a:xfrm>
          <a:prstGeom prst="rect">
            <a:avLst/>
          </a:prstGeom>
        </p:spPr>
        <p:txBody>
          <a:bodyPr spcFirstLastPara="1" wrap="square" lIns="121806" tIns="121806" rIns="121806" bIns="121806"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379710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806" tIns="121806" rIns="121806" bIns="121806"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806" tIns="121806" rIns="121806" bIns="121806"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121806" tIns="121806" rIns="121806" bIns="121806"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121806" tIns="121806" rIns="121806" bIns="121806" anchor="t" anchorCtr="0"/>
          <a:lstStyle>
            <a:lvl1pPr marL="609043" lvl="0" indent="-439893">
              <a:spcBef>
                <a:spcPts val="800"/>
              </a:spcBef>
              <a:spcAft>
                <a:spcPts val="0"/>
              </a:spcAft>
              <a:buSzPts val="1600"/>
              <a:buChar char="￮"/>
              <a:defRPr/>
            </a:lvl1pPr>
            <a:lvl2pPr marL="1218150" lvl="1" indent="-439893">
              <a:spcBef>
                <a:spcPts val="0"/>
              </a:spcBef>
              <a:spcAft>
                <a:spcPts val="0"/>
              </a:spcAft>
              <a:buSzPts val="1600"/>
              <a:buChar char="￮"/>
              <a:defRPr/>
            </a:lvl2pPr>
            <a:lvl3pPr marL="1827213" lvl="2" indent="-439893">
              <a:spcBef>
                <a:spcPts val="0"/>
              </a:spcBef>
              <a:spcAft>
                <a:spcPts val="0"/>
              </a:spcAft>
              <a:buSzPts val="1600"/>
              <a:buChar char="￮"/>
              <a:defRPr/>
            </a:lvl3pPr>
            <a:lvl4pPr marL="2436298" lvl="3" indent="-439893">
              <a:spcBef>
                <a:spcPts val="0"/>
              </a:spcBef>
              <a:spcAft>
                <a:spcPts val="0"/>
              </a:spcAft>
              <a:buSzPts val="1600"/>
              <a:buChar char="●"/>
              <a:defRPr/>
            </a:lvl4pPr>
            <a:lvl5pPr marL="3045340" lvl="4" indent="-439893">
              <a:spcBef>
                <a:spcPts val="0"/>
              </a:spcBef>
              <a:spcAft>
                <a:spcPts val="0"/>
              </a:spcAft>
              <a:buSzPts val="1600"/>
              <a:buChar char="○"/>
              <a:defRPr/>
            </a:lvl5pPr>
            <a:lvl6pPr marL="3654383" lvl="5" indent="-439893">
              <a:spcBef>
                <a:spcPts val="0"/>
              </a:spcBef>
              <a:spcAft>
                <a:spcPts val="0"/>
              </a:spcAft>
              <a:buSzPts val="1600"/>
              <a:buChar char="■"/>
              <a:defRPr/>
            </a:lvl6pPr>
            <a:lvl7pPr marL="4263467" lvl="6" indent="-439893">
              <a:spcBef>
                <a:spcPts val="0"/>
              </a:spcBef>
              <a:spcAft>
                <a:spcPts val="0"/>
              </a:spcAft>
              <a:buSzPts val="1600"/>
              <a:buChar char="●"/>
              <a:defRPr/>
            </a:lvl7pPr>
            <a:lvl8pPr marL="4872534" lvl="7" indent="-439893">
              <a:spcBef>
                <a:spcPts val="0"/>
              </a:spcBef>
              <a:spcAft>
                <a:spcPts val="0"/>
              </a:spcAft>
              <a:buSzPts val="1600"/>
              <a:buChar char="○"/>
              <a:defRPr/>
            </a:lvl8pPr>
            <a:lvl9pPr marL="5481638" lvl="8" indent="-439893">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121806" tIns="121806" rIns="121806" bIns="121806"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806" tIns="121806" rIns="121806" bIns="121806"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21555651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 1 column + big image">
  <p:cSld name="Title + 1 column + big image">
    <p:spTree>
      <p:nvGrpSpPr>
        <p:cNvPr id="1" name="Shape 57"/>
        <p:cNvGrpSpPr/>
        <p:nvPr/>
      </p:nvGrpSpPr>
      <p:grpSpPr>
        <a:xfrm>
          <a:off x="0" y="0"/>
          <a:ext cx="0" cy="0"/>
          <a:chOff x="0" y="0"/>
          <a:chExt cx="0" cy="0"/>
        </a:xfrm>
      </p:grpSpPr>
      <p:sp>
        <p:nvSpPr>
          <p:cNvPr id="58" name="Google Shape;58;p6"/>
          <p:cNvSpPr/>
          <p:nvPr/>
        </p:nvSpPr>
        <p:spPr>
          <a:xfrm>
            <a:off x="6856900" y="477833"/>
            <a:ext cx="5902400" cy="5902400"/>
          </a:xfrm>
          <a:prstGeom prst="ellipse">
            <a:avLst/>
          </a:prstGeom>
          <a:noFill/>
          <a:ln w="9525" cap="flat" cmpd="sng">
            <a:solidFill>
              <a:srgbClr val="E8E8E8"/>
            </a:solidFill>
            <a:prstDash val="solid"/>
            <a:round/>
            <a:headEnd type="none" w="sm" len="sm"/>
            <a:tailEnd type="none" w="sm" len="sm"/>
          </a:ln>
        </p:spPr>
        <p:txBody>
          <a:bodyPr spcFirstLastPara="1" wrap="square" lIns="121806" tIns="121806" rIns="121806" bIns="121806"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9" name="Google Shape;59;p6"/>
          <p:cNvSpPr/>
          <p:nvPr/>
        </p:nvSpPr>
        <p:spPr>
          <a:xfrm>
            <a:off x="7169033" y="789967"/>
            <a:ext cx="5278000" cy="5278000"/>
          </a:xfrm>
          <a:prstGeom prst="ellipse">
            <a:avLst/>
          </a:prstGeom>
          <a:solidFill>
            <a:srgbClr val="000000">
              <a:alpha val="6539"/>
            </a:srgbClr>
          </a:solidFill>
          <a:ln>
            <a:noFill/>
          </a:ln>
        </p:spPr>
        <p:txBody>
          <a:bodyPr spcFirstLastPara="1" wrap="square" lIns="121806" tIns="121806" rIns="121806" bIns="121806"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60" name="Google Shape;60;p6"/>
          <p:cNvGrpSpPr/>
          <p:nvPr/>
        </p:nvGrpSpPr>
        <p:grpSpPr>
          <a:xfrm>
            <a:off x="-590308" y="449712"/>
            <a:ext cx="3099600" cy="30996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65" name="Google Shape;65;p6"/>
          <p:cNvSpPr/>
          <p:nvPr/>
        </p:nvSpPr>
        <p:spPr>
          <a:xfrm>
            <a:off x="11408000" y="6101933"/>
            <a:ext cx="580800" cy="580800"/>
          </a:xfrm>
          <a:prstGeom prst="ellipse">
            <a:avLst/>
          </a:prstGeom>
          <a:solidFill>
            <a:srgbClr val="000000"/>
          </a:solidFill>
          <a:ln>
            <a:noFill/>
          </a:ln>
        </p:spPr>
        <p:txBody>
          <a:bodyPr spcFirstLastPara="1" wrap="square" lIns="121806" tIns="121806" rIns="121806" bIns="121806"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6" name="Google Shape;66;p6"/>
          <p:cNvSpPr txBox="1">
            <a:spLocks noGrp="1"/>
          </p:cNvSpPr>
          <p:nvPr>
            <p:ph type="title"/>
          </p:nvPr>
        </p:nvSpPr>
        <p:spPr>
          <a:xfrm>
            <a:off x="609600" y="1554833"/>
            <a:ext cx="6006400" cy="910800"/>
          </a:xfrm>
          <a:prstGeom prst="rect">
            <a:avLst/>
          </a:prstGeom>
        </p:spPr>
        <p:txBody>
          <a:bodyPr spcFirstLastPara="1" wrap="square" lIns="121806" tIns="121806" rIns="121806" bIns="121806"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1314239" y="2610733"/>
            <a:ext cx="5302000" cy="3491200"/>
          </a:xfrm>
          <a:prstGeom prst="rect">
            <a:avLst/>
          </a:prstGeom>
        </p:spPr>
        <p:txBody>
          <a:bodyPr spcFirstLastPara="1" wrap="square" lIns="121806" tIns="121806" rIns="121806" bIns="121806" anchor="t" anchorCtr="0"/>
          <a:lstStyle>
            <a:lvl1pPr marL="609043" lvl="0" indent="-439893" rtl="0">
              <a:spcBef>
                <a:spcPts val="800"/>
              </a:spcBef>
              <a:spcAft>
                <a:spcPts val="0"/>
              </a:spcAft>
              <a:buSzPts val="1600"/>
              <a:buChar char="￮"/>
              <a:defRPr/>
            </a:lvl1pPr>
            <a:lvl2pPr marL="1218150" lvl="1" indent="-439893" rtl="0">
              <a:spcBef>
                <a:spcPts val="0"/>
              </a:spcBef>
              <a:spcAft>
                <a:spcPts val="0"/>
              </a:spcAft>
              <a:buSzPts val="1600"/>
              <a:buChar char="￮"/>
              <a:defRPr/>
            </a:lvl2pPr>
            <a:lvl3pPr marL="1827213" lvl="2" indent="-439893" rtl="0">
              <a:spcBef>
                <a:spcPts val="0"/>
              </a:spcBef>
              <a:spcAft>
                <a:spcPts val="0"/>
              </a:spcAft>
              <a:buSzPts val="1600"/>
              <a:buChar char="￮"/>
              <a:defRPr/>
            </a:lvl3pPr>
            <a:lvl4pPr marL="2436298" lvl="3" indent="-439893" rtl="0">
              <a:spcBef>
                <a:spcPts val="0"/>
              </a:spcBef>
              <a:spcAft>
                <a:spcPts val="0"/>
              </a:spcAft>
              <a:buSzPts val="1600"/>
              <a:buChar char="●"/>
              <a:defRPr/>
            </a:lvl4pPr>
            <a:lvl5pPr marL="3045340" lvl="4" indent="-439893" rtl="0">
              <a:spcBef>
                <a:spcPts val="0"/>
              </a:spcBef>
              <a:spcAft>
                <a:spcPts val="0"/>
              </a:spcAft>
              <a:buSzPts val="1600"/>
              <a:buChar char="○"/>
              <a:defRPr/>
            </a:lvl5pPr>
            <a:lvl6pPr marL="3654383" lvl="5" indent="-439893" rtl="0">
              <a:spcBef>
                <a:spcPts val="0"/>
              </a:spcBef>
              <a:spcAft>
                <a:spcPts val="0"/>
              </a:spcAft>
              <a:buSzPts val="1600"/>
              <a:buChar char="■"/>
              <a:defRPr/>
            </a:lvl6pPr>
            <a:lvl7pPr marL="4263467" lvl="6" indent="-439893" rtl="0">
              <a:spcBef>
                <a:spcPts val="0"/>
              </a:spcBef>
              <a:spcAft>
                <a:spcPts val="0"/>
              </a:spcAft>
              <a:buSzPts val="1600"/>
              <a:buChar char="●"/>
              <a:defRPr/>
            </a:lvl7pPr>
            <a:lvl8pPr marL="4872534" lvl="7" indent="-439893" rtl="0">
              <a:spcBef>
                <a:spcPts val="0"/>
              </a:spcBef>
              <a:spcAft>
                <a:spcPts val="0"/>
              </a:spcAft>
              <a:buSzPts val="1600"/>
              <a:buChar char="○"/>
              <a:defRPr/>
            </a:lvl8pPr>
            <a:lvl9pPr marL="5481638" lvl="8" indent="-439893"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11407833" y="6101933"/>
            <a:ext cx="580800" cy="580800"/>
          </a:xfrm>
          <a:prstGeom prst="rect">
            <a:avLst/>
          </a:prstGeom>
        </p:spPr>
        <p:txBody>
          <a:bodyPr spcFirstLastPara="1" wrap="square" lIns="121806" tIns="121806" rIns="121806" bIns="121806"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305527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806" tIns="121806" rIns="121806" bIns="121806"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121806" tIns="121806" rIns="121806" bIns="121806"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121806" tIns="121806" rIns="121806" bIns="121806" anchor="t" anchorCtr="0"/>
          <a:lstStyle>
            <a:lvl1pPr marL="609043" lvl="0" indent="-422960">
              <a:spcBef>
                <a:spcPts val="800"/>
              </a:spcBef>
              <a:spcAft>
                <a:spcPts val="0"/>
              </a:spcAft>
              <a:buSzPts val="1400"/>
              <a:buChar char="￮"/>
              <a:defRPr sz="1900"/>
            </a:lvl1pPr>
            <a:lvl2pPr marL="1218150" lvl="1" indent="-422960">
              <a:spcBef>
                <a:spcPts val="0"/>
              </a:spcBef>
              <a:spcAft>
                <a:spcPts val="0"/>
              </a:spcAft>
              <a:buSzPts val="1400"/>
              <a:buChar char="￮"/>
              <a:defRPr sz="1900"/>
            </a:lvl2pPr>
            <a:lvl3pPr marL="1827213" lvl="2" indent="-422960">
              <a:spcBef>
                <a:spcPts val="0"/>
              </a:spcBef>
              <a:spcAft>
                <a:spcPts val="0"/>
              </a:spcAft>
              <a:buSzPts val="1400"/>
              <a:buChar char="￮"/>
              <a:defRPr sz="1900"/>
            </a:lvl3pPr>
            <a:lvl4pPr marL="2436298" lvl="3" indent="-422960">
              <a:spcBef>
                <a:spcPts val="0"/>
              </a:spcBef>
              <a:spcAft>
                <a:spcPts val="0"/>
              </a:spcAft>
              <a:buSzPts val="1400"/>
              <a:buChar char="●"/>
              <a:defRPr sz="1900"/>
            </a:lvl4pPr>
            <a:lvl5pPr marL="3045340" lvl="4" indent="-422960">
              <a:spcBef>
                <a:spcPts val="0"/>
              </a:spcBef>
              <a:spcAft>
                <a:spcPts val="0"/>
              </a:spcAft>
              <a:buSzPts val="1400"/>
              <a:buChar char="○"/>
              <a:defRPr sz="1900"/>
            </a:lvl5pPr>
            <a:lvl6pPr marL="3654383" lvl="5" indent="-422960">
              <a:spcBef>
                <a:spcPts val="0"/>
              </a:spcBef>
              <a:spcAft>
                <a:spcPts val="0"/>
              </a:spcAft>
              <a:buSzPts val="1400"/>
              <a:buChar char="■"/>
              <a:defRPr sz="1900"/>
            </a:lvl6pPr>
            <a:lvl7pPr marL="4263467" lvl="6" indent="-422960">
              <a:spcBef>
                <a:spcPts val="0"/>
              </a:spcBef>
              <a:spcAft>
                <a:spcPts val="0"/>
              </a:spcAft>
              <a:buSzPts val="1400"/>
              <a:buChar char="●"/>
              <a:defRPr sz="1900"/>
            </a:lvl7pPr>
            <a:lvl8pPr marL="4872534" lvl="7" indent="-422960">
              <a:spcBef>
                <a:spcPts val="0"/>
              </a:spcBef>
              <a:spcAft>
                <a:spcPts val="0"/>
              </a:spcAft>
              <a:buSzPts val="1400"/>
              <a:buChar char="○"/>
              <a:defRPr sz="1900"/>
            </a:lvl8pPr>
            <a:lvl9pPr marL="5481638" lvl="8" indent="-422960">
              <a:spcBef>
                <a:spcPts val="0"/>
              </a:spcBef>
              <a:spcAft>
                <a:spcPts val="0"/>
              </a:spcAft>
              <a:buSzPts val="1400"/>
              <a:buChar char="■"/>
              <a:defRPr sz="1900"/>
            </a:lvl9pPr>
          </a:lstStyle>
          <a:p>
            <a:endParaRP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121806" tIns="121806" rIns="121806" bIns="121806" anchor="t" anchorCtr="0"/>
          <a:lstStyle>
            <a:lvl1pPr marL="609043" lvl="0" indent="-422960">
              <a:spcBef>
                <a:spcPts val="800"/>
              </a:spcBef>
              <a:spcAft>
                <a:spcPts val="0"/>
              </a:spcAft>
              <a:buSzPts val="1400"/>
              <a:buChar char="￮"/>
              <a:defRPr sz="1900"/>
            </a:lvl1pPr>
            <a:lvl2pPr marL="1218150" lvl="1" indent="-422960">
              <a:spcBef>
                <a:spcPts val="0"/>
              </a:spcBef>
              <a:spcAft>
                <a:spcPts val="0"/>
              </a:spcAft>
              <a:buSzPts val="1400"/>
              <a:buChar char="￮"/>
              <a:defRPr sz="1900"/>
            </a:lvl2pPr>
            <a:lvl3pPr marL="1827213" lvl="2" indent="-422960">
              <a:spcBef>
                <a:spcPts val="0"/>
              </a:spcBef>
              <a:spcAft>
                <a:spcPts val="0"/>
              </a:spcAft>
              <a:buSzPts val="1400"/>
              <a:buChar char="￮"/>
              <a:defRPr sz="1900"/>
            </a:lvl3pPr>
            <a:lvl4pPr marL="2436298" lvl="3" indent="-422960">
              <a:spcBef>
                <a:spcPts val="0"/>
              </a:spcBef>
              <a:spcAft>
                <a:spcPts val="0"/>
              </a:spcAft>
              <a:buSzPts val="1400"/>
              <a:buChar char="●"/>
              <a:defRPr sz="1900"/>
            </a:lvl4pPr>
            <a:lvl5pPr marL="3045340" lvl="4" indent="-422960">
              <a:spcBef>
                <a:spcPts val="0"/>
              </a:spcBef>
              <a:spcAft>
                <a:spcPts val="0"/>
              </a:spcAft>
              <a:buSzPts val="1400"/>
              <a:buChar char="○"/>
              <a:defRPr sz="1900"/>
            </a:lvl5pPr>
            <a:lvl6pPr marL="3654383" lvl="5" indent="-422960">
              <a:spcBef>
                <a:spcPts val="0"/>
              </a:spcBef>
              <a:spcAft>
                <a:spcPts val="0"/>
              </a:spcAft>
              <a:buSzPts val="1400"/>
              <a:buChar char="■"/>
              <a:defRPr sz="1900"/>
            </a:lvl6pPr>
            <a:lvl7pPr marL="4263467" lvl="6" indent="-422960">
              <a:spcBef>
                <a:spcPts val="0"/>
              </a:spcBef>
              <a:spcAft>
                <a:spcPts val="0"/>
              </a:spcAft>
              <a:buSzPts val="1400"/>
              <a:buChar char="●"/>
              <a:defRPr sz="1900"/>
            </a:lvl7pPr>
            <a:lvl8pPr marL="4872534" lvl="7" indent="-422960">
              <a:spcBef>
                <a:spcPts val="0"/>
              </a:spcBef>
              <a:spcAft>
                <a:spcPts val="0"/>
              </a:spcAft>
              <a:buSzPts val="1400"/>
              <a:buChar char="○"/>
              <a:defRPr sz="1900"/>
            </a:lvl8pPr>
            <a:lvl9pPr marL="5481638" lvl="8" indent="-422960">
              <a:spcBef>
                <a:spcPts val="0"/>
              </a:spcBef>
              <a:spcAft>
                <a:spcPts val="0"/>
              </a:spcAft>
              <a:buSzPts val="1400"/>
              <a:buChar char="■"/>
              <a:defRPr sz="1900"/>
            </a:lvl9pPr>
          </a:lstStyle>
          <a:p>
            <a:endParaRP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121806" tIns="121806" rIns="121806" bIns="121806"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806" tIns="121806" rIns="121806" bIns="121806"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806" tIns="121806" rIns="121806" bIns="121806"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34804792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2"/>
        <p:cNvGrpSpPr/>
        <p:nvPr/>
      </p:nvGrpSpPr>
      <p:grpSpPr>
        <a:xfrm>
          <a:off x="0" y="0"/>
          <a:ext cx="0" cy="0"/>
          <a:chOff x="0" y="0"/>
          <a:chExt cx="0" cy="0"/>
        </a:xfrm>
      </p:grpSpPr>
      <p:grpSp>
        <p:nvGrpSpPr>
          <p:cNvPr id="83" name="Google Shape;83;p8"/>
          <p:cNvGrpSpPr/>
          <p:nvPr/>
        </p:nvGrpSpPr>
        <p:grpSpPr>
          <a:xfrm>
            <a:off x="-590308" y="449712"/>
            <a:ext cx="3099600" cy="3099600"/>
            <a:chOff x="-474900" y="321200"/>
            <a:chExt cx="2324700" cy="2324700"/>
          </a:xfrm>
        </p:grpSpPr>
        <p:sp>
          <p:nvSpPr>
            <p:cNvPr id="84" name="Google Shape;84;p8"/>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5" name="Google Shape;85;p8"/>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6" name="Google Shape;86;p8"/>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7" name="Google Shape;87;p8"/>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88" name="Google Shape;88;p8"/>
          <p:cNvSpPr/>
          <p:nvPr/>
        </p:nvSpPr>
        <p:spPr>
          <a:xfrm>
            <a:off x="11408000" y="6101933"/>
            <a:ext cx="580800" cy="580800"/>
          </a:xfrm>
          <a:prstGeom prst="ellipse">
            <a:avLst/>
          </a:prstGeom>
          <a:solidFill>
            <a:srgbClr val="000000"/>
          </a:solidFill>
          <a:ln>
            <a:noFill/>
          </a:ln>
        </p:spPr>
        <p:txBody>
          <a:bodyPr spcFirstLastPara="1" wrap="square" lIns="121806" tIns="121806" rIns="121806" bIns="121806"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9" name="Google Shape;89;p8"/>
          <p:cNvSpPr txBox="1">
            <a:spLocks noGrp="1"/>
          </p:cNvSpPr>
          <p:nvPr>
            <p:ph type="title"/>
          </p:nvPr>
        </p:nvSpPr>
        <p:spPr>
          <a:xfrm>
            <a:off x="609600" y="1554833"/>
            <a:ext cx="6960400" cy="910800"/>
          </a:xfrm>
          <a:prstGeom prst="rect">
            <a:avLst/>
          </a:prstGeom>
        </p:spPr>
        <p:txBody>
          <a:bodyPr spcFirstLastPara="1" wrap="square" lIns="121806" tIns="121806" rIns="121806" bIns="121806"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0" name="Google Shape;90;p8"/>
          <p:cNvSpPr txBox="1">
            <a:spLocks noGrp="1"/>
          </p:cNvSpPr>
          <p:nvPr>
            <p:ph type="body" idx="1"/>
          </p:nvPr>
        </p:nvSpPr>
        <p:spPr>
          <a:xfrm>
            <a:off x="1426167" y="2610733"/>
            <a:ext cx="1980400" cy="3491200"/>
          </a:xfrm>
          <a:prstGeom prst="rect">
            <a:avLst/>
          </a:prstGeom>
        </p:spPr>
        <p:txBody>
          <a:bodyPr spcFirstLastPara="1" wrap="square" lIns="121806" tIns="121806" rIns="121806" bIns="121806" anchor="t" anchorCtr="0"/>
          <a:lstStyle>
            <a:lvl1pPr marL="609043" lvl="0" indent="-397583" rtl="0">
              <a:spcBef>
                <a:spcPts val="800"/>
              </a:spcBef>
              <a:spcAft>
                <a:spcPts val="0"/>
              </a:spcAft>
              <a:buSzPts val="1100"/>
              <a:buChar char="￮"/>
              <a:defRPr sz="1500"/>
            </a:lvl1pPr>
            <a:lvl2pPr marL="1218150" lvl="1" indent="-397583" rtl="0">
              <a:spcBef>
                <a:spcPts val="0"/>
              </a:spcBef>
              <a:spcAft>
                <a:spcPts val="0"/>
              </a:spcAft>
              <a:buSzPts val="1100"/>
              <a:buChar char="￮"/>
              <a:defRPr sz="1500"/>
            </a:lvl2pPr>
            <a:lvl3pPr marL="1827213" lvl="2" indent="-397583" rtl="0">
              <a:spcBef>
                <a:spcPts val="0"/>
              </a:spcBef>
              <a:spcAft>
                <a:spcPts val="0"/>
              </a:spcAft>
              <a:buSzPts val="1100"/>
              <a:buChar char="￮"/>
              <a:defRPr sz="1500"/>
            </a:lvl3pPr>
            <a:lvl4pPr marL="2436298" lvl="3" indent="-397583" rtl="0">
              <a:spcBef>
                <a:spcPts val="0"/>
              </a:spcBef>
              <a:spcAft>
                <a:spcPts val="0"/>
              </a:spcAft>
              <a:buSzPts val="1100"/>
              <a:buChar char="●"/>
              <a:defRPr sz="1500"/>
            </a:lvl4pPr>
            <a:lvl5pPr marL="3045340" lvl="4" indent="-397583" rtl="0">
              <a:spcBef>
                <a:spcPts val="0"/>
              </a:spcBef>
              <a:spcAft>
                <a:spcPts val="0"/>
              </a:spcAft>
              <a:buSzPts val="1100"/>
              <a:buChar char="○"/>
              <a:defRPr sz="1500"/>
            </a:lvl5pPr>
            <a:lvl6pPr marL="3654383" lvl="5" indent="-397583" rtl="0">
              <a:spcBef>
                <a:spcPts val="0"/>
              </a:spcBef>
              <a:spcAft>
                <a:spcPts val="0"/>
              </a:spcAft>
              <a:buSzPts val="1100"/>
              <a:buChar char="■"/>
              <a:defRPr sz="1500"/>
            </a:lvl6pPr>
            <a:lvl7pPr marL="4263467" lvl="6" indent="-397583" rtl="0">
              <a:spcBef>
                <a:spcPts val="0"/>
              </a:spcBef>
              <a:spcAft>
                <a:spcPts val="0"/>
              </a:spcAft>
              <a:buSzPts val="1100"/>
              <a:buChar char="●"/>
              <a:defRPr sz="1500"/>
            </a:lvl7pPr>
            <a:lvl8pPr marL="4872534" lvl="7" indent="-397583" rtl="0">
              <a:spcBef>
                <a:spcPts val="0"/>
              </a:spcBef>
              <a:spcAft>
                <a:spcPts val="0"/>
              </a:spcAft>
              <a:buSzPts val="1100"/>
              <a:buChar char="○"/>
              <a:defRPr sz="1500"/>
            </a:lvl8pPr>
            <a:lvl9pPr marL="5481638" lvl="8" indent="-397583" rtl="0">
              <a:spcBef>
                <a:spcPts val="0"/>
              </a:spcBef>
              <a:spcAft>
                <a:spcPts val="0"/>
              </a:spcAft>
              <a:buSzPts val="1100"/>
              <a:buChar char="■"/>
              <a:defRPr sz="1500"/>
            </a:lvl9pPr>
          </a:lstStyle>
          <a:p>
            <a:endParaRPr/>
          </a:p>
        </p:txBody>
      </p:sp>
      <p:sp>
        <p:nvSpPr>
          <p:cNvPr id="91" name="Google Shape;91;p8"/>
          <p:cNvSpPr txBox="1">
            <a:spLocks noGrp="1"/>
          </p:cNvSpPr>
          <p:nvPr>
            <p:ph type="body" idx="2"/>
          </p:nvPr>
        </p:nvSpPr>
        <p:spPr>
          <a:xfrm>
            <a:off x="3507915" y="2610733"/>
            <a:ext cx="1980400" cy="3491200"/>
          </a:xfrm>
          <a:prstGeom prst="rect">
            <a:avLst/>
          </a:prstGeom>
        </p:spPr>
        <p:txBody>
          <a:bodyPr spcFirstLastPara="1" wrap="square" lIns="121806" tIns="121806" rIns="121806" bIns="121806" anchor="t" anchorCtr="0"/>
          <a:lstStyle>
            <a:lvl1pPr marL="609043" lvl="0" indent="-397583" rtl="0">
              <a:spcBef>
                <a:spcPts val="800"/>
              </a:spcBef>
              <a:spcAft>
                <a:spcPts val="0"/>
              </a:spcAft>
              <a:buSzPts val="1100"/>
              <a:buChar char="￮"/>
              <a:defRPr sz="1500"/>
            </a:lvl1pPr>
            <a:lvl2pPr marL="1218150" lvl="1" indent="-397583" rtl="0">
              <a:spcBef>
                <a:spcPts val="0"/>
              </a:spcBef>
              <a:spcAft>
                <a:spcPts val="0"/>
              </a:spcAft>
              <a:buSzPts val="1100"/>
              <a:buChar char="￮"/>
              <a:defRPr sz="1500"/>
            </a:lvl2pPr>
            <a:lvl3pPr marL="1827213" lvl="2" indent="-397583" rtl="0">
              <a:spcBef>
                <a:spcPts val="0"/>
              </a:spcBef>
              <a:spcAft>
                <a:spcPts val="0"/>
              </a:spcAft>
              <a:buSzPts val="1100"/>
              <a:buChar char="￮"/>
              <a:defRPr sz="1500"/>
            </a:lvl3pPr>
            <a:lvl4pPr marL="2436298" lvl="3" indent="-397583" rtl="0">
              <a:spcBef>
                <a:spcPts val="0"/>
              </a:spcBef>
              <a:spcAft>
                <a:spcPts val="0"/>
              </a:spcAft>
              <a:buSzPts val="1100"/>
              <a:buChar char="●"/>
              <a:defRPr sz="1500"/>
            </a:lvl4pPr>
            <a:lvl5pPr marL="3045340" lvl="4" indent="-397583" rtl="0">
              <a:spcBef>
                <a:spcPts val="0"/>
              </a:spcBef>
              <a:spcAft>
                <a:spcPts val="0"/>
              </a:spcAft>
              <a:buSzPts val="1100"/>
              <a:buChar char="○"/>
              <a:defRPr sz="1500"/>
            </a:lvl5pPr>
            <a:lvl6pPr marL="3654383" lvl="5" indent="-397583" rtl="0">
              <a:spcBef>
                <a:spcPts val="0"/>
              </a:spcBef>
              <a:spcAft>
                <a:spcPts val="0"/>
              </a:spcAft>
              <a:buSzPts val="1100"/>
              <a:buChar char="■"/>
              <a:defRPr sz="1500"/>
            </a:lvl6pPr>
            <a:lvl7pPr marL="4263467" lvl="6" indent="-397583" rtl="0">
              <a:spcBef>
                <a:spcPts val="0"/>
              </a:spcBef>
              <a:spcAft>
                <a:spcPts val="0"/>
              </a:spcAft>
              <a:buSzPts val="1100"/>
              <a:buChar char="●"/>
              <a:defRPr sz="1500"/>
            </a:lvl7pPr>
            <a:lvl8pPr marL="4872534" lvl="7" indent="-397583" rtl="0">
              <a:spcBef>
                <a:spcPts val="0"/>
              </a:spcBef>
              <a:spcAft>
                <a:spcPts val="0"/>
              </a:spcAft>
              <a:buSzPts val="1100"/>
              <a:buChar char="○"/>
              <a:defRPr sz="1500"/>
            </a:lvl8pPr>
            <a:lvl9pPr marL="5481638" lvl="8" indent="-397583" rtl="0">
              <a:spcBef>
                <a:spcPts val="0"/>
              </a:spcBef>
              <a:spcAft>
                <a:spcPts val="0"/>
              </a:spcAft>
              <a:buSzPts val="1100"/>
              <a:buChar char="■"/>
              <a:defRPr sz="1500"/>
            </a:lvl9pPr>
          </a:lstStyle>
          <a:p>
            <a:endParaRPr/>
          </a:p>
        </p:txBody>
      </p:sp>
      <p:sp>
        <p:nvSpPr>
          <p:cNvPr id="92" name="Google Shape;92;p8"/>
          <p:cNvSpPr txBox="1">
            <a:spLocks noGrp="1"/>
          </p:cNvSpPr>
          <p:nvPr>
            <p:ph type="body" idx="3"/>
          </p:nvPr>
        </p:nvSpPr>
        <p:spPr>
          <a:xfrm>
            <a:off x="5589661" y="2610733"/>
            <a:ext cx="1980400" cy="3491200"/>
          </a:xfrm>
          <a:prstGeom prst="rect">
            <a:avLst/>
          </a:prstGeom>
        </p:spPr>
        <p:txBody>
          <a:bodyPr spcFirstLastPara="1" wrap="square" lIns="121806" tIns="121806" rIns="121806" bIns="121806" anchor="t" anchorCtr="0"/>
          <a:lstStyle>
            <a:lvl1pPr marL="609043" lvl="0" indent="-397583" rtl="0">
              <a:spcBef>
                <a:spcPts val="800"/>
              </a:spcBef>
              <a:spcAft>
                <a:spcPts val="0"/>
              </a:spcAft>
              <a:buSzPts val="1100"/>
              <a:buChar char="￮"/>
              <a:defRPr sz="1500"/>
            </a:lvl1pPr>
            <a:lvl2pPr marL="1218150" lvl="1" indent="-397583" rtl="0">
              <a:spcBef>
                <a:spcPts val="0"/>
              </a:spcBef>
              <a:spcAft>
                <a:spcPts val="0"/>
              </a:spcAft>
              <a:buSzPts val="1100"/>
              <a:buChar char="￮"/>
              <a:defRPr sz="1500"/>
            </a:lvl2pPr>
            <a:lvl3pPr marL="1827213" lvl="2" indent="-397583" rtl="0">
              <a:spcBef>
                <a:spcPts val="0"/>
              </a:spcBef>
              <a:spcAft>
                <a:spcPts val="0"/>
              </a:spcAft>
              <a:buSzPts val="1100"/>
              <a:buChar char="￮"/>
              <a:defRPr sz="1500"/>
            </a:lvl3pPr>
            <a:lvl4pPr marL="2436298" lvl="3" indent="-397583" rtl="0">
              <a:spcBef>
                <a:spcPts val="0"/>
              </a:spcBef>
              <a:spcAft>
                <a:spcPts val="0"/>
              </a:spcAft>
              <a:buSzPts val="1100"/>
              <a:buChar char="●"/>
              <a:defRPr sz="1500"/>
            </a:lvl4pPr>
            <a:lvl5pPr marL="3045340" lvl="4" indent="-397583" rtl="0">
              <a:spcBef>
                <a:spcPts val="0"/>
              </a:spcBef>
              <a:spcAft>
                <a:spcPts val="0"/>
              </a:spcAft>
              <a:buSzPts val="1100"/>
              <a:buChar char="○"/>
              <a:defRPr sz="1500"/>
            </a:lvl5pPr>
            <a:lvl6pPr marL="3654383" lvl="5" indent="-397583" rtl="0">
              <a:spcBef>
                <a:spcPts val="0"/>
              </a:spcBef>
              <a:spcAft>
                <a:spcPts val="0"/>
              </a:spcAft>
              <a:buSzPts val="1100"/>
              <a:buChar char="■"/>
              <a:defRPr sz="1500"/>
            </a:lvl6pPr>
            <a:lvl7pPr marL="4263467" lvl="6" indent="-397583" rtl="0">
              <a:spcBef>
                <a:spcPts val="0"/>
              </a:spcBef>
              <a:spcAft>
                <a:spcPts val="0"/>
              </a:spcAft>
              <a:buSzPts val="1100"/>
              <a:buChar char="●"/>
              <a:defRPr sz="1500"/>
            </a:lvl7pPr>
            <a:lvl8pPr marL="4872534" lvl="7" indent="-397583" rtl="0">
              <a:spcBef>
                <a:spcPts val="0"/>
              </a:spcBef>
              <a:spcAft>
                <a:spcPts val="0"/>
              </a:spcAft>
              <a:buSzPts val="1100"/>
              <a:buChar char="○"/>
              <a:defRPr sz="1500"/>
            </a:lvl8pPr>
            <a:lvl9pPr marL="5481638" lvl="8" indent="-397583" rtl="0">
              <a:spcBef>
                <a:spcPts val="0"/>
              </a:spcBef>
              <a:spcAft>
                <a:spcPts val="0"/>
              </a:spcAft>
              <a:buSzPts val="1100"/>
              <a:buChar char="■"/>
              <a:defRPr sz="1500"/>
            </a:lvl9pPr>
          </a:lstStyle>
          <a:p>
            <a:endParaRPr/>
          </a:p>
        </p:txBody>
      </p:sp>
      <p:sp>
        <p:nvSpPr>
          <p:cNvPr id="93" name="Google Shape;93;p8"/>
          <p:cNvSpPr txBox="1">
            <a:spLocks noGrp="1"/>
          </p:cNvSpPr>
          <p:nvPr>
            <p:ph type="sldNum" idx="12"/>
          </p:nvPr>
        </p:nvSpPr>
        <p:spPr>
          <a:xfrm>
            <a:off x="11407833" y="6101933"/>
            <a:ext cx="580800" cy="580800"/>
          </a:xfrm>
          <a:prstGeom prst="rect">
            <a:avLst/>
          </a:prstGeom>
        </p:spPr>
        <p:txBody>
          <a:bodyPr spcFirstLastPara="1" wrap="square" lIns="121806" tIns="121806" rIns="121806" bIns="121806"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94" name="Google Shape;94;p8"/>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806" tIns="121806" rIns="121806" bIns="121806"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5" name="Google Shape;95;p8"/>
          <p:cNvSpPr/>
          <p:nvPr/>
        </p:nvSpPr>
        <p:spPr>
          <a:xfrm>
            <a:off x="8363867" y="1273600"/>
            <a:ext cx="4310800" cy="4310800"/>
          </a:xfrm>
          <a:prstGeom prst="ellipse">
            <a:avLst/>
          </a:prstGeom>
          <a:solidFill>
            <a:srgbClr val="000000">
              <a:alpha val="6539"/>
            </a:srgbClr>
          </a:solidFill>
          <a:ln>
            <a:noFill/>
          </a:ln>
        </p:spPr>
        <p:txBody>
          <a:bodyPr spcFirstLastPara="1" wrap="square" lIns="121806" tIns="121806" rIns="121806" bIns="121806"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10105843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806" tIns="121806" rIns="121806" bIns="121806"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121806" tIns="121806" rIns="121806" bIns="121806"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121806" tIns="121806" rIns="121806" bIns="121806"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21636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678" tIns="121678" rIns="121678" bIns="121678"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678" tIns="121678" rIns="121678" bIns="121678"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121678" tIns="121678" rIns="121678" bIns="121678"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121678" tIns="121678" rIns="121678" bIns="121678" anchor="t" anchorCtr="0"/>
          <a:lstStyle>
            <a:lvl1pPr marL="608275" lvl="0" indent="-439381">
              <a:spcBef>
                <a:spcPts val="800"/>
              </a:spcBef>
              <a:spcAft>
                <a:spcPts val="0"/>
              </a:spcAft>
              <a:buSzPts val="1600"/>
              <a:buChar char="￮"/>
              <a:defRPr/>
            </a:lvl1pPr>
            <a:lvl2pPr marL="1216710" lvl="1" indent="-439381">
              <a:spcBef>
                <a:spcPts val="0"/>
              </a:spcBef>
              <a:spcAft>
                <a:spcPts val="0"/>
              </a:spcAft>
              <a:buSzPts val="1600"/>
              <a:buChar char="￮"/>
              <a:defRPr/>
            </a:lvl2pPr>
            <a:lvl3pPr marL="1825037" lvl="2" indent="-439381">
              <a:spcBef>
                <a:spcPts val="0"/>
              </a:spcBef>
              <a:spcAft>
                <a:spcPts val="0"/>
              </a:spcAft>
              <a:buSzPts val="1600"/>
              <a:buChar char="￮"/>
              <a:defRPr/>
            </a:lvl3pPr>
            <a:lvl4pPr marL="2433418" lvl="3" indent="-439381">
              <a:spcBef>
                <a:spcPts val="0"/>
              </a:spcBef>
              <a:spcAft>
                <a:spcPts val="0"/>
              </a:spcAft>
              <a:buSzPts val="1600"/>
              <a:buChar char="●"/>
              <a:defRPr/>
            </a:lvl4pPr>
            <a:lvl5pPr marL="3041692" lvl="4" indent="-439381">
              <a:spcBef>
                <a:spcPts val="0"/>
              </a:spcBef>
              <a:spcAft>
                <a:spcPts val="0"/>
              </a:spcAft>
              <a:buSzPts val="1600"/>
              <a:buChar char="○"/>
              <a:defRPr/>
            </a:lvl5pPr>
            <a:lvl6pPr marL="3649967" lvl="5" indent="-439381">
              <a:spcBef>
                <a:spcPts val="0"/>
              </a:spcBef>
              <a:spcAft>
                <a:spcPts val="0"/>
              </a:spcAft>
              <a:buSzPts val="1600"/>
              <a:buChar char="■"/>
              <a:defRPr/>
            </a:lvl6pPr>
            <a:lvl7pPr marL="4258356" lvl="6" indent="-439381">
              <a:spcBef>
                <a:spcPts val="0"/>
              </a:spcBef>
              <a:spcAft>
                <a:spcPts val="0"/>
              </a:spcAft>
              <a:buSzPts val="1600"/>
              <a:buChar char="●"/>
              <a:defRPr/>
            </a:lvl7pPr>
            <a:lvl8pPr marL="4866710" lvl="7" indent="-439381">
              <a:spcBef>
                <a:spcPts val="0"/>
              </a:spcBef>
              <a:spcAft>
                <a:spcPts val="0"/>
              </a:spcAft>
              <a:buSzPts val="1600"/>
              <a:buChar char="○"/>
              <a:defRPr/>
            </a:lvl8pPr>
            <a:lvl9pPr marL="5475110" lvl="8" indent="-439381">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121678" tIns="121678" rIns="121678" bIns="121678"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678" tIns="121678" rIns="121678" bIns="121678" anchor="ctr" anchorCtr="0">
            <a:noAutofit/>
          </a:bodyPr>
          <a:lstStyle/>
          <a:p>
            <a:pPr defTabSz="912541"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29151252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5" y="5082706"/>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806" tIns="121806" rIns="121806" bIns="121806"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121806" tIns="121806" rIns="121806" bIns="121806" anchor="b" anchorCtr="0"/>
          <a:lstStyle>
            <a:lvl1pPr marL="609043" lvl="0" indent="-304520">
              <a:spcBef>
                <a:spcPts val="480"/>
              </a:spcBef>
              <a:spcAft>
                <a:spcPts val="0"/>
              </a:spcAft>
              <a:buSzPts val="1400"/>
              <a:buNone/>
              <a:defRPr sz="1900"/>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121806" tIns="121806" rIns="121806" bIns="121806"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222936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type B">
  <p:cSld name="Blank type B">
    <p:spTree>
      <p:nvGrpSpPr>
        <p:cNvPr id="1" name="Shape 121"/>
        <p:cNvGrpSpPr/>
        <p:nvPr/>
      </p:nvGrpSpPr>
      <p:grpSpPr>
        <a:xfrm>
          <a:off x="0" y="0"/>
          <a:ext cx="0" cy="0"/>
          <a:chOff x="0" y="0"/>
          <a:chExt cx="0" cy="0"/>
        </a:xfrm>
      </p:grpSpPr>
      <p:sp>
        <p:nvSpPr>
          <p:cNvPr id="122" name="Google Shape;122;p12"/>
          <p:cNvSpPr/>
          <p:nvPr/>
        </p:nvSpPr>
        <p:spPr>
          <a:xfrm>
            <a:off x="11408000" y="6101933"/>
            <a:ext cx="580800" cy="580800"/>
          </a:xfrm>
          <a:prstGeom prst="ellipse">
            <a:avLst/>
          </a:prstGeom>
          <a:solidFill>
            <a:srgbClr val="000000"/>
          </a:solidFill>
          <a:ln>
            <a:noFill/>
          </a:ln>
        </p:spPr>
        <p:txBody>
          <a:bodyPr spcFirstLastPara="1" wrap="square" lIns="121806" tIns="121806" rIns="121806" bIns="121806"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3" name="Google Shape;123;p12"/>
          <p:cNvSpPr txBox="1">
            <a:spLocks noGrp="1"/>
          </p:cNvSpPr>
          <p:nvPr>
            <p:ph type="sldNum" idx="12"/>
          </p:nvPr>
        </p:nvSpPr>
        <p:spPr>
          <a:xfrm>
            <a:off x="11407833" y="6101933"/>
            <a:ext cx="580800" cy="580800"/>
          </a:xfrm>
          <a:prstGeom prst="rect">
            <a:avLst/>
          </a:prstGeom>
        </p:spPr>
        <p:txBody>
          <a:bodyPr spcFirstLastPara="1" wrap="square" lIns="121806" tIns="121806" rIns="121806" bIns="121806"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124" name="Google Shape;124;p12"/>
          <p:cNvGrpSpPr/>
          <p:nvPr/>
        </p:nvGrpSpPr>
        <p:grpSpPr>
          <a:xfrm>
            <a:off x="1091792" y="669777"/>
            <a:ext cx="3099600" cy="3099600"/>
            <a:chOff x="-474900" y="321200"/>
            <a:chExt cx="2324700" cy="2324700"/>
          </a:xfrm>
        </p:grpSpPr>
        <p:sp>
          <p:nvSpPr>
            <p:cNvPr id="125" name="Google Shape;125;p12"/>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6" name="Google Shape;126;p12"/>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7" name="Google Shape;127;p12"/>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8" name="Google Shape;128;p12"/>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29" name="Google Shape;129;p12"/>
          <p:cNvSpPr/>
          <p:nvPr/>
        </p:nvSpPr>
        <p:spPr>
          <a:xfrm>
            <a:off x="2392700" y="-543867"/>
            <a:ext cx="7945600" cy="7945600"/>
          </a:xfrm>
          <a:prstGeom prst="ellipse">
            <a:avLst/>
          </a:prstGeom>
          <a:solidFill>
            <a:srgbClr val="000000">
              <a:alpha val="6539"/>
            </a:srgbClr>
          </a:solidFill>
          <a:ln>
            <a:noFill/>
          </a:ln>
        </p:spPr>
        <p:txBody>
          <a:bodyPr spcFirstLastPara="1" wrap="square" lIns="121806" tIns="121806" rIns="121806" bIns="121806"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3921545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Image background">
  <p:cSld name="Image background">
    <p:bg>
      <p:bgPr>
        <a:solidFill>
          <a:srgbClr val="000000"/>
        </a:solidFill>
        <a:effectLst/>
      </p:bgPr>
    </p:bg>
    <p:spTree>
      <p:nvGrpSpPr>
        <p:cNvPr id="1" name="Shape 130"/>
        <p:cNvGrpSpPr/>
        <p:nvPr/>
      </p:nvGrpSpPr>
      <p:grpSpPr>
        <a:xfrm>
          <a:off x="0" y="0"/>
          <a:ext cx="0" cy="0"/>
          <a:chOff x="0" y="0"/>
          <a:chExt cx="0" cy="0"/>
        </a:xfrm>
      </p:grpSpPr>
      <p:sp>
        <p:nvSpPr>
          <p:cNvPr id="131" name="Google Shape;131;p13"/>
          <p:cNvSpPr/>
          <p:nvPr/>
        </p:nvSpPr>
        <p:spPr>
          <a:xfrm>
            <a:off x="-939800" y="-3606800"/>
            <a:ext cx="14071600" cy="14071600"/>
          </a:xfrm>
          <a:prstGeom prst="donut">
            <a:avLst>
              <a:gd name="adj" fmla="val 10467"/>
            </a:avLst>
          </a:prstGeom>
          <a:solidFill>
            <a:srgbClr val="FFFFFF"/>
          </a:solidFill>
          <a:ln>
            <a:noFill/>
          </a:ln>
        </p:spPr>
        <p:txBody>
          <a:bodyPr spcFirstLastPara="1" wrap="square" lIns="121806" tIns="121806" rIns="121806" bIns="121806"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2" name="Google Shape;132;p13"/>
          <p:cNvSpPr/>
          <p:nvPr/>
        </p:nvSpPr>
        <p:spPr>
          <a:xfrm>
            <a:off x="11408000" y="6101933"/>
            <a:ext cx="580800" cy="580800"/>
          </a:xfrm>
          <a:prstGeom prst="ellipse">
            <a:avLst/>
          </a:prstGeom>
          <a:solidFill>
            <a:srgbClr val="000000"/>
          </a:solidFill>
          <a:ln>
            <a:noFill/>
          </a:ln>
        </p:spPr>
        <p:txBody>
          <a:bodyPr spcFirstLastPara="1" wrap="square" lIns="121806" tIns="121806" rIns="121806" bIns="121806"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3" name="Google Shape;133;p13"/>
          <p:cNvSpPr/>
          <p:nvPr/>
        </p:nvSpPr>
        <p:spPr>
          <a:xfrm>
            <a:off x="1018667" y="-1648367"/>
            <a:ext cx="10154800" cy="10154800"/>
          </a:xfrm>
          <a:prstGeom prst="ellipse">
            <a:avLst/>
          </a:prstGeom>
          <a:noFill/>
          <a:ln w="9525" cap="flat" cmpd="sng">
            <a:solidFill>
              <a:srgbClr val="FFFFFF"/>
            </a:solidFill>
            <a:prstDash val="solid"/>
            <a:round/>
            <a:headEnd type="none" w="sm" len="sm"/>
            <a:tailEnd type="none" w="sm" len="sm"/>
          </a:ln>
        </p:spPr>
        <p:txBody>
          <a:bodyPr spcFirstLastPara="1" wrap="square" lIns="121806" tIns="121806" rIns="121806" bIns="121806"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4" name="Google Shape;134;p13"/>
          <p:cNvSpPr/>
          <p:nvPr/>
        </p:nvSpPr>
        <p:spPr>
          <a:xfrm>
            <a:off x="1597733" y="-1069300"/>
            <a:ext cx="8996000" cy="8996000"/>
          </a:xfrm>
          <a:prstGeom prst="ellipse">
            <a:avLst/>
          </a:prstGeom>
          <a:noFill/>
          <a:ln w="9525" cap="flat" cmpd="sng">
            <a:solidFill>
              <a:srgbClr val="FFFFFF"/>
            </a:solidFill>
            <a:prstDash val="solid"/>
            <a:round/>
            <a:headEnd type="none" w="sm" len="sm"/>
            <a:tailEnd type="none" w="sm" len="sm"/>
          </a:ln>
        </p:spPr>
        <p:txBody>
          <a:bodyPr spcFirstLastPara="1" wrap="square" lIns="121806" tIns="121806" rIns="121806" bIns="121806"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5" name="Google Shape;135;p13"/>
          <p:cNvSpPr/>
          <p:nvPr/>
        </p:nvSpPr>
        <p:spPr>
          <a:xfrm>
            <a:off x="3023867" y="356833"/>
            <a:ext cx="6144400" cy="6144400"/>
          </a:xfrm>
          <a:prstGeom prst="ellipse">
            <a:avLst/>
          </a:prstGeom>
          <a:noFill/>
          <a:ln w="9525" cap="flat" cmpd="sng">
            <a:solidFill>
              <a:srgbClr val="FFFFFF"/>
            </a:solidFill>
            <a:prstDash val="solid"/>
            <a:round/>
            <a:headEnd type="none" w="sm" len="sm"/>
            <a:tailEnd type="none" w="sm" len="sm"/>
          </a:ln>
        </p:spPr>
        <p:txBody>
          <a:bodyPr spcFirstLastPara="1" wrap="square" lIns="121806" tIns="121806" rIns="121806" bIns="121806" anchor="ctr" anchorCtr="0">
            <a:noAutofit/>
          </a:bodyPr>
          <a:lstStyle/>
          <a:p>
            <a:pPr defTabSz="913629"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6" name="Google Shape;136;p13"/>
          <p:cNvSpPr txBox="1">
            <a:spLocks noGrp="1"/>
          </p:cNvSpPr>
          <p:nvPr>
            <p:ph type="sldNum" idx="12"/>
          </p:nvPr>
        </p:nvSpPr>
        <p:spPr>
          <a:xfrm>
            <a:off x="11407833" y="6101933"/>
            <a:ext cx="580800" cy="580800"/>
          </a:xfrm>
          <a:prstGeom prst="rect">
            <a:avLst/>
          </a:prstGeom>
        </p:spPr>
        <p:txBody>
          <a:bodyPr spcFirstLastPara="1" wrap="square" lIns="121806" tIns="121806" rIns="121806" bIns="121806"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695491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121833" tIns="121833" rIns="121833" bIns="121833" anchor="b" anchorCtr="0"/>
          <a:lstStyle>
            <a:lvl1pPr lvl="0" algn="ctr" rtl="0">
              <a:spcBef>
                <a:spcPts val="0"/>
              </a:spcBef>
              <a:spcAft>
                <a:spcPts val="0"/>
              </a:spcAft>
              <a:buClr>
                <a:srgbClr val="000000"/>
              </a:buClr>
              <a:buSzPts val="5200"/>
              <a:buNone/>
              <a:defRPr sz="6900">
                <a:solidFill>
                  <a:srgbClr val="000000"/>
                </a:solidFill>
              </a:defRPr>
            </a:lvl1pPr>
            <a:lvl2pPr lvl="1" algn="ctr" rtl="0">
              <a:spcBef>
                <a:spcPts val="0"/>
              </a:spcBef>
              <a:spcAft>
                <a:spcPts val="0"/>
              </a:spcAft>
              <a:buClr>
                <a:srgbClr val="000000"/>
              </a:buClr>
              <a:buSzPts val="5200"/>
              <a:buNone/>
              <a:defRPr sz="6900">
                <a:solidFill>
                  <a:srgbClr val="000000"/>
                </a:solidFill>
              </a:defRPr>
            </a:lvl2pPr>
            <a:lvl3pPr lvl="2" algn="ctr" rtl="0">
              <a:spcBef>
                <a:spcPts val="0"/>
              </a:spcBef>
              <a:spcAft>
                <a:spcPts val="0"/>
              </a:spcAft>
              <a:buClr>
                <a:srgbClr val="000000"/>
              </a:buClr>
              <a:buSzPts val="5200"/>
              <a:buNone/>
              <a:defRPr sz="6900">
                <a:solidFill>
                  <a:srgbClr val="000000"/>
                </a:solidFill>
              </a:defRPr>
            </a:lvl3pPr>
            <a:lvl4pPr lvl="3" algn="ctr" rtl="0">
              <a:spcBef>
                <a:spcPts val="0"/>
              </a:spcBef>
              <a:spcAft>
                <a:spcPts val="0"/>
              </a:spcAft>
              <a:buClr>
                <a:srgbClr val="000000"/>
              </a:buClr>
              <a:buSzPts val="5200"/>
              <a:buNone/>
              <a:defRPr sz="6900">
                <a:solidFill>
                  <a:srgbClr val="000000"/>
                </a:solidFill>
              </a:defRPr>
            </a:lvl4pPr>
            <a:lvl5pPr lvl="4" algn="ctr" rtl="0">
              <a:spcBef>
                <a:spcPts val="0"/>
              </a:spcBef>
              <a:spcAft>
                <a:spcPts val="0"/>
              </a:spcAft>
              <a:buClr>
                <a:srgbClr val="000000"/>
              </a:buClr>
              <a:buSzPts val="5200"/>
              <a:buNone/>
              <a:defRPr sz="6900">
                <a:solidFill>
                  <a:srgbClr val="000000"/>
                </a:solidFill>
              </a:defRPr>
            </a:lvl5pPr>
            <a:lvl6pPr lvl="5" algn="ctr" rtl="0">
              <a:spcBef>
                <a:spcPts val="0"/>
              </a:spcBef>
              <a:spcAft>
                <a:spcPts val="0"/>
              </a:spcAft>
              <a:buClr>
                <a:srgbClr val="000000"/>
              </a:buClr>
              <a:buSzPts val="5200"/>
              <a:buNone/>
              <a:defRPr sz="6900">
                <a:solidFill>
                  <a:srgbClr val="000000"/>
                </a:solidFill>
              </a:defRPr>
            </a:lvl6pPr>
            <a:lvl7pPr lvl="6" algn="ctr" rtl="0">
              <a:spcBef>
                <a:spcPts val="0"/>
              </a:spcBef>
              <a:spcAft>
                <a:spcPts val="0"/>
              </a:spcAft>
              <a:buClr>
                <a:srgbClr val="000000"/>
              </a:buClr>
              <a:buSzPts val="5200"/>
              <a:buNone/>
              <a:defRPr sz="6900">
                <a:solidFill>
                  <a:srgbClr val="000000"/>
                </a:solidFill>
              </a:defRPr>
            </a:lvl7pPr>
            <a:lvl8pPr lvl="7" algn="ctr" rtl="0">
              <a:spcBef>
                <a:spcPts val="0"/>
              </a:spcBef>
              <a:spcAft>
                <a:spcPts val="0"/>
              </a:spcAft>
              <a:buClr>
                <a:srgbClr val="000000"/>
              </a:buClr>
              <a:buSzPts val="5200"/>
              <a:buNone/>
              <a:defRPr sz="6900">
                <a:solidFill>
                  <a:srgbClr val="000000"/>
                </a:solidFill>
              </a:defRPr>
            </a:lvl8pPr>
            <a:lvl9pPr lvl="8" algn="ctr" rtl="0">
              <a:spcBef>
                <a:spcPts val="0"/>
              </a:spcBef>
              <a:spcAft>
                <a:spcPts val="0"/>
              </a:spcAft>
              <a:buClr>
                <a:srgbClr val="000000"/>
              </a:buClr>
              <a:buSzPts val="5200"/>
              <a:buNone/>
              <a:defRPr sz="6900">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121833" tIns="121833" rIns="121833" bIns="121833" anchor="t" anchorCtr="0"/>
          <a:lstStyle>
            <a:lvl1pPr lvl="0" algn="ctr" rtl="0">
              <a:spcBef>
                <a:spcPts val="0"/>
              </a:spcBef>
              <a:spcAft>
                <a:spcPts val="0"/>
              </a:spcAft>
              <a:buClr>
                <a:srgbClr val="000000"/>
              </a:buClr>
              <a:buSzPts val="1400"/>
              <a:buNone/>
              <a:defRPr sz="1900">
                <a:solidFill>
                  <a:srgbClr val="000000"/>
                </a:solidFill>
              </a:defRPr>
            </a:lvl1pPr>
            <a:lvl2pPr lvl="1" algn="ctr" rtl="0">
              <a:spcBef>
                <a:spcPts val="0"/>
              </a:spcBef>
              <a:spcAft>
                <a:spcPts val="0"/>
              </a:spcAft>
              <a:buClr>
                <a:srgbClr val="000000"/>
              </a:buClr>
              <a:buSzPts val="1400"/>
              <a:buNone/>
              <a:defRPr sz="1900">
                <a:solidFill>
                  <a:srgbClr val="000000"/>
                </a:solidFill>
              </a:defRPr>
            </a:lvl2pPr>
            <a:lvl3pPr lvl="2" algn="ctr" rtl="0">
              <a:spcBef>
                <a:spcPts val="0"/>
              </a:spcBef>
              <a:spcAft>
                <a:spcPts val="0"/>
              </a:spcAft>
              <a:buClr>
                <a:srgbClr val="000000"/>
              </a:buClr>
              <a:buSzPts val="1400"/>
              <a:buNone/>
              <a:defRPr sz="1900">
                <a:solidFill>
                  <a:srgbClr val="000000"/>
                </a:solidFill>
              </a:defRPr>
            </a:lvl3pPr>
            <a:lvl4pPr lvl="3" algn="ctr" rtl="0">
              <a:spcBef>
                <a:spcPts val="0"/>
              </a:spcBef>
              <a:spcAft>
                <a:spcPts val="0"/>
              </a:spcAft>
              <a:buClr>
                <a:srgbClr val="000000"/>
              </a:buClr>
              <a:buSzPts val="1400"/>
              <a:buNone/>
              <a:defRPr sz="1900">
                <a:solidFill>
                  <a:srgbClr val="000000"/>
                </a:solidFill>
              </a:defRPr>
            </a:lvl4pPr>
            <a:lvl5pPr lvl="4" algn="ctr" rtl="0">
              <a:spcBef>
                <a:spcPts val="0"/>
              </a:spcBef>
              <a:spcAft>
                <a:spcPts val="0"/>
              </a:spcAft>
              <a:buClr>
                <a:srgbClr val="000000"/>
              </a:buClr>
              <a:buSzPts val="1400"/>
              <a:buNone/>
              <a:defRPr sz="1900">
                <a:solidFill>
                  <a:srgbClr val="000000"/>
                </a:solidFill>
              </a:defRPr>
            </a:lvl5pPr>
            <a:lvl6pPr lvl="5" algn="ctr" rtl="0">
              <a:spcBef>
                <a:spcPts val="0"/>
              </a:spcBef>
              <a:spcAft>
                <a:spcPts val="0"/>
              </a:spcAft>
              <a:buClr>
                <a:srgbClr val="000000"/>
              </a:buClr>
              <a:buSzPts val="1400"/>
              <a:buNone/>
              <a:defRPr sz="1900">
                <a:solidFill>
                  <a:srgbClr val="000000"/>
                </a:solidFill>
              </a:defRPr>
            </a:lvl6pPr>
            <a:lvl7pPr lvl="6" algn="ctr" rtl="0">
              <a:spcBef>
                <a:spcPts val="0"/>
              </a:spcBef>
              <a:spcAft>
                <a:spcPts val="0"/>
              </a:spcAft>
              <a:buClr>
                <a:srgbClr val="000000"/>
              </a:buClr>
              <a:buSzPts val="1400"/>
              <a:buNone/>
              <a:defRPr sz="1900">
                <a:solidFill>
                  <a:srgbClr val="000000"/>
                </a:solidFill>
              </a:defRPr>
            </a:lvl7pPr>
            <a:lvl8pPr lvl="7" algn="ctr" rtl="0">
              <a:spcBef>
                <a:spcPts val="0"/>
              </a:spcBef>
              <a:spcAft>
                <a:spcPts val="0"/>
              </a:spcAft>
              <a:buClr>
                <a:srgbClr val="000000"/>
              </a:buClr>
              <a:buSzPts val="1400"/>
              <a:buNone/>
              <a:defRPr sz="1900">
                <a:solidFill>
                  <a:srgbClr val="000000"/>
                </a:solidFill>
              </a:defRPr>
            </a:lvl8pPr>
            <a:lvl9pPr lvl="8" algn="ctr" rtl="0">
              <a:spcBef>
                <a:spcPts val="0"/>
              </a:spcBef>
              <a:spcAft>
                <a:spcPts val="0"/>
              </a:spcAft>
              <a:buClr>
                <a:srgbClr val="000000"/>
              </a:buClr>
              <a:buSzPts val="1400"/>
              <a:buNone/>
              <a:defRPr sz="1900">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12645913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4"/>
        <p:cNvGrpSpPr/>
        <p:nvPr/>
      </p:nvGrpSpPr>
      <p:grpSpPr>
        <a:xfrm>
          <a:off x="0" y="0"/>
          <a:ext cx="0" cy="0"/>
          <a:chOff x="0" y="0"/>
          <a:chExt cx="0" cy="0"/>
        </a:xfrm>
      </p:grpSpPr>
      <p:grpSp>
        <p:nvGrpSpPr>
          <p:cNvPr id="35" name="Google Shape;35;p4"/>
          <p:cNvGrpSpPr/>
          <p:nvPr/>
        </p:nvGrpSpPr>
        <p:grpSpPr>
          <a:xfrm>
            <a:off x="1091792" y="669777"/>
            <a:ext cx="3099600" cy="3099600"/>
            <a:chOff x="-474900" y="321200"/>
            <a:chExt cx="2324700" cy="2324700"/>
          </a:xfrm>
        </p:grpSpPr>
        <p:sp>
          <p:nvSpPr>
            <p:cNvPr id="36" name="Google Shape;36;p4"/>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7" name="Google Shape;37;p4"/>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8" name="Google Shape;38;p4"/>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9" name="Google Shape;39;p4"/>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40" name="Google Shape;40;p4"/>
          <p:cNvSpPr/>
          <p:nvPr/>
        </p:nvSpPr>
        <p:spPr>
          <a:xfrm>
            <a:off x="2392700" y="-543867"/>
            <a:ext cx="7945600" cy="7945600"/>
          </a:xfrm>
          <a:prstGeom prst="ellipse">
            <a:avLst/>
          </a:prstGeom>
          <a:solidFill>
            <a:srgbClr val="000000">
              <a:alpha val="6539"/>
            </a:srgbClr>
          </a:solidFill>
          <a:ln>
            <a:noFill/>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1" name="Google Shape;41;p4"/>
          <p:cNvSpPr/>
          <p:nvPr/>
        </p:nvSpPr>
        <p:spPr>
          <a:xfrm>
            <a:off x="11408000" y="6101933"/>
            <a:ext cx="580800" cy="580800"/>
          </a:xfrm>
          <a:prstGeom prst="ellipse">
            <a:avLst/>
          </a:prstGeom>
          <a:solidFill>
            <a:srgbClr val="000000"/>
          </a:solidFill>
          <a:ln>
            <a:noFill/>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2" name="Google Shape;42;p4"/>
          <p:cNvSpPr txBox="1">
            <a:spLocks noGrp="1"/>
          </p:cNvSpPr>
          <p:nvPr>
            <p:ph type="body" idx="1"/>
          </p:nvPr>
        </p:nvSpPr>
        <p:spPr>
          <a:xfrm>
            <a:off x="3180700" y="1747400"/>
            <a:ext cx="6369600" cy="4354400"/>
          </a:xfrm>
          <a:prstGeom prst="rect">
            <a:avLst/>
          </a:prstGeom>
        </p:spPr>
        <p:txBody>
          <a:bodyPr spcFirstLastPara="1" wrap="square" lIns="121833" tIns="121833" rIns="121833" bIns="121833" anchor="t" anchorCtr="0"/>
          <a:lstStyle>
            <a:lvl1pPr marL="609203" lvl="0" indent="-524630" rtl="0">
              <a:spcBef>
                <a:spcPts val="800"/>
              </a:spcBef>
              <a:spcAft>
                <a:spcPts val="0"/>
              </a:spcAft>
              <a:buSzPts val="2600"/>
              <a:buFont typeface="Poppins"/>
              <a:buChar char="￮"/>
              <a:defRPr sz="3500" b="1">
                <a:latin typeface="Poppins"/>
                <a:ea typeface="Poppins"/>
                <a:cs typeface="Poppins"/>
                <a:sym typeface="Poppins"/>
              </a:defRPr>
            </a:lvl1pPr>
            <a:lvl2pPr marL="1218450" lvl="1" indent="-524630" rtl="0">
              <a:spcBef>
                <a:spcPts val="0"/>
              </a:spcBef>
              <a:spcAft>
                <a:spcPts val="0"/>
              </a:spcAft>
              <a:buSzPts val="2600"/>
              <a:buFont typeface="Poppins"/>
              <a:buChar char="￮"/>
              <a:defRPr sz="3500" b="1">
                <a:latin typeface="Poppins"/>
                <a:ea typeface="Poppins"/>
                <a:cs typeface="Poppins"/>
                <a:sym typeface="Poppins"/>
              </a:defRPr>
            </a:lvl2pPr>
            <a:lvl3pPr marL="1827666" lvl="2" indent="-524630" rtl="0">
              <a:spcBef>
                <a:spcPts val="0"/>
              </a:spcBef>
              <a:spcAft>
                <a:spcPts val="0"/>
              </a:spcAft>
              <a:buSzPts val="2600"/>
              <a:buFont typeface="Poppins"/>
              <a:buChar char="￮"/>
              <a:defRPr sz="3500" b="1">
                <a:latin typeface="Poppins"/>
                <a:ea typeface="Poppins"/>
                <a:cs typeface="Poppins"/>
                <a:sym typeface="Poppins"/>
              </a:defRPr>
            </a:lvl3pPr>
            <a:lvl4pPr marL="2436898" lvl="3" indent="-524630" rtl="0">
              <a:spcBef>
                <a:spcPts val="0"/>
              </a:spcBef>
              <a:spcAft>
                <a:spcPts val="0"/>
              </a:spcAft>
              <a:buSzPts val="2600"/>
              <a:buFont typeface="Poppins"/>
              <a:buChar char="●"/>
              <a:defRPr sz="3500" b="1">
                <a:latin typeface="Poppins"/>
                <a:ea typeface="Poppins"/>
                <a:cs typeface="Poppins"/>
                <a:sym typeface="Poppins"/>
              </a:defRPr>
            </a:lvl4pPr>
            <a:lvl5pPr marL="3046100" lvl="4" indent="-524630" rtl="0">
              <a:spcBef>
                <a:spcPts val="0"/>
              </a:spcBef>
              <a:spcAft>
                <a:spcPts val="0"/>
              </a:spcAft>
              <a:buSzPts val="2600"/>
              <a:buFont typeface="Poppins"/>
              <a:buChar char="○"/>
              <a:defRPr sz="3500" b="1">
                <a:latin typeface="Poppins"/>
                <a:ea typeface="Poppins"/>
                <a:cs typeface="Poppins"/>
                <a:sym typeface="Poppins"/>
              </a:defRPr>
            </a:lvl5pPr>
            <a:lvl6pPr marL="3655303" lvl="5" indent="-524630" rtl="0">
              <a:spcBef>
                <a:spcPts val="0"/>
              </a:spcBef>
              <a:spcAft>
                <a:spcPts val="0"/>
              </a:spcAft>
              <a:buSzPts val="2600"/>
              <a:buFont typeface="Poppins"/>
              <a:buChar char="■"/>
              <a:defRPr sz="3500" b="1">
                <a:latin typeface="Poppins"/>
                <a:ea typeface="Poppins"/>
                <a:cs typeface="Poppins"/>
                <a:sym typeface="Poppins"/>
              </a:defRPr>
            </a:lvl6pPr>
            <a:lvl7pPr marL="4264533" lvl="6" indent="-524630" rtl="0">
              <a:spcBef>
                <a:spcPts val="0"/>
              </a:spcBef>
              <a:spcAft>
                <a:spcPts val="0"/>
              </a:spcAft>
              <a:buSzPts val="2600"/>
              <a:buFont typeface="Poppins"/>
              <a:buChar char="●"/>
              <a:defRPr sz="3500" b="1">
                <a:latin typeface="Poppins"/>
                <a:ea typeface="Poppins"/>
                <a:cs typeface="Poppins"/>
                <a:sym typeface="Poppins"/>
              </a:defRPr>
            </a:lvl7pPr>
            <a:lvl8pPr marL="4873751" lvl="7" indent="-524630" rtl="0">
              <a:spcBef>
                <a:spcPts val="0"/>
              </a:spcBef>
              <a:spcAft>
                <a:spcPts val="0"/>
              </a:spcAft>
              <a:buSzPts val="2600"/>
              <a:buFont typeface="Poppins"/>
              <a:buChar char="○"/>
              <a:defRPr sz="3500" b="1">
                <a:latin typeface="Poppins"/>
                <a:ea typeface="Poppins"/>
                <a:cs typeface="Poppins"/>
                <a:sym typeface="Poppins"/>
              </a:defRPr>
            </a:lvl8pPr>
            <a:lvl9pPr marL="5482998" lvl="8" indent="-524630">
              <a:spcBef>
                <a:spcPts val="0"/>
              </a:spcBef>
              <a:spcAft>
                <a:spcPts val="0"/>
              </a:spcAft>
              <a:buSzPts val="2600"/>
              <a:buFont typeface="Poppins"/>
              <a:buChar char="■"/>
              <a:defRPr sz="3500" b="1">
                <a:latin typeface="Poppins"/>
                <a:ea typeface="Poppins"/>
                <a:cs typeface="Poppins"/>
                <a:sym typeface="Poppins"/>
              </a:defRPr>
            </a:lvl9pPr>
          </a:lstStyle>
          <a:p>
            <a:endParaRPr/>
          </a:p>
        </p:txBody>
      </p:sp>
      <p:sp>
        <p:nvSpPr>
          <p:cNvPr id="43" name="Google Shape;43;p4"/>
          <p:cNvSpPr txBox="1"/>
          <p:nvPr/>
        </p:nvSpPr>
        <p:spPr>
          <a:xfrm>
            <a:off x="2132267" y="1768833"/>
            <a:ext cx="1018800" cy="871600"/>
          </a:xfrm>
          <a:prstGeom prst="rect">
            <a:avLst/>
          </a:prstGeom>
          <a:noFill/>
          <a:ln>
            <a:noFill/>
          </a:ln>
        </p:spPr>
        <p:txBody>
          <a:bodyPr spcFirstLastPara="1" wrap="square" lIns="121833" tIns="121833" rIns="121833" bIns="121833" anchor="t" anchorCtr="0">
            <a:noAutofit/>
          </a:bodyPr>
          <a:lstStyle/>
          <a:p>
            <a:pPr algn="ctr" defTabSz="913856" fontAlgn="auto">
              <a:spcBef>
                <a:spcPts val="0"/>
              </a:spcBef>
              <a:spcAft>
                <a:spcPts val="0"/>
              </a:spcAft>
              <a:buClr>
                <a:srgbClr val="000000"/>
              </a:buClr>
              <a:buFont typeface="Arial"/>
              <a:buNone/>
            </a:pPr>
            <a:r>
              <a:rPr lang="en" sz="9600" b="1" kern="0">
                <a:solidFill>
                  <a:srgbClr val="000000"/>
                </a:solidFill>
                <a:latin typeface="Poppins"/>
                <a:ea typeface="Poppins"/>
                <a:cs typeface="Poppins"/>
                <a:sym typeface="Poppins"/>
              </a:rPr>
              <a:t>“</a:t>
            </a:r>
            <a:endParaRPr sz="9600" b="1" kern="0">
              <a:solidFill>
                <a:srgbClr val="000000"/>
              </a:solidFill>
              <a:latin typeface="Poppins"/>
              <a:ea typeface="Poppins"/>
              <a:cs typeface="Poppins"/>
              <a:sym typeface="Poppins"/>
            </a:endParaRPr>
          </a:p>
        </p:txBody>
      </p:sp>
      <p:sp>
        <p:nvSpPr>
          <p:cNvPr id="44" name="Google Shape;44;p4"/>
          <p:cNvSpPr txBox="1">
            <a:spLocks noGrp="1"/>
          </p:cNvSpPr>
          <p:nvPr>
            <p:ph type="sldNum" idx="12"/>
          </p:nvPr>
        </p:nvSpPr>
        <p:spPr>
          <a:xfrm>
            <a:off x="11407833" y="6101933"/>
            <a:ext cx="580800" cy="580800"/>
          </a:xfrm>
          <a:prstGeom prst="rect">
            <a:avLst/>
          </a:prstGeom>
        </p:spPr>
        <p:txBody>
          <a:bodyPr spcFirstLastPara="1" wrap="square" lIns="121833" tIns="121833" rIns="121833" bIns="12183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169983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121833" tIns="121833" rIns="121833" bIns="121833"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121833" tIns="121833" rIns="121833" bIns="121833" anchor="t" anchorCtr="0"/>
          <a:lstStyle>
            <a:lvl1pPr marL="609203" lvl="0" indent="-440000">
              <a:spcBef>
                <a:spcPts val="800"/>
              </a:spcBef>
              <a:spcAft>
                <a:spcPts val="0"/>
              </a:spcAft>
              <a:buSzPts val="1600"/>
              <a:buChar char="￮"/>
              <a:defRPr/>
            </a:lvl1pPr>
            <a:lvl2pPr marL="1218450" lvl="1" indent="-440000">
              <a:spcBef>
                <a:spcPts val="0"/>
              </a:spcBef>
              <a:spcAft>
                <a:spcPts val="0"/>
              </a:spcAft>
              <a:buSzPts val="1600"/>
              <a:buChar char="￮"/>
              <a:defRPr/>
            </a:lvl2pPr>
            <a:lvl3pPr marL="1827666" lvl="2" indent="-440000">
              <a:spcBef>
                <a:spcPts val="0"/>
              </a:spcBef>
              <a:spcAft>
                <a:spcPts val="0"/>
              </a:spcAft>
              <a:buSzPts val="1600"/>
              <a:buChar char="￮"/>
              <a:defRPr/>
            </a:lvl3pPr>
            <a:lvl4pPr marL="2436898" lvl="3" indent="-440000">
              <a:spcBef>
                <a:spcPts val="0"/>
              </a:spcBef>
              <a:spcAft>
                <a:spcPts val="0"/>
              </a:spcAft>
              <a:buSzPts val="1600"/>
              <a:buChar char="●"/>
              <a:defRPr/>
            </a:lvl4pPr>
            <a:lvl5pPr marL="3046100" lvl="4" indent="-440000">
              <a:spcBef>
                <a:spcPts val="0"/>
              </a:spcBef>
              <a:spcAft>
                <a:spcPts val="0"/>
              </a:spcAft>
              <a:buSzPts val="1600"/>
              <a:buChar char="○"/>
              <a:defRPr/>
            </a:lvl5pPr>
            <a:lvl6pPr marL="3655303" lvl="5" indent="-440000">
              <a:spcBef>
                <a:spcPts val="0"/>
              </a:spcBef>
              <a:spcAft>
                <a:spcPts val="0"/>
              </a:spcAft>
              <a:buSzPts val="1600"/>
              <a:buChar char="■"/>
              <a:defRPr/>
            </a:lvl6pPr>
            <a:lvl7pPr marL="4264533" lvl="6" indent="-440000">
              <a:spcBef>
                <a:spcPts val="0"/>
              </a:spcBef>
              <a:spcAft>
                <a:spcPts val="0"/>
              </a:spcAft>
              <a:buSzPts val="1600"/>
              <a:buChar char="●"/>
              <a:defRPr/>
            </a:lvl7pPr>
            <a:lvl8pPr marL="4873751" lvl="7" indent="-440000">
              <a:spcBef>
                <a:spcPts val="0"/>
              </a:spcBef>
              <a:spcAft>
                <a:spcPts val="0"/>
              </a:spcAft>
              <a:buSzPts val="1600"/>
              <a:buChar char="○"/>
              <a:defRPr/>
            </a:lvl8pPr>
            <a:lvl9pPr marL="5482998" lvl="8" indent="-440000">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121833" tIns="121833" rIns="121833" bIns="12183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29416684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 1 column + big image">
  <p:cSld name="Title + 1 column + big image">
    <p:spTree>
      <p:nvGrpSpPr>
        <p:cNvPr id="1" name="Shape 57"/>
        <p:cNvGrpSpPr/>
        <p:nvPr/>
      </p:nvGrpSpPr>
      <p:grpSpPr>
        <a:xfrm>
          <a:off x="0" y="0"/>
          <a:ext cx="0" cy="0"/>
          <a:chOff x="0" y="0"/>
          <a:chExt cx="0" cy="0"/>
        </a:xfrm>
      </p:grpSpPr>
      <p:sp>
        <p:nvSpPr>
          <p:cNvPr id="58" name="Google Shape;58;p6"/>
          <p:cNvSpPr/>
          <p:nvPr/>
        </p:nvSpPr>
        <p:spPr>
          <a:xfrm>
            <a:off x="6856900" y="477833"/>
            <a:ext cx="5902400" cy="5902400"/>
          </a:xfrm>
          <a:prstGeom prst="ellipse">
            <a:avLst/>
          </a:prstGeom>
          <a:noFill/>
          <a:ln w="9525" cap="flat" cmpd="sng">
            <a:solidFill>
              <a:srgbClr val="E8E8E8"/>
            </a:solidFill>
            <a:prstDash val="solid"/>
            <a:round/>
            <a:headEnd type="none" w="sm" len="sm"/>
            <a:tailEnd type="none" w="sm" len="sm"/>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9" name="Google Shape;59;p6"/>
          <p:cNvSpPr/>
          <p:nvPr/>
        </p:nvSpPr>
        <p:spPr>
          <a:xfrm>
            <a:off x="7169033" y="789967"/>
            <a:ext cx="5278000" cy="5278000"/>
          </a:xfrm>
          <a:prstGeom prst="ellipse">
            <a:avLst/>
          </a:prstGeom>
          <a:solidFill>
            <a:srgbClr val="000000">
              <a:alpha val="6539"/>
            </a:srgbClr>
          </a:solidFill>
          <a:ln>
            <a:noFill/>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60" name="Google Shape;60;p6"/>
          <p:cNvGrpSpPr/>
          <p:nvPr/>
        </p:nvGrpSpPr>
        <p:grpSpPr>
          <a:xfrm>
            <a:off x="-590308" y="449712"/>
            <a:ext cx="3099600" cy="30996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65" name="Google Shape;65;p6"/>
          <p:cNvSpPr/>
          <p:nvPr/>
        </p:nvSpPr>
        <p:spPr>
          <a:xfrm>
            <a:off x="11408000" y="6101933"/>
            <a:ext cx="580800" cy="580800"/>
          </a:xfrm>
          <a:prstGeom prst="ellipse">
            <a:avLst/>
          </a:prstGeom>
          <a:solidFill>
            <a:srgbClr val="000000"/>
          </a:solidFill>
          <a:ln>
            <a:noFill/>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6" name="Google Shape;66;p6"/>
          <p:cNvSpPr txBox="1">
            <a:spLocks noGrp="1"/>
          </p:cNvSpPr>
          <p:nvPr>
            <p:ph type="title"/>
          </p:nvPr>
        </p:nvSpPr>
        <p:spPr>
          <a:xfrm>
            <a:off x="609600" y="1554833"/>
            <a:ext cx="6006400" cy="910800"/>
          </a:xfrm>
          <a:prstGeom prst="rect">
            <a:avLst/>
          </a:prstGeom>
        </p:spPr>
        <p:txBody>
          <a:bodyPr spcFirstLastPara="1" wrap="square" lIns="121833" tIns="121833" rIns="121833" bIns="121833"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1314239" y="2610733"/>
            <a:ext cx="5302000" cy="3491200"/>
          </a:xfrm>
          <a:prstGeom prst="rect">
            <a:avLst/>
          </a:prstGeom>
        </p:spPr>
        <p:txBody>
          <a:bodyPr spcFirstLastPara="1" wrap="square" lIns="121833" tIns="121833" rIns="121833" bIns="121833" anchor="t" anchorCtr="0"/>
          <a:lstStyle>
            <a:lvl1pPr marL="609203" lvl="0" indent="-440000" rtl="0">
              <a:spcBef>
                <a:spcPts val="800"/>
              </a:spcBef>
              <a:spcAft>
                <a:spcPts val="0"/>
              </a:spcAft>
              <a:buSzPts val="1600"/>
              <a:buChar char="￮"/>
              <a:defRPr/>
            </a:lvl1pPr>
            <a:lvl2pPr marL="1218450" lvl="1" indent="-440000" rtl="0">
              <a:spcBef>
                <a:spcPts val="0"/>
              </a:spcBef>
              <a:spcAft>
                <a:spcPts val="0"/>
              </a:spcAft>
              <a:buSzPts val="1600"/>
              <a:buChar char="￮"/>
              <a:defRPr/>
            </a:lvl2pPr>
            <a:lvl3pPr marL="1827666" lvl="2" indent="-440000" rtl="0">
              <a:spcBef>
                <a:spcPts val="0"/>
              </a:spcBef>
              <a:spcAft>
                <a:spcPts val="0"/>
              </a:spcAft>
              <a:buSzPts val="1600"/>
              <a:buChar char="￮"/>
              <a:defRPr/>
            </a:lvl3pPr>
            <a:lvl4pPr marL="2436898" lvl="3" indent="-440000" rtl="0">
              <a:spcBef>
                <a:spcPts val="0"/>
              </a:spcBef>
              <a:spcAft>
                <a:spcPts val="0"/>
              </a:spcAft>
              <a:buSzPts val="1600"/>
              <a:buChar char="●"/>
              <a:defRPr/>
            </a:lvl4pPr>
            <a:lvl5pPr marL="3046100" lvl="4" indent="-440000" rtl="0">
              <a:spcBef>
                <a:spcPts val="0"/>
              </a:spcBef>
              <a:spcAft>
                <a:spcPts val="0"/>
              </a:spcAft>
              <a:buSzPts val="1600"/>
              <a:buChar char="○"/>
              <a:defRPr/>
            </a:lvl5pPr>
            <a:lvl6pPr marL="3655303" lvl="5" indent="-440000" rtl="0">
              <a:spcBef>
                <a:spcPts val="0"/>
              </a:spcBef>
              <a:spcAft>
                <a:spcPts val="0"/>
              </a:spcAft>
              <a:buSzPts val="1600"/>
              <a:buChar char="■"/>
              <a:defRPr/>
            </a:lvl6pPr>
            <a:lvl7pPr marL="4264533" lvl="6" indent="-440000" rtl="0">
              <a:spcBef>
                <a:spcPts val="0"/>
              </a:spcBef>
              <a:spcAft>
                <a:spcPts val="0"/>
              </a:spcAft>
              <a:buSzPts val="1600"/>
              <a:buChar char="●"/>
              <a:defRPr/>
            </a:lvl7pPr>
            <a:lvl8pPr marL="4873751" lvl="7" indent="-440000" rtl="0">
              <a:spcBef>
                <a:spcPts val="0"/>
              </a:spcBef>
              <a:spcAft>
                <a:spcPts val="0"/>
              </a:spcAft>
              <a:buSzPts val="1600"/>
              <a:buChar char="○"/>
              <a:defRPr/>
            </a:lvl8pPr>
            <a:lvl9pPr marL="5482998" lvl="8" indent="-440000"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11407833" y="6101933"/>
            <a:ext cx="580800" cy="580800"/>
          </a:xfrm>
          <a:prstGeom prst="rect">
            <a:avLst/>
          </a:prstGeom>
        </p:spPr>
        <p:txBody>
          <a:bodyPr spcFirstLastPara="1" wrap="square" lIns="121833" tIns="121833" rIns="121833" bIns="121833"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870735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121833" tIns="121833" rIns="121833" bIns="121833"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121833" tIns="121833" rIns="121833" bIns="121833" anchor="t" anchorCtr="0"/>
          <a:lstStyle>
            <a:lvl1pPr marL="609203" lvl="0" indent="-423067">
              <a:spcBef>
                <a:spcPts val="800"/>
              </a:spcBef>
              <a:spcAft>
                <a:spcPts val="0"/>
              </a:spcAft>
              <a:buSzPts val="1400"/>
              <a:buChar char="￮"/>
              <a:defRPr sz="1900"/>
            </a:lvl1pPr>
            <a:lvl2pPr marL="1218450" lvl="1" indent="-423067">
              <a:spcBef>
                <a:spcPts val="0"/>
              </a:spcBef>
              <a:spcAft>
                <a:spcPts val="0"/>
              </a:spcAft>
              <a:buSzPts val="1400"/>
              <a:buChar char="￮"/>
              <a:defRPr sz="1900"/>
            </a:lvl2pPr>
            <a:lvl3pPr marL="1827666" lvl="2" indent="-423067">
              <a:spcBef>
                <a:spcPts val="0"/>
              </a:spcBef>
              <a:spcAft>
                <a:spcPts val="0"/>
              </a:spcAft>
              <a:buSzPts val="1400"/>
              <a:buChar char="￮"/>
              <a:defRPr sz="1900"/>
            </a:lvl3pPr>
            <a:lvl4pPr marL="2436898" lvl="3" indent="-423067">
              <a:spcBef>
                <a:spcPts val="0"/>
              </a:spcBef>
              <a:spcAft>
                <a:spcPts val="0"/>
              </a:spcAft>
              <a:buSzPts val="1400"/>
              <a:buChar char="●"/>
              <a:defRPr sz="1900"/>
            </a:lvl4pPr>
            <a:lvl5pPr marL="3046100" lvl="4" indent="-423067">
              <a:spcBef>
                <a:spcPts val="0"/>
              </a:spcBef>
              <a:spcAft>
                <a:spcPts val="0"/>
              </a:spcAft>
              <a:buSzPts val="1400"/>
              <a:buChar char="○"/>
              <a:defRPr sz="1900"/>
            </a:lvl5pPr>
            <a:lvl6pPr marL="3655303" lvl="5" indent="-423067">
              <a:spcBef>
                <a:spcPts val="0"/>
              </a:spcBef>
              <a:spcAft>
                <a:spcPts val="0"/>
              </a:spcAft>
              <a:buSzPts val="1400"/>
              <a:buChar char="■"/>
              <a:defRPr sz="1900"/>
            </a:lvl6pPr>
            <a:lvl7pPr marL="4264533" lvl="6" indent="-423067">
              <a:spcBef>
                <a:spcPts val="0"/>
              </a:spcBef>
              <a:spcAft>
                <a:spcPts val="0"/>
              </a:spcAft>
              <a:buSzPts val="1400"/>
              <a:buChar char="●"/>
              <a:defRPr sz="1900"/>
            </a:lvl7pPr>
            <a:lvl8pPr marL="4873751" lvl="7" indent="-423067">
              <a:spcBef>
                <a:spcPts val="0"/>
              </a:spcBef>
              <a:spcAft>
                <a:spcPts val="0"/>
              </a:spcAft>
              <a:buSzPts val="1400"/>
              <a:buChar char="○"/>
              <a:defRPr sz="1900"/>
            </a:lvl8pPr>
            <a:lvl9pPr marL="5482998" lvl="8" indent="-423067">
              <a:spcBef>
                <a:spcPts val="0"/>
              </a:spcBef>
              <a:spcAft>
                <a:spcPts val="0"/>
              </a:spcAft>
              <a:buSzPts val="1400"/>
              <a:buChar char="■"/>
              <a:defRPr sz="1900"/>
            </a:lvl9pPr>
          </a:lstStyle>
          <a:p>
            <a:endParaRP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121833" tIns="121833" rIns="121833" bIns="121833" anchor="t" anchorCtr="0"/>
          <a:lstStyle>
            <a:lvl1pPr marL="609203" lvl="0" indent="-423067">
              <a:spcBef>
                <a:spcPts val="800"/>
              </a:spcBef>
              <a:spcAft>
                <a:spcPts val="0"/>
              </a:spcAft>
              <a:buSzPts val="1400"/>
              <a:buChar char="￮"/>
              <a:defRPr sz="1900"/>
            </a:lvl1pPr>
            <a:lvl2pPr marL="1218450" lvl="1" indent="-423067">
              <a:spcBef>
                <a:spcPts val="0"/>
              </a:spcBef>
              <a:spcAft>
                <a:spcPts val="0"/>
              </a:spcAft>
              <a:buSzPts val="1400"/>
              <a:buChar char="￮"/>
              <a:defRPr sz="1900"/>
            </a:lvl2pPr>
            <a:lvl3pPr marL="1827666" lvl="2" indent="-423067">
              <a:spcBef>
                <a:spcPts val="0"/>
              </a:spcBef>
              <a:spcAft>
                <a:spcPts val="0"/>
              </a:spcAft>
              <a:buSzPts val="1400"/>
              <a:buChar char="￮"/>
              <a:defRPr sz="1900"/>
            </a:lvl3pPr>
            <a:lvl4pPr marL="2436898" lvl="3" indent="-423067">
              <a:spcBef>
                <a:spcPts val="0"/>
              </a:spcBef>
              <a:spcAft>
                <a:spcPts val="0"/>
              </a:spcAft>
              <a:buSzPts val="1400"/>
              <a:buChar char="●"/>
              <a:defRPr sz="1900"/>
            </a:lvl4pPr>
            <a:lvl5pPr marL="3046100" lvl="4" indent="-423067">
              <a:spcBef>
                <a:spcPts val="0"/>
              </a:spcBef>
              <a:spcAft>
                <a:spcPts val="0"/>
              </a:spcAft>
              <a:buSzPts val="1400"/>
              <a:buChar char="○"/>
              <a:defRPr sz="1900"/>
            </a:lvl5pPr>
            <a:lvl6pPr marL="3655303" lvl="5" indent="-423067">
              <a:spcBef>
                <a:spcPts val="0"/>
              </a:spcBef>
              <a:spcAft>
                <a:spcPts val="0"/>
              </a:spcAft>
              <a:buSzPts val="1400"/>
              <a:buChar char="■"/>
              <a:defRPr sz="1900"/>
            </a:lvl6pPr>
            <a:lvl7pPr marL="4264533" lvl="6" indent="-423067">
              <a:spcBef>
                <a:spcPts val="0"/>
              </a:spcBef>
              <a:spcAft>
                <a:spcPts val="0"/>
              </a:spcAft>
              <a:buSzPts val="1400"/>
              <a:buChar char="●"/>
              <a:defRPr sz="1900"/>
            </a:lvl7pPr>
            <a:lvl8pPr marL="4873751" lvl="7" indent="-423067">
              <a:spcBef>
                <a:spcPts val="0"/>
              </a:spcBef>
              <a:spcAft>
                <a:spcPts val="0"/>
              </a:spcAft>
              <a:buSzPts val="1400"/>
              <a:buChar char="○"/>
              <a:defRPr sz="1900"/>
            </a:lvl8pPr>
            <a:lvl9pPr marL="5482998" lvl="8" indent="-423067">
              <a:spcBef>
                <a:spcPts val="0"/>
              </a:spcBef>
              <a:spcAft>
                <a:spcPts val="0"/>
              </a:spcAft>
              <a:buSzPts val="1400"/>
              <a:buChar char="■"/>
              <a:defRPr sz="1900"/>
            </a:lvl9pPr>
          </a:lstStyle>
          <a:p>
            <a:endParaRP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121833" tIns="121833" rIns="121833" bIns="12183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15805612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2"/>
        <p:cNvGrpSpPr/>
        <p:nvPr/>
      </p:nvGrpSpPr>
      <p:grpSpPr>
        <a:xfrm>
          <a:off x="0" y="0"/>
          <a:ext cx="0" cy="0"/>
          <a:chOff x="0" y="0"/>
          <a:chExt cx="0" cy="0"/>
        </a:xfrm>
      </p:grpSpPr>
      <p:grpSp>
        <p:nvGrpSpPr>
          <p:cNvPr id="83" name="Google Shape;83;p8"/>
          <p:cNvGrpSpPr/>
          <p:nvPr/>
        </p:nvGrpSpPr>
        <p:grpSpPr>
          <a:xfrm>
            <a:off x="-590308" y="449712"/>
            <a:ext cx="3099600" cy="3099600"/>
            <a:chOff x="-474900" y="321200"/>
            <a:chExt cx="2324700" cy="2324700"/>
          </a:xfrm>
        </p:grpSpPr>
        <p:sp>
          <p:nvSpPr>
            <p:cNvPr id="84" name="Google Shape;84;p8"/>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5" name="Google Shape;85;p8"/>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6" name="Google Shape;86;p8"/>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7" name="Google Shape;87;p8"/>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88" name="Google Shape;88;p8"/>
          <p:cNvSpPr/>
          <p:nvPr/>
        </p:nvSpPr>
        <p:spPr>
          <a:xfrm>
            <a:off x="11408000" y="6101933"/>
            <a:ext cx="580800" cy="580800"/>
          </a:xfrm>
          <a:prstGeom prst="ellipse">
            <a:avLst/>
          </a:prstGeom>
          <a:solidFill>
            <a:srgbClr val="000000"/>
          </a:solidFill>
          <a:ln>
            <a:noFill/>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9" name="Google Shape;89;p8"/>
          <p:cNvSpPr txBox="1">
            <a:spLocks noGrp="1"/>
          </p:cNvSpPr>
          <p:nvPr>
            <p:ph type="title"/>
          </p:nvPr>
        </p:nvSpPr>
        <p:spPr>
          <a:xfrm>
            <a:off x="609600" y="1554833"/>
            <a:ext cx="6960400" cy="910800"/>
          </a:xfrm>
          <a:prstGeom prst="rect">
            <a:avLst/>
          </a:prstGeom>
        </p:spPr>
        <p:txBody>
          <a:bodyPr spcFirstLastPara="1" wrap="square" lIns="121833" tIns="121833" rIns="121833" bIns="121833"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0" name="Google Shape;90;p8"/>
          <p:cNvSpPr txBox="1">
            <a:spLocks noGrp="1"/>
          </p:cNvSpPr>
          <p:nvPr>
            <p:ph type="body" idx="1"/>
          </p:nvPr>
        </p:nvSpPr>
        <p:spPr>
          <a:xfrm>
            <a:off x="1426167" y="2610733"/>
            <a:ext cx="1980400" cy="3491200"/>
          </a:xfrm>
          <a:prstGeom prst="rect">
            <a:avLst/>
          </a:prstGeom>
        </p:spPr>
        <p:txBody>
          <a:bodyPr spcFirstLastPara="1" wrap="square" lIns="121833" tIns="121833" rIns="121833" bIns="121833" anchor="t" anchorCtr="0"/>
          <a:lstStyle>
            <a:lvl1pPr marL="609203" lvl="0" indent="-397683" rtl="0">
              <a:spcBef>
                <a:spcPts val="800"/>
              </a:spcBef>
              <a:spcAft>
                <a:spcPts val="0"/>
              </a:spcAft>
              <a:buSzPts val="1100"/>
              <a:buChar char="￮"/>
              <a:defRPr sz="1500"/>
            </a:lvl1pPr>
            <a:lvl2pPr marL="1218450" lvl="1" indent="-397683" rtl="0">
              <a:spcBef>
                <a:spcPts val="0"/>
              </a:spcBef>
              <a:spcAft>
                <a:spcPts val="0"/>
              </a:spcAft>
              <a:buSzPts val="1100"/>
              <a:buChar char="￮"/>
              <a:defRPr sz="1500"/>
            </a:lvl2pPr>
            <a:lvl3pPr marL="1827666" lvl="2" indent="-397683" rtl="0">
              <a:spcBef>
                <a:spcPts val="0"/>
              </a:spcBef>
              <a:spcAft>
                <a:spcPts val="0"/>
              </a:spcAft>
              <a:buSzPts val="1100"/>
              <a:buChar char="￮"/>
              <a:defRPr sz="1500"/>
            </a:lvl3pPr>
            <a:lvl4pPr marL="2436898" lvl="3" indent="-397683" rtl="0">
              <a:spcBef>
                <a:spcPts val="0"/>
              </a:spcBef>
              <a:spcAft>
                <a:spcPts val="0"/>
              </a:spcAft>
              <a:buSzPts val="1100"/>
              <a:buChar char="●"/>
              <a:defRPr sz="1500"/>
            </a:lvl4pPr>
            <a:lvl5pPr marL="3046100" lvl="4" indent="-397683" rtl="0">
              <a:spcBef>
                <a:spcPts val="0"/>
              </a:spcBef>
              <a:spcAft>
                <a:spcPts val="0"/>
              </a:spcAft>
              <a:buSzPts val="1100"/>
              <a:buChar char="○"/>
              <a:defRPr sz="1500"/>
            </a:lvl5pPr>
            <a:lvl6pPr marL="3655303" lvl="5" indent="-397683" rtl="0">
              <a:spcBef>
                <a:spcPts val="0"/>
              </a:spcBef>
              <a:spcAft>
                <a:spcPts val="0"/>
              </a:spcAft>
              <a:buSzPts val="1100"/>
              <a:buChar char="■"/>
              <a:defRPr sz="1500"/>
            </a:lvl6pPr>
            <a:lvl7pPr marL="4264533" lvl="6" indent="-397683" rtl="0">
              <a:spcBef>
                <a:spcPts val="0"/>
              </a:spcBef>
              <a:spcAft>
                <a:spcPts val="0"/>
              </a:spcAft>
              <a:buSzPts val="1100"/>
              <a:buChar char="●"/>
              <a:defRPr sz="1500"/>
            </a:lvl7pPr>
            <a:lvl8pPr marL="4873751" lvl="7" indent="-397683" rtl="0">
              <a:spcBef>
                <a:spcPts val="0"/>
              </a:spcBef>
              <a:spcAft>
                <a:spcPts val="0"/>
              </a:spcAft>
              <a:buSzPts val="1100"/>
              <a:buChar char="○"/>
              <a:defRPr sz="1500"/>
            </a:lvl8pPr>
            <a:lvl9pPr marL="5482998" lvl="8" indent="-397683" rtl="0">
              <a:spcBef>
                <a:spcPts val="0"/>
              </a:spcBef>
              <a:spcAft>
                <a:spcPts val="0"/>
              </a:spcAft>
              <a:buSzPts val="1100"/>
              <a:buChar char="■"/>
              <a:defRPr sz="1500"/>
            </a:lvl9pPr>
          </a:lstStyle>
          <a:p>
            <a:endParaRPr/>
          </a:p>
        </p:txBody>
      </p:sp>
      <p:sp>
        <p:nvSpPr>
          <p:cNvPr id="91" name="Google Shape;91;p8"/>
          <p:cNvSpPr txBox="1">
            <a:spLocks noGrp="1"/>
          </p:cNvSpPr>
          <p:nvPr>
            <p:ph type="body" idx="2"/>
          </p:nvPr>
        </p:nvSpPr>
        <p:spPr>
          <a:xfrm>
            <a:off x="3507915" y="2610733"/>
            <a:ext cx="1980400" cy="3491200"/>
          </a:xfrm>
          <a:prstGeom prst="rect">
            <a:avLst/>
          </a:prstGeom>
        </p:spPr>
        <p:txBody>
          <a:bodyPr spcFirstLastPara="1" wrap="square" lIns="121833" tIns="121833" rIns="121833" bIns="121833" anchor="t" anchorCtr="0"/>
          <a:lstStyle>
            <a:lvl1pPr marL="609203" lvl="0" indent="-397683" rtl="0">
              <a:spcBef>
                <a:spcPts val="800"/>
              </a:spcBef>
              <a:spcAft>
                <a:spcPts val="0"/>
              </a:spcAft>
              <a:buSzPts val="1100"/>
              <a:buChar char="￮"/>
              <a:defRPr sz="1500"/>
            </a:lvl1pPr>
            <a:lvl2pPr marL="1218450" lvl="1" indent="-397683" rtl="0">
              <a:spcBef>
                <a:spcPts val="0"/>
              </a:spcBef>
              <a:spcAft>
                <a:spcPts val="0"/>
              </a:spcAft>
              <a:buSzPts val="1100"/>
              <a:buChar char="￮"/>
              <a:defRPr sz="1500"/>
            </a:lvl2pPr>
            <a:lvl3pPr marL="1827666" lvl="2" indent="-397683" rtl="0">
              <a:spcBef>
                <a:spcPts val="0"/>
              </a:spcBef>
              <a:spcAft>
                <a:spcPts val="0"/>
              </a:spcAft>
              <a:buSzPts val="1100"/>
              <a:buChar char="￮"/>
              <a:defRPr sz="1500"/>
            </a:lvl3pPr>
            <a:lvl4pPr marL="2436898" lvl="3" indent="-397683" rtl="0">
              <a:spcBef>
                <a:spcPts val="0"/>
              </a:spcBef>
              <a:spcAft>
                <a:spcPts val="0"/>
              </a:spcAft>
              <a:buSzPts val="1100"/>
              <a:buChar char="●"/>
              <a:defRPr sz="1500"/>
            </a:lvl4pPr>
            <a:lvl5pPr marL="3046100" lvl="4" indent="-397683" rtl="0">
              <a:spcBef>
                <a:spcPts val="0"/>
              </a:spcBef>
              <a:spcAft>
                <a:spcPts val="0"/>
              </a:spcAft>
              <a:buSzPts val="1100"/>
              <a:buChar char="○"/>
              <a:defRPr sz="1500"/>
            </a:lvl5pPr>
            <a:lvl6pPr marL="3655303" lvl="5" indent="-397683" rtl="0">
              <a:spcBef>
                <a:spcPts val="0"/>
              </a:spcBef>
              <a:spcAft>
                <a:spcPts val="0"/>
              </a:spcAft>
              <a:buSzPts val="1100"/>
              <a:buChar char="■"/>
              <a:defRPr sz="1500"/>
            </a:lvl6pPr>
            <a:lvl7pPr marL="4264533" lvl="6" indent="-397683" rtl="0">
              <a:spcBef>
                <a:spcPts val="0"/>
              </a:spcBef>
              <a:spcAft>
                <a:spcPts val="0"/>
              </a:spcAft>
              <a:buSzPts val="1100"/>
              <a:buChar char="●"/>
              <a:defRPr sz="1500"/>
            </a:lvl7pPr>
            <a:lvl8pPr marL="4873751" lvl="7" indent="-397683" rtl="0">
              <a:spcBef>
                <a:spcPts val="0"/>
              </a:spcBef>
              <a:spcAft>
                <a:spcPts val="0"/>
              </a:spcAft>
              <a:buSzPts val="1100"/>
              <a:buChar char="○"/>
              <a:defRPr sz="1500"/>
            </a:lvl8pPr>
            <a:lvl9pPr marL="5482998" lvl="8" indent="-397683" rtl="0">
              <a:spcBef>
                <a:spcPts val="0"/>
              </a:spcBef>
              <a:spcAft>
                <a:spcPts val="0"/>
              </a:spcAft>
              <a:buSzPts val="1100"/>
              <a:buChar char="■"/>
              <a:defRPr sz="1500"/>
            </a:lvl9pPr>
          </a:lstStyle>
          <a:p>
            <a:endParaRPr/>
          </a:p>
        </p:txBody>
      </p:sp>
      <p:sp>
        <p:nvSpPr>
          <p:cNvPr id="92" name="Google Shape;92;p8"/>
          <p:cNvSpPr txBox="1">
            <a:spLocks noGrp="1"/>
          </p:cNvSpPr>
          <p:nvPr>
            <p:ph type="body" idx="3"/>
          </p:nvPr>
        </p:nvSpPr>
        <p:spPr>
          <a:xfrm>
            <a:off x="5589661" y="2610733"/>
            <a:ext cx="1980400" cy="3491200"/>
          </a:xfrm>
          <a:prstGeom prst="rect">
            <a:avLst/>
          </a:prstGeom>
        </p:spPr>
        <p:txBody>
          <a:bodyPr spcFirstLastPara="1" wrap="square" lIns="121833" tIns="121833" rIns="121833" bIns="121833" anchor="t" anchorCtr="0"/>
          <a:lstStyle>
            <a:lvl1pPr marL="609203" lvl="0" indent="-397683" rtl="0">
              <a:spcBef>
                <a:spcPts val="800"/>
              </a:spcBef>
              <a:spcAft>
                <a:spcPts val="0"/>
              </a:spcAft>
              <a:buSzPts val="1100"/>
              <a:buChar char="￮"/>
              <a:defRPr sz="1500"/>
            </a:lvl1pPr>
            <a:lvl2pPr marL="1218450" lvl="1" indent="-397683" rtl="0">
              <a:spcBef>
                <a:spcPts val="0"/>
              </a:spcBef>
              <a:spcAft>
                <a:spcPts val="0"/>
              </a:spcAft>
              <a:buSzPts val="1100"/>
              <a:buChar char="￮"/>
              <a:defRPr sz="1500"/>
            </a:lvl2pPr>
            <a:lvl3pPr marL="1827666" lvl="2" indent="-397683" rtl="0">
              <a:spcBef>
                <a:spcPts val="0"/>
              </a:spcBef>
              <a:spcAft>
                <a:spcPts val="0"/>
              </a:spcAft>
              <a:buSzPts val="1100"/>
              <a:buChar char="￮"/>
              <a:defRPr sz="1500"/>
            </a:lvl3pPr>
            <a:lvl4pPr marL="2436898" lvl="3" indent="-397683" rtl="0">
              <a:spcBef>
                <a:spcPts val="0"/>
              </a:spcBef>
              <a:spcAft>
                <a:spcPts val="0"/>
              </a:spcAft>
              <a:buSzPts val="1100"/>
              <a:buChar char="●"/>
              <a:defRPr sz="1500"/>
            </a:lvl4pPr>
            <a:lvl5pPr marL="3046100" lvl="4" indent="-397683" rtl="0">
              <a:spcBef>
                <a:spcPts val="0"/>
              </a:spcBef>
              <a:spcAft>
                <a:spcPts val="0"/>
              </a:spcAft>
              <a:buSzPts val="1100"/>
              <a:buChar char="○"/>
              <a:defRPr sz="1500"/>
            </a:lvl5pPr>
            <a:lvl6pPr marL="3655303" lvl="5" indent="-397683" rtl="0">
              <a:spcBef>
                <a:spcPts val="0"/>
              </a:spcBef>
              <a:spcAft>
                <a:spcPts val="0"/>
              </a:spcAft>
              <a:buSzPts val="1100"/>
              <a:buChar char="■"/>
              <a:defRPr sz="1500"/>
            </a:lvl6pPr>
            <a:lvl7pPr marL="4264533" lvl="6" indent="-397683" rtl="0">
              <a:spcBef>
                <a:spcPts val="0"/>
              </a:spcBef>
              <a:spcAft>
                <a:spcPts val="0"/>
              </a:spcAft>
              <a:buSzPts val="1100"/>
              <a:buChar char="●"/>
              <a:defRPr sz="1500"/>
            </a:lvl7pPr>
            <a:lvl8pPr marL="4873751" lvl="7" indent="-397683" rtl="0">
              <a:spcBef>
                <a:spcPts val="0"/>
              </a:spcBef>
              <a:spcAft>
                <a:spcPts val="0"/>
              </a:spcAft>
              <a:buSzPts val="1100"/>
              <a:buChar char="○"/>
              <a:defRPr sz="1500"/>
            </a:lvl8pPr>
            <a:lvl9pPr marL="5482998" lvl="8" indent="-397683" rtl="0">
              <a:spcBef>
                <a:spcPts val="0"/>
              </a:spcBef>
              <a:spcAft>
                <a:spcPts val="0"/>
              </a:spcAft>
              <a:buSzPts val="1100"/>
              <a:buChar char="■"/>
              <a:defRPr sz="1500"/>
            </a:lvl9pPr>
          </a:lstStyle>
          <a:p>
            <a:endParaRPr/>
          </a:p>
        </p:txBody>
      </p:sp>
      <p:sp>
        <p:nvSpPr>
          <p:cNvPr id="93" name="Google Shape;93;p8"/>
          <p:cNvSpPr txBox="1">
            <a:spLocks noGrp="1"/>
          </p:cNvSpPr>
          <p:nvPr>
            <p:ph type="sldNum" idx="12"/>
          </p:nvPr>
        </p:nvSpPr>
        <p:spPr>
          <a:xfrm>
            <a:off x="11407833" y="6101933"/>
            <a:ext cx="580800" cy="580800"/>
          </a:xfrm>
          <a:prstGeom prst="rect">
            <a:avLst/>
          </a:prstGeom>
        </p:spPr>
        <p:txBody>
          <a:bodyPr spcFirstLastPara="1" wrap="square" lIns="121833" tIns="121833" rIns="121833" bIns="12183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94" name="Google Shape;94;p8"/>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5" name="Google Shape;95;p8"/>
          <p:cNvSpPr/>
          <p:nvPr/>
        </p:nvSpPr>
        <p:spPr>
          <a:xfrm>
            <a:off x="8363867" y="1273600"/>
            <a:ext cx="4310800" cy="4310800"/>
          </a:xfrm>
          <a:prstGeom prst="ellipse">
            <a:avLst/>
          </a:prstGeom>
          <a:solidFill>
            <a:srgbClr val="000000">
              <a:alpha val="6539"/>
            </a:srgbClr>
          </a:solidFill>
          <a:ln>
            <a:noFill/>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4706250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833" tIns="121833" rIns="121833" bIns="121833" anchor="ctr" anchorCtr="0">
            <a:noAutofit/>
          </a:bodyPr>
          <a:lstStyle/>
          <a:p>
            <a:pPr defTabSz="913856"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121833" tIns="121833" rIns="121833" bIns="121833"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121833" tIns="121833" rIns="121833" bIns="12183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08266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1.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theme" Target="../theme/theme12.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theme" Target="../theme/theme13.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4.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7.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theme" Target="../theme/theme9.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121670" tIns="121670" rIns="121670" bIns="121670" anchor="ctr" anchorCtr="0">
            <a:noAutofit/>
          </a:bodyPr>
          <a:lstStyle>
            <a:lvl1pPr lvl="0" algn="ctr">
              <a:buNone/>
              <a:defRPr sz="1300" b="1">
                <a:solidFill>
                  <a:srgbClr val="FFFFFF"/>
                </a:solidFill>
                <a:latin typeface="Poppins"/>
                <a:ea typeface="Poppins"/>
                <a:cs typeface="Poppins"/>
                <a:sym typeface="Poppins"/>
              </a:defRPr>
            </a:lvl1pPr>
            <a:lvl2pPr lvl="1" algn="ctr">
              <a:buNone/>
              <a:defRPr sz="1300" b="1">
                <a:solidFill>
                  <a:srgbClr val="FFFFFF"/>
                </a:solidFill>
                <a:latin typeface="Poppins"/>
                <a:ea typeface="Poppins"/>
                <a:cs typeface="Poppins"/>
                <a:sym typeface="Poppins"/>
              </a:defRPr>
            </a:lvl2pPr>
            <a:lvl3pPr lvl="2" algn="ctr">
              <a:buNone/>
              <a:defRPr sz="1300" b="1">
                <a:solidFill>
                  <a:srgbClr val="FFFFFF"/>
                </a:solidFill>
                <a:latin typeface="Poppins"/>
                <a:ea typeface="Poppins"/>
                <a:cs typeface="Poppins"/>
                <a:sym typeface="Poppins"/>
              </a:defRPr>
            </a:lvl3pPr>
            <a:lvl4pPr lvl="3" algn="ctr">
              <a:buNone/>
              <a:defRPr sz="1300" b="1">
                <a:solidFill>
                  <a:srgbClr val="FFFFFF"/>
                </a:solidFill>
                <a:latin typeface="Poppins"/>
                <a:ea typeface="Poppins"/>
                <a:cs typeface="Poppins"/>
                <a:sym typeface="Poppins"/>
              </a:defRPr>
            </a:lvl4pPr>
            <a:lvl5pPr lvl="4" algn="ctr">
              <a:buNone/>
              <a:defRPr sz="1300" b="1">
                <a:solidFill>
                  <a:srgbClr val="FFFFFF"/>
                </a:solidFill>
                <a:latin typeface="Poppins"/>
                <a:ea typeface="Poppins"/>
                <a:cs typeface="Poppins"/>
                <a:sym typeface="Poppins"/>
              </a:defRPr>
            </a:lvl5pPr>
            <a:lvl6pPr lvl="5" algn="ctr">
              <a:buNone/>
              <a:defRPr sz="1300" b="1">
                <a:solidFill>
                  <a:srgbClr val="FFFFFF"/>
                </a:solidFill>
                <a:latin typeface="Poppins"/>
                <a:ea typeface="Poppins"/>
                <a:cs typeface="Poppins"/>
                <a:sym typeface="Poppins"/>
              </a:defRPr>
            </a:lvl6pPr>
            <a:lvl7pPr lvl="6" algn="ctr">
              <a:buNone/>
              <a:defRPr sz="1300" b="1">
                <a:solidFill>
                  <a:srgbClr val="FFFFFF"/>
                </a:solidFill>
                <a:latin typeface="Poppins"/>
                <a:ea typeface="Poppins"/>
                <a:cs typeface="Poppins"/>
                <a:sym typeface="Poppins"/>
              </a:defRPr>
            </a:lvl7pPr>
            <a:lvl8pPr lvl="7" algn="ctr">
              <a:buNone/>
              <a:defRPr sz="1300" b="1">
                <a:solidFill>
                  <a:srgbClr val="FFFFFF"/>
                </a:solidFill>
                <a:latin typeface="Poppins"/>
                <a:ea typeface="Poppins"/>
                <a:cs typeface="Poppins"/>
                <a:sym typeface="Poppins"/>
              </a:defRPr>
            </a:lvl8pPr>
            <a:lvl9pPr lvl="8" algn="ctr">
              <a:buNone/>
              <a:defRPr sz="1300" b="1">
                <a:solidFill>
                  <a:srgbClr val="FFFFFF"/>
                </a:solidFill>
                <a:latin typeface="Poppins"/>
                <a:ea typeface="Poppins"/>
                <a:cs typeface="Poppins"/>
                <a:sym typeface="Poppins"/>
              </a:defRPr>
            </a:lvl9pPr>
          </a:lstStyle>
          <a:p>
            <a:pPr defTabSz="912473" fontAlgn="auto">
              <a:spcBef>
                <a:spcPts val="0"/>
              </a:spcBef>
              <a:spcAft>
                <a:spcPts val="0"/>
              </a:spcAft>
              <a:buClr>
                <a:srgbClr val="000000"/>
              </a:buClr>
            </a:pPr>
            <a:fld id="{00000000-1234-1234-1234-123412341234}" type="slidenum">
              <a:rPr lang="en" kern="0" smtClean="0"/>
              <a:pPr defTabSz="912473" fontAlgn="auto">
                <a:spcBef>
                  <a:spcPts val="0"/>
                </a:spcBef>
                <a:spcAft>
                  <a:spcPts val="0"/>
                </a:spcAft>
                <a:buClr>
                  <a:srgbClr val="000000"/>
                </a:buClr>
              </a:pPr>
              <a:t>‹#›</a:t>
            </a:fld>
            <a:endParaRPr lang="en" kern="0"/>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121670" tIns="121670" rIns="121670" bIns="121670" anchor="b" anchorCtr="0"/>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121670" tIns="121670" rIns="121670" bIns="121670" anchor="t" anchorCtr="0"/>
          <a:lstStyle>
            <a:lvl1pPr marL="457200" lvl="0" indent="-330200">
              <a:spcBef>
                <a:spcPts val="60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1509260635"/>
      </p:ext>
    </p:extLst>
  </p:cSld>
  <p:clrMap bg1="lt1" tx1="dk1" bg2="dk2" tx2="lt2" accent1="accent1" accent2="accent2" accent3="accent3" accent4="accent4" accent5="accent5" accent6="accent6" hlink="hlink" folHlink="folHlink"/>
  <p:sldLayoutIdLst>
    <p:sldLayoutId id="2147483758" r:id="rId1"/>
    <p:sldLayoutId id="2147483761" r:id="rId2"/>
    <p:sldLayoutId id="2147483762" r:id="rId3"/>
    <p:sldLayoutId id="2147483764" r:id="rId4"/>
    <p:sldLayoutId id="2147483765" r:id="rId5"/>
    <p:sldLayoutId id="2147483766" r:id="rId6"/>
    <p:sldLayoutId id="2147483767"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121833" tIns="121833" rIns="121833" bIns="121833" anchor="ctr" anchorCtr="0">
            <a:noAutofit/>
          </a:bodyPr>
          <a:lstStyle>
            <a:lvl1pPr lvl="0" algn="ctr">
              <a:buNone/>
              <a:defRPr sz="1300" b="1">
                <a:solidFill>
                  <a:srgbClr val="FFFFFF"/>
                </a:solidFill>
                <a:latin typeface="Poppins"/>
                <a:ea typeface="Poppins"/>
                <a:cs typeface="Poppins"/>
                <a:sym typeface="Poppins"/>
              </a:defRPr>
            </a:lvl1pPr>
            <a:lvl2pPr lvl="1" algn="ctr">
              <a:buNone/>
              <a:defRPr sz="1300" b="1">
                <a:solidFill>
                  <a:srgbClr val="FFFFFF"/>
                </a:solidFill>
                <a:latin typeface="Poppins"/>
                <a:ea typeface="Poppins"/>
                <a:cs typeface="Poppins"/>
                <a:sym typeface="Poppins"/>
              </a:defRPr>
            </a:lvl2pPr>
            <a:lvl3pPr lvl="2" algn="ctr">
              <a:buNone/>
              <a:defRPr sz="1300" b="1">
                <a:solidFill>
                  <a:srgbClr val="FFFFFF"/>
                </a:solidFill>
                <a:latin typeface="Poppins"/>
                <a:ea typeface="Poppins"/>
                <a:cs typeface="Poppins"/>
                <a:sym typeface="Poppins"/>
              </a:defRPr>
            </a:lvl3pPr>
            <a:lvl4pPr lvl="3" algn="ctr">
              <a:buNone/>
              <a:defRPr sz="1300" b="1">
                <a:solidFill>
                  <a:srgbClr val="FFFFFF"/>
                </a:solidFill>
                <a:latin typeface="Poppins"/>
                <a:ea typeface="Poppins"/>
                <a:cs typeface="Poppins"/>
                <a:sym typeface="Poppins"/>
              </a:defRPr>
            </a:lvl4pPr>
            <a:lvl5pPr lvl="4" algn="ctr">
              <a:buNone/>
              <a:defRPr sz="1300" b="1">
                <a:solidFill>
                  <a:srgbClr val="FFFFFF"/>
                </a:solidFill>
                <a:latin typeface="Poppins"/>
                <a:ea typeface="Poppins"/>
                <a:cs typeface="Poppins"/>
                <a:sym typeface="Poppins"/>
              </a:defRPr>
            </a:lvl5pPr>
            <a:lvl6pPr lvl="5" algn="ctr">
              <a:buNone/>
              <a:defRPr sz="1300" b="1">
                <a:solidFill>
                  <a:srgbClr val="FFFFFF"/>
                </a:solidFill>
                <a:latin typeface="Poppins"/>
                <a:ea typeface="Poppins"/>
                <a:cs typeface="Poppins"/>
                <a:sym typeface="Poppins"/>
              </a:defRPr>
            </a:lvl6pPr>
            <a:lvl7pPr lvl="6" algn="ctr">
              <a:buNone/>
              <a:defRPr sz="1300" b="1">
                <a:solidFill>
                  <a:srgbClr val="FFFFFF"/>
                </a:solidFill>
                <a:latin typeface="Poppins"/>
                <a:ea typeface="Poppins"/>
                <a:cs typeface="Poppins"/>
                <a:sym typeface="Poppins"/>
              </a:defRPr>
            </a:lvl7pPr>
            <a:lvl8pPr lvl="7" algn="ctr">
              <a:buNone/>
              <a:defRPr sz="1300" b="1">
                <a:solidFill>
                  <a:srgbClr val="FFFFFF"/>
                </a:solidFill>
                <a:latin typeface="Poppins"/>
                <a:ea typeface="Poppins"/>
                <a:cs typeface="Poppins"/>
                <a:sym typeface="Poppins"/>
              </a:defRPr>
            </a:lvl8pPr>
            <a:lvl9pPr lvl="8" algn="ctr">
              <a:buNone/>
              <a:defRPr sz="1300" b="1">
                <a:solidFill>
                  <a:srgbClr val="FFFFFF"/>
                </a:solidFill>
                <a:latin typeface="Poppins"/>
                <a:ea typeface="Poppins"/>
                <a:cs typeface="Poppins"/>
                <a:sym typeface="Poppins"/>
              </a:defRPr>
            </a:lvl9pPr>
          </a:lstStyle>
          <a:p>
            <a:pPr defTabSz="913856" fontAlgn="auto">
              <a:spcBef>
                <a:spcPts val="0"/>
              </a:spcBef>
              <a:spcAft>
                <a:spcPts val="0"/>
              </a:spcAft>
              <a:buClr>
                <a:srgbClr val="000000"/>
              </a:buClr>
            </a:pPr>
            <a:fld id="{00000000-1234-1234-1234-123412341234}" type="slidenum">
              <a:rPr lang="en" kern="0" smtClean="0"/>
              <a:pPr defTabSz="913856" fontAlgn="auto">
                <a:spcBef>
                  <a:spcPts val="0"/>
                </a:spcBef>
                <a:spcAft>
                  <a:spcPts val="0"/>
                </a:spcAft>
                <a:buClr>
                  <a:srgbClr val="000000"/>
                </a:buClr>
              </a:pPr>
              <a:t>‹#›</a:t>
            </a:fld>
            <a:endParaRPr lang="en" kern="0"/>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121833" tIns="121833" rIns="121833" bIns="121833" anchor="b" anchorCtr="0"/>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121833" tIns="121833" rIns="121833" bIns="121833" anchor="t" anchorCtr="0"/>
          <a:lstStyle>
            <a:lvl1pPr marL="457200" lvl="0" indent="-330200">
              <a:spcBef>
                <a:spcPts val="60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3431125454"/>
      </p:ext>
    </p:extLst>
  </p:cSld>
  <p:clrMap bg1="lt1" tx1="dk1" bg2="dk2"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121862" tIns="121862" rIns="121862" bIns="121862" anchor="ctr" anchorCtr="0">
            <a:noAutofit/>
          </a:bodyPr>
          <a:lstStyle>
            <a:lvl1pPr lvl="0" algn="ctr">
              <a:buNone/>
              <a:defRPr sz="1300" b="1">
                <a:solidFill>
                  <a:srgbClr val="FFFFFF"/>
                </a:solidFill>
                <a:latin typeface="Poppins"/>
                <a:ea typeface="Poppins"/>
                <a:cs typeface="Poppins"/>
                <a:sym typeface="Poppins"/>
              </a:defRPr>
            </a:lvl1pPr>
            <a:lvl2pPr lvl="1" algn="ctr">
              <a:buNone/>
              <a:defRPr sz="1300" b="1">
                <a:solidFill>
                  <a:srgbClr val="FFFFFF"/>
                </a:solidFill>
                <a:latin typeface="Poppins"/>
                <a:ea typeface="Poppins"/>
                <a:cs typeface="Poppins"/>
                <a:sym typeface="Poppins"/>
              </a:defRPr>
            </a:lvl2pPr>
            <a:lvl3pPr lvl="2" algn="ctr">
              <a:buNone/>
              <a:defRPr sz="1300" b="1">
                <a:solidFill>
                  <a:srgbClr val="FFFFFF"/>
                </a:solidFill>
                <a:latin typeface="Poppins"/>
                <a:ea typeface="Poppins"/>
                <a:cs typeface="Poppins"/>
                <a:sym typeface="Poppins"/>
              </a:defRPr>
            </a:lvl3pPr>
            <a:lvl4pPr lvl="3" algn="ctr">
              <a:buNone/>
              <a:defRPr sz="1300" b="1">
                <a:solidFill>
                  <a:srgbClr val="FFFFFF"/>
                </a:solidFill>
                <a:latin typeface="Poppins"/>
                <a:ea typeface="Poppins"/>
                <a:cs typeface="Poppins"/>
                <a:sym typeface="Poppins"/>
              </a:defRPr>
            </a:lvl4pPr>
            <a:lvl5pPr lvl="4" algn="ctr">
              <a:buNone/>
              <a:defRPr sz="1300" b="1">
                <a:solidFill>
                  <a:srgbClr val="FFFFFF"/>
                </a:solidFill>
                <a:latin typeface="Poppins"/>
                <a:ea typeface="Poppins"/>
                <a:cs typeface="Poppins"/>
                <a:sym typeface="Poppins"/>
              </a:defRPr>
            </a:lvl5pPr>
            <a:lvl6pPr lvl="5" algn="ctr">
              <a:buNone/>
              <a:defRPr sz="1300" b="1">
                <a:solidFill>
                  <a:srgbClr val="FFFFFF"/>
                </a:solidFill>
                <a:latin typeface="Poppins"/>
                <a:ea typeface="Poppins"/>
                <a:cs typeface="Poppins"/>
                <a:sym typeface="Poppins"/>
              </a:defRPr>
            </a:lvl6pPr>
            <a:lvl7pPr lvl="6" algn="ctr">
              <a:buNone/>
              <a:defRPr sz="1300" b="1">
                <a:solidFill>
                  <a:srgbClr val="FFFFFF"/>
                </a:solidFill>
                <a:latin typeface="Poppins"/>
                <a:ea typeface="Poppins"/>
                <a:cs typeface="Poppins"/>
                <a:sym typeface="Poppins"/>
              </a:defRPr>
            </a:lvl7pPr>
            <a:lvl8pPr lvl="7" algn="ctr">
              <a:buNone/>
              <a:defRPr sz="1300" b="1">
                <a:solidFill>
                  <a:srgbClr val="FFFFFF"/>
                </a:solidFill>
                <a:latin typeface="Poppins"/>
                <a:ea typeface="Poppins"/>
                <a:cs typeface="Poppins"/>
                <a:sym typeface="Poppins"/>
              </a:defRPr>
            </a:lvl8pPr>
            <a:lvl9pPr lvl="8" algn="ctr">
              <a:buNone/>
              <a:defRPr sz="1300" b="1">
                <a:solidFill>
                  <a:srgbClr val="FFFFFF"/>
                </a:solidFill>
                <a:latin typeface="Poppins"/>
                <a:ea typeface="Poppins"/>
                <a:cs typeface="Poppins"/>
                <a:sym typeface="Poppins"/>
              </a:defRPr>
            </a:lvl9pPr>
          </a:lstStyle>
          <a:p>
            <a:pPr defTabSz="914105" fontAlgn="auto">
              <a:spcBef>
                <a:spcPts val="0"/>
              </a:spcBef>
              <a:spcAft>
                <a:spcPts val="0"/>
              </a:spcAft>
              <a:buClr>
                <a:srgbClr val="000000"/>
              </a:buClr>
            </a:pPr>
            <a:fld id="{00000000-1234-1234-1234-123412341234}" type="slidenum">
              <a:rPr lang="en" kern="0" smtClean="0"/>
              <a:pPr defTabSz="914105" fontAlgn="auto">
                <a:spcBef>
                  <a:spcPts val="0"/>
                </a:spcBef>
                <a:spcAft>
                  <a:spcPts val="0"/>
                </a:spcAft>
                <a:buClr>
                  <a:srgbClr val="000000"/>
                </a:buClr>
              </a:pPr>
              <a:t>‹#›</a:t>
            </a:fld>
            <a:endParaRPr lang="en" kern="0"/>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121862" tIns="121862" rIns="121862" bIns="121862" anchor="b" anchorCtr="0"/>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121862" tIns="121862" rIns="121862" bIns="121862" anchor="t" anchorCtr="0"/>
          <a:lstStyle>
            <a:lvl1pPr marL="457200" lvl="0" indent="-330200">
              <a:spcBef>
                <a:spcPts val="60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3199629187"/>
      </p:ext>
    </p:extLst>
  </p:cSld>
  <p:clrMap bg1="lt1" tx1="dk1" bg2="dk2"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121897" tIns="121897" rIns="121897" bIns="121897" anchor="ctr" anchorCtr="0">
            <a:noAutofit/>
          </a:bodyPr>
          <a:lstStyle>
            <a:lvl1pPr lvl="0" algn="ctr">
              <a:buNone/>
              <a:defRPr sz="1300" b="1">
                <a:solidFill>
                  <a:srgbClr val="FFFFFF"/>
                </a:solidFill>
                <a:latin typeface="Poppins"/>
                <a:ea typeface="Poppins"/>
                <a:cs typeface="Poppins"/>
                <a:sym typeface="Poppins"/>
              </a:defRPr>
            </a:lvl1pPr>
            <a:lvl2pPr lvl="1" algn="ctr">
              <a:buNone/>
              <a:defRPr sz="1300" b="1">
                <a:solidFill>
                  <a:srgbClr val="FFFFFF"/>
                </a:solidFill>
                <a:latin typeface="Poppins"/>
                <a:ea typeface="Poppins"/>
                <a:cs typeface="Poppins"/>
                <a:sym typeface="Poppins"/>
              </a:defRPr>
            </a:lvl2pPr>
            <a:lvl3pPr lvl="2" algn="ctr">
              <a:buNone/>
              <a:defRPr sz="1300" b="1">
                <a:solidFill>
                  <a:srgbClr val="FFFFFF"/>
                </a:solidFill>
                <a:latin typeface="Poppins"/>
                <a:ea typeface="Poppins"/>
                <a:cs typeface="Poppins"/>
                <a:sym typeface="Poppins"/>
              </a:defRPr>
            </a:lvl3pPr>
            <a:lvl4pPr lvl="3" algn="ctr">
              <a:buNone/>
              <a:defRPr sz="1300" b="1">
                <a:solidFill>
                  <a:srgbClr val="FFFFFF"/>
                </a:solidFill>
                <a:latin typeface="Poppins"/>
                <a:ea typeface="Poppins"/>
                <a:cs typeface="Poppins"/>
                <a:sym typeface="Poppins"/>
              </a:defRPr>
            </a:lvl4pPr>
            <a:lvl5pPr lvl="4" algn="ctr">
              <a:buNone/>
              <a:defRPr sz="1300" b="1">
                <a:solidFill>
                  <a:srgbClr val="FFFFFF"/>
                </a:solidFill>
                <a:latin typeface="Poppins"/>
                <a:ea typeface="Poppins"/>
                <a:cs typeface="Poppins"/>
                <a:sym typeface="Poppins"/>
              </a:defRPr>
            </a:lvl5pPr>
            <a:lvl6pPr lvl="5" algn="ctr">
              <a:buNone/>
              <a:defRPr sz="1300" b="1">
                <a:solidFill>
                  <a:srgbClr val="FFFFFF"/>
                </a:solidFill>
                <a:latin typeface="Poppins"/>
                <a:ea typeface="Poppins"/>
                <a:cs typeface="Poppins"/>
                <a:sym typeface="Poppins"/>
              </a:defRPr>
            </a:lvl6pPr>
            <a:lvl7pPr lvl="6" algn="ctr">
              <a:buNone/>
              <a:defRPr sz="1300" b="1">
                <a:solidFill>
                  <a:srgbClr val="FFFFFF"/>
                </a:solidFill>
                <a:latin typeface="Poppins"/>
                <a:ea typeface="Poppins"/>
                <a:cs typeface="Poppins"/>
                <a:sym typeface="Poppins"/>
              </a:defRPr>
            </a:lvl7pPr>
            <a:lvl8pPr lvl="7" algn="ctr">
              <a:buNone/>
              <a:defRPr sz="1300" b="1">
                <a:solidFill>
                  <a:srgbClr val="FFFFFF"/>
                </a:solidFill>
                <a:latin typeface="Poppins"/>
                <a:ea typeface="Poppins"/>
                <a:cs typeface="Poppins"/>
                <a:sym typeface="Poppins"/>
              </a:defRPr>
            </a:lvl8pPr>
            <a:lvl9pPr lvl="8" algn="ctr">
              <a:buNone/>
              <a:defRPr sz="1300" b="1">
                <a:solidFill>
                  <a:srgbClr val="FFFFFF"/>
                </a:solidFill>
                <a:latin typeface="Poppins"/>
                <a:ea typeface="Poppins"/>
                <a:cs typeface="Poppins"/>
                <a:sym typeface="Poppins"/>
              </a:defRPr>
            </a:lvl9pPr>
          </a:lstStyle>
          <a:p>
            <a:pPr defTabSz="914400" fontAlgn="auto">
              <a:spcBef>
                <a:spcPts val="0"/>
              </a:spcBef>
              <a:spcAft>
                <a:spcPts val="0"/>
              </a:spcAft>
              <a:buClr>
                <a:srgbClr val="000000"/>
              </a:buClr>
              <a:buFont typeface="Arial"/>
              <a:buNone/>
            </a:pPr>
            <a:fld id="{00000000-1234-1234-1234-123412341234}" type="slidenum">
              <a:rPr lang="en" kern="0" smtClean="0"/>
              <a:pPr defTabSz="914400" fontAlgn="auto">
                <a:spcBef>
                  <a:spcPts val="0"/>
                </a:spcBef>
                <a:spcAft>
                  <a:spcPts val="0"/>
                </a:spcAft>
                <a:buClr>
                  <a:srgbClr val="000000"/>
                </a:buClr>
                <a:buFont typeface="Arial"/>
                <a:buNone/>
              </a:pPr>
              <a:t>‹#›</a:t>
            </a:fld>
            <a:endParaRPr lang="en" kern="0"/>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121897" tIns="121897" rIns="121897" bIns="121897" anchor="b" anchorCtr="0"/>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121897" tIns="121897" rIns="121897" bIns="121897" anchor="t" anchorCtr="0"/>
          <a:lstStyle>
            <a:lvl1pPr marL="457200" lvl="0" indent="-330200">
              <a:spcBef>
                <a:spcPts val="60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1761894342"/>
      </p:ext>
    </p:extLst>
  </p:cSld>
  <p:clrMap bg1="lt1" tx1="dk1" bg2="dk2"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91425" tIns="91425" rIns="91425" bIns="91425" anchor="ctr" anchorCtr="0">
            <a:noAutofit/>
          </a:bodyPr>
          <a:lstStyle>
            <a:lvl1pPr lvl="0" algn="ctr">
              <a:buNone/>
              <a:defRPr sz="1333" b="1">
                <a:solidFill>
                  <a:srgbClr val="FFFFFF"/>
                </a:solidFill>
                <a:latin typeface="Poppins"/>
                <a:ea typeface="Poppins"/>
                <a:cs typeface="Poppins"/>
                <a:sym typeface="Poppins"/>
              </a:defRPr>
            </a:lvl1pPr>
            <a:lvl2pPr lvl="1" algn="ctr">
              <a:buNone/>
              <a:defRPr sz="1333" b="1">
                <a:solidFill>
                  <a:srgbClr val="FFFFFF"/>
                </a:solidFill>
                <a:latin typeface="Poppins"/>
                <a:ea typeface="Poppins"/>
                <a:cs typeface="Poppins"/>
                <a:sym typeface="Poppins"/>
              </a:defRPr>
            </a:lvl2pPr>
            <a:lvl3pPr lvl="2" algn="ctr">
              <a:buNone/>
              <a:defRPr sz="1333" b="1">
                <a:solidFill>
                  <a:srgbClr val="FFFFFF"/>
                </a:solidFill>
                <a:latin typeface="Poppins"/>
                <a:ea typeface="Poppins"/>
                <a:cs typeface="Poppins"/>
                <a:sym typeface="Poppins"/>
              </a:defRPr>
            </a:lvl3pPr>
            <a:lvl4pPr lvl="3" algn="ctr">
              <a:buNone/>
              <a:defRPr sz="1333" b="1">
                <a:solidFill>
                  <a:srgbClr val="FFFFFF"/>
                </a:solidFill>
                <a:latin typeface="Poppins"/>
                <a:ea typeface="Poppins"/>
                <a:cs typeface="Poppins"/>
                <a:sym typeface="Poppins"/>
              </a:defRPr>
            </a:lvl4pPr>
            <a:lvl5pPr lvl="4" algn="ctr">
              <a:buNone/>
              <a:defRPr sz="1333" b="1">
                <a:solidFill>
                  <a:srgbClr val="FFFFFF"/>
                </a:solidFill>
                <a:latin typeface="Poppins"/>
                <a:ea typeface="Poppins"/>
                <a:cs typeface="Poppins"/>
                <a:sym typeface="Poppins"/>
              </a:defRPr>
            </a:lvl5pPr>
            <a:lvl6pPr lvl="5" algn="ctr">
              <a:buNone/>
              <a:defRPr sz="1333" b="1">
                <a:solidFill>
                  <a:srgbClr val="FFFFFF"/>
                </a:solidFill>
                <a:latin typeface="Poppins"/>
                <a:ea typeface="Poppins"/>
                <a:cs typeface="Poppins"/>
                <a:sym typeface="Poppins"/>
              </a:defRPr>
            </a:lvl6pPr>
            <a:lvl7pPr lvl="6" algn="ctr">
              <a:buNone/>
              <a:defRPr sz="1333" b="1">
                <a:solidFill>
                  <a:srgbClr val="FFFFFF"/>
                </a:solidFill>
                <a:latin typeface="Poppins"/>
                <a:ea typeface="Poppins"/>
                <a:cs typeface="Poppins"/>
                <a:sym typeface="Poppins"/>
              </a:defRPr>
            </a:lvl7pPr>
            <a:lvl8pPr lvl="7" algn="ctr">
              <a:buNone/>
              <a:defRPr sz="1333" b="1">
                <a:solidFill>
                  <a:srgbClr val="FFFFFF"/>
                </a:solidFill>
                <a:latin typeface="Poppins"/>
                <a:ea typeface="Poppins"/>
                <a:cs typeface="Poppins"/>
                <a:sym typeface="Poppins"/>
              </a:defRPr>
            </a:lvl8pPr>
            <a:lvl9pPr lvl="8" algn="ctr">
              <a:buNone/>
              <a:defRPr sz="1333" b="1">
                <a:solidFill>
                  <a:srgbClr val="FFFFFF"/>
                </a:solidFill>
                <a:latin typeface="Poppins"/>
                <a:ea typeface="Poppins"/>
                <a:cs typeface="Poppins"/>
                <a:sym typeface="Poppins"/>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91425" tIns="91425" rIns="91425" bIns="91425" anchor="t" anchorCtr="0"/>
          <a:lstStyle>
            <a:lvl1pPr marL="457200" lvl="0" indent="-330200">
              <a:spcBef>
                <a:spcPts val="60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3362785083"/>
      </p:ext>
    </p:extLst>
  </p:cSld>
  <p:clrMap bg1="lt1" tx1="dk1" bg2="dk2"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4"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91425" tIns="91425" rIns="91425" bIns="91425" anchor="ctr" anchorCtr="0">
            <a:noAutofit/>
          </a:bodyPr>
          <a:lstStyle>
            <a:lvl1pPr lvl="0" algn="ctr">
              <a:buNone/>
              <a:defRPr sz="1333" b="1">
                <a:solidFill>
                  <a:srgbClr val="FFFFFF"/>
                </a:solidFill>
                <a:latin typeface="Poppins"/>
                <a:ea typeface="Poppins"/>
                <a:cs typeface="Poppins"/>
                <a:sym typeface="Poppins"/>
              </a:defRPr>
            </a:lvl1pPr>
            <a:lvl2pPr lvl="1" algn="ctr">
              <a:buNone/>
              <a:defRPr sz="1333" b="1">
                <a:solidFill>
                  <a:srgbClr val="FFFFFF"/>
                </a:solidFill>
                <a:latin typeface="Poppins"/>
                <a:ea typeface="Poppins"/>
                <a:cs typeface="Poppins"/>
                <a:sym typeface="Poppins"/>
              </a:defRPr>
            </a:lvl2pPr>
            <a:lvl3pPr lvl="2" algn="ctr">
              <a:buNone/>
              <a:defRPr sz="1333" b="1">
                <a:solidFill>
                  <a:srgbClr val="FFFFFF"/>
                </a:solidFill>
                <a:latin typeface="Poppins"/>
                <a:ea typeface="Poppins"/>
                <a:cs typeface="Poppins"/>
                <a:sym typeface="Poppins"/>
              </a:defRPr>
            </a:lvl3pPr>
            <a:lvl4pPr lvl="3" algn="ctr">
              <a:buNone/>
              <a:defRPr sz="1333" b="1">
                <a:solidFill>
                  <a:srgbClr val="FFFFFF"/>
                </a:solidFill>
                <a:latin typeface="Poppins"/>
                <a:ea typeface="Poppins"/>
                <a:cs typeface="Poppins"/>
                <a:sym typeface="Poppins"/>
              </a:defRPr>
            </a:lvl4pPr>
            <a:lvl5pPr lvl="4" algn="ctr">
              <a:buNone/>
              <a:defRPr sz="1333" b="1">
                <a:solidFill>
                  <a:srgbClr val="FFFFFF"/>
                </a:solidFill>
                <a:latin typeface="Poppins"/>
                <a:ea typeface="Poppins"/>
                <a:cs typeface="Poppins"/>
                <a:sym typeface="Poppins"/>
              </a:defRPr>
            </a:lvl5pPr>
            <a:lvl6pPr lvl="5" algn="ctr">
              <a:buNone/>
              <a:defRPr sz="1333" b="1">
                <a:solidFill>
                  <a:srgbClr val="FFFFFF"/>
                </a:solidFill>
                <a:latin typeface="Poppins"/>
                <a:ea typeface="Poppins"/>
                <a:cs typeface="Poppins"/>
                <a:sym typeface="Poppins"/>
              </a:defRPr>
            </a:lvl6pPr>
            <a:lvl7pPr lvl="6" algn="ctr">
              <a:buNone/>
              <a:defRPr sz="1333" b="1">
                <a:solidFill>
                  <a:srgbClr val="FFFFFF"/>
                </a:solidFill>
                <a:latin typeface="Poppins"/>
                <a:ea typeface="Poppins"/>
                <a:cs typeface="Poppins"/>
                <a:sym typeface="Poppins"/>
              </a:defRPr>
            </a:lvl7pPr>
            <a:lvl8pPr lvl="7" algn="ctr">
              <a:buNone/>
              <a:defRPr sz="1333" b="1">
                <a:solidFill>
                  <a:srgbClr val="FFFFFF"/>
                </a:solidFill>
                <a:latin typeface="Poppins"/>
                <a:ea typeface="Poppins"/>
                <a:cs typeface="Poppins"/>
                <a:sym typeface="Poppins"/>
              </a:defRPr>
            </a:lvl8pPr>
            <a:lvl9pPr lvl="8" algn="ctr">
              <a:buNone/>
              <a:defRPr sz="1333" b="1">
                <a:solidFill>
                  <a:srgbClr val="FFFFFF"/>
                </a:solidFill>
                <a:latin typeface="Poppins"/>
                <a:ea typeface="Poppins"/>
                <a:cs typeface="Poppins"/>
                <a:sym typeface="Poppins"/>
              </a:defRPr>
            </a:lvl9pPr>
          </a:lstStyle>
          <a:p>
            <a:pPr defTabSz="912451" fontAlgn="auto">
              <a:spcBef>
                <a:spcPts val="0"/>
              </a:spcBef>
              <a:spcAft>
                <a:spcPts val="0"/>
              </a:spcAft>
              <a:buClr>
                <a:srgbClr val="000000"/>
              </a:buClr>
            </a:pPr>
            <a:fld id="{00000000-1234-1234-1234-123412341234}" type="slidenum">
              <a:rPr lang="en" kern="0" smtClean="0"/>
              <a:pPr defTabSz="912451" fontAlgn="auto">
                <a:spcBef>
                  <a:spcPts val="0"/>
                </a:spcBef>
                <a:spcAft>
                  <a:spcPts val="0"/>
                </a:spcAft>
                <a:buClr>
                  <a:srgbClr val="000000"/>
                </a:buClr>
              </a:pPr>
              <a:t>‹#›</a:t>
            </a:fld>
            <a:endParaRPr lang="en" kern="0"/>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91425" tIns="91425" rIns="91425" bIns="91425" anchor="t" anchorCtr="0"/>
          <a:lstStyle>
            <a:lvl1pPr marL="457200" lvl="0" indent="-330200">
              <a:spcBef>
                <a:spcPts val="60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2080826970"/>
      </p:ext>
    </p:extLst>
  </p:cSld>
  <p:clrMap bg1="lt1" tx1="dk1" bg2="dk2" tx2="lt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723" r:id="rId12"/>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121678" tIns="121678" rIns="121678" bIns="121678" anchor="ctr" anchorCtr="0">
            <a:noAutofit/>
          </a:bodyPr>
          <a:lstStyle>
            <a:lvl1pPr lvl="0" algn="ctr">
              <a:buNone/>
              <a:defRPr sz="1300" b="1">
                <a:solidFill>
                  <a:srgbClr val="FFFFFF"/>
                </a:solidFill>
                <a:latin typeface="Poppins"/>
                <a:ea typeface="Poppins"/>
                <a:cs typeface="Poppins"/>
                <a:sym typeface="Poppins"/>
              </a:defRPr>
            </a:lvl1pPr>
            <a:lvl2pPr lvl="1" algn="ctr">
              <a:buNone/>
              <a:defRPr sz="1300" b="1">
                <a:solidFill>
                  <a:srgbClr val="FFFFFF"/>
                </a:solidFill>
                <a:latin typeface="Poppins"/>
                <a:ea typeface="Poppins"/>
                <a:cs typeface="Poppins"/>
                <a:sym typeface="Poppins"/>
              </a:defRPr>
            </a:lvl2pPr>
            <a:lvl3pPr lvl="2" algn="ctr">
              <a:buNone/>
              <a:defRPr sz="1300" b="1">
                <a:solidFill>
                  <a:srgbClr val="FFFFFF"/>
                </a:solidFill>
                <a:latin typeface="Poppins"/>
                <a:ea typeface="Poppins"/>
                <a:cs typeface="Poppins"/>
                <a:sym typeface="Poppins"/>
              </a:defRPr>
            </a:lvl3pPr>
            <a:lvl4pPr lvl="3" algn="ctr">
              <a:buNone/>
              <a:defRPr sz="1300" b="1">
                <a:solidFill>
                  <a:srgbClr val="FFFFFF"/>
                </a:solidFill>
                <a:latin typeface="Poppins"/>
                <a:ea typeface="Poppins"/>
                <a:cs typeface="Poppins"/>
                <a:sym typeface="Poppins"/>
              </a:defRPr>
            </a:lvl4pPr>
            <a:lvl5pPr lvl="4" algn="ctr">
              <a:buNone/>
              <a:defRPr sz="1300" b="1">
                <a:solidFill>
                  <a:srgbClr val="FFFFFF"/>
                </a:solidFill>
                <a:latin typeface="Poppins"/>
                <a:ea typeface="Poppins"/>
                <a:cs typeface="Poppins"/>
                <a:sym typeface="Poppins"/>
              </a:defRPr>
            </a:lvl5pPr>
            <a:lvl6pPr lvl="5" algn="ctr">
              <a:buNone/>
              <a:defRPr sz="1300" b="1">
                <a:solidFill>
                  <a:srgbClr val="FFFFFF"/>
                </a:solidFill>
                <a:latin typeface="Poppins"/>
                <a:ea typeface="Poppins"/>
                <a:cs typeface="Poppins"/>
                <a:sym typeface="Poppins"/>
              </a:defRPr>
            </a:lvl6pPr>
            <a:lvl7pPr lvl="6" algn="ctr">
              <a:buNone/>
              <a:defRPr sz="1300" b="1">
                <a:solidFill>
                  <a:srgbClr val="FFFFFF"/>
                </a:solidFill>
                <a:latin typeface="Poppins"/>
                <a:ea typeface="Poppins"/>
                <a:cs typeface="Poppins"/>
                <a:sym typeface="Poppins"/>
              </a:defRPr>
            </a:lvl7pPr>
            <a:lvl8pPr lvl="7" algn="ctr">
              <a:buNone/>
              <a:defRPr sz="1300" b="1">
                <a:solidFill>
                  <a:srgbClr val="FFFFFF"/>
                </a:solidFill>
                <a:latin typeface="Poppins"/>
                <a:ea typeface="Poppins"/>
                <a:cs typeface="Poppins"/>
                <a:sym typeface="Poppins"/>
              </a:defRPr>
            </a:lvl8pPr>
            <a:lvl9pPr lvl="8" algn="ctr">
              <a:buNone/>
              <a:defRPr sz="1300" b="1">
                <a:solidFill>
                  <a:srgbClr val="FFFFFF"/>
                </a:solidFill>
                <a:latin typeface="Poppins"/>
                <a:ea typeface="Poppins"/>
                <a:cs typeface="Poppins"/>
                <a:sym typeface="Poppins"/>
              </a:defRPr>
            </a:lvl9pPr>
          </a:lstStyle>
          <a:p>
            <a:pPr defTabSz="912541" fontAlgn="auto">
              <a:spcBef>
                <a:spcPts val="0"/>
              </a:spcBef>
              <a:spcAft>
                <a:spcPts val="0"/>
              </a:spcAft>
              <a:buClr>
                <a:srgbClr val="000000"/>
              </a:buClr>
            </a:pPr>
            <a:fld id="{00000000-1234-1234-1234-123412341234}" type="slidenum">
              <a:rPr lang="en" kern="0" smtClean="0"/>
              <a:pPr defTabSz="912541" fontAlgn="auto">
                <a:spcBef>
                  <a:spcPts val="0"/>
                </a:spcBef>
                <a:spcAft>
                  <a:spcPts val="0"/>
                </a:spcAft>
                <a:buClr>
                  <a:srgbClr val="000000"/>
                </a:buClr>
              </a:pPr>
              <a:t>‹#›</a:t>
            </a:fld>
            <a:endParaRPr lang="en" kern="0"/>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121678" tIns="121678" rIns="121678" bIns="121678" anchor="b" anchorCtr="0"/>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121678" tIns="121678" rIns="121678" bIns="121678" anchor="t" anchorCtr="0"/>
          <a:lstStyle>
            <a:lvl1pPr marL="457200" lvl="0" indent="-330200">
              <a:spcBef>
                <a:spcPts val="60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2773989734"/>
      </p:ext>
    </p:extLst>
  </p:cSld>
  <p:clrMap bg1="lt1" tx1="dk1" bg2="dk2" tx2="lt2" accent1="accent1" accent2="accent2" accent3="accent3" accent4="accent4" accent5="accent5" accent6="accent6" hlink="hlink" folHlink="folHlink"/>
  <p:sldLayoutIdLst>
    <p:sldLayoutId id="2147483770"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121689" tIns="121689" rIns="121689" bIns="121689" anchor="ctr" anchorCtr="0">
            <a:noAutofit/>
          </a:bodyPr>
          <a:lstStyle>
            <a:lvl1pPr lvl="0" algn="ctr">
              <a:buNone/>
              <a:defRPr sz="1300" b="1">
                <a:solidFill>
                  <a:srgbClr val="FFFFFF"/>
                </a:solidFill>
                <a:latin typeface="Poppins"/>
                <a:ea typeface="Poppins"/>
                <a:cs typeface="Poppins"/>
                <a:sym typeface="Poppins"/>
              </a:defRPr>
            </a:lvl1pPr>
            <a:lvl2pPr lvl="1" algn="ctr">
              <a:buNone/>
              <a:defRPr sz="1300" b="1">
                <a:solidFill>
                  <a:srgbClr val="FFFFFF"/>
                </a:solidFill>
                <a:latin typeface="Poppins"/>
                <a:ea typeface="Poppins"/>
                <a:cs typeface="Poppins"/>
                <a:sym typeface="Poppins"/>
              </a:defRPr>
            </a:lvl2pPr>
            <a:lvl3pPr lvl="2" algn="ctr">
              <a:buNone/>
              <a:defRPr sz="1300" b="1">
                <a:solidFill>
                  <a:srgbClr val="FFFFFF"/>
                </a:solidFill>
                <a:latin typeface="Poppins"/>
                <a:ea typeface="Poppins"/>
                <a:cs typeface="Poppins"/>
                <a:sym typeface="Poppins"/>
              </a:defRPr>
            </a:lvl3pPr>
            <a:lvl4pPr lvl="3" algn="ctr">
              <a:buNone/>
              <a:defRPr sz="1300" b="1">
                <a:solidFill>
                  <a:srgbClr val="FFFFFF"/>
                </a:solidFill>
                <a:latin typeface="Poppins"/>
                <a:ea typeface="Poppins"/>
                <a:cs typeface="Poppins"/>
                <a:sym typeface="Poppins"/>
              </a:defRPr>
            </a:lvl4pPr>
            <a:lvl5pPr lvl="4" algn="ctr">
              <a:buNone/>
              <a:defRPr sz="1300" b="1">
                <a:solidFill>
                  <a:srgbClr val="FFFFFF"/>
                </a:solidFill>
                <a:latin typeface="Poppins"/>
                <a:ea typeface="Poppins"/>
                <a:cs typeface="Poppins"/>
                <a:sym typeface="Poppins"/>
              </a:defRPr>
            </a:lvl5pPr>
            <a:lvl6pPr lvl="5" algn="ctr">
              <a:buNone/>
              <a:defRPr sz="1300" b="1">
                <a:solidFill>
                  <a:srgbClr val="FFFFFF"/>
                </a:solidFill>
                <a:latin typeface="Poppins"/>
                <a:ea typeface="Poppins"/>
                <a:cs typeface="Poppins"/>
                <a:sym typeface="Poppins"/>
              </a:defRPr>
            </a:lvl6pPr>
            <a:lvl7pPr lvl="6" algn="ctr">
              <a:buNone/>
              <a:defRPr sz="1300" b="1">
                <a:solidFill>
                  <a:srgbClr val="FFFFFF"/>
                </a:solidFill>
                <a:latin typeface="Poppins"/>
                <a:ea typeface="Poppins"/>
                <a:cs typeface="Poppins"/>
                <a:sym typeface="Poppins"/>
              </a:defRPr>
            </a:lvl7pPr>
            <a:lvl8pPr lvl="7" algn="ctr">
              <a:buNone/>
              <a:defRPr sz="1300" b="1">
                <a:solidFill>
                  <a:srgbClr val="FFFFFF"/>
                </a:solidFill>
                <a:latin typeface="Poppins"/>
                <a:ea typeface="Poppins"/>
                <a:cs typeface="Poppins"/>
                <a:sym typeface="Poppins"/>
              </a:defRPr>
            </a:lvl8pPr>
            <a:lvl9pPr lvl="8" algn="ctr">
              <a:buNone/>
              <a:defRPr sz="1300" b="1">
                <a:solidFill>
                  <a:srgbClr val="FFFFFF"/>
                </a:solidFill>
                <a:latin typeface="Poppins"/>
                <a:ea typeface="Poppins"/>
                <a:cs typeface="Poppins"/>
                <a:sym typeface="Poppins"/>
              </a:defRPr>
            </a:lvl9pPr>
          </a:lstStyle>
          <a:p>
            <a:pPr defTabSz="912632" fontAlgn="auto">
              <a:spcBef>
                <a:spcPts val="0"/>
              </a:spcBef>
              <a:spcAft>
                <a:spcPts val="0"/>
              </a:spcAft>
              <a:buClr>
                <a:srgbClr val="000000"/>
              </a:buClr>
            </a:pPr>
            <a:fld id="{00000000-1234-1234-1234-123412341234}" type="slidenum">
              <a:rPr lang="en" kern="0" smtClean="0"/>
              <a:pPr defTabSz="912632" fontAlgn="auto">
                <a:spcBef>
                  <a:spcPts val="0"/>
                </a:spcBef>
                <a:spcAft>
                  <a:spcPts val="0"/>
                </a:spcAft>
                <a:buClr>
                  <a:srgbClr val="000000"/>
                </a:buClr>
              </a:pPr>
              <a:t>‹#›</a:t>
            </a:fld>
            <a:endParaRPr lang="en" kern="0"/>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121689" tIns="121689" rIns="121689" bIns="121689" anchor="b" anchorCtr="0"/>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121689" tIns="121689" rIns="121689" bIns="121689" anchor="t" anchorCtr="0"/>
          <a:lstStyle>
            <a:lvl1pPr marL="457200" lvl="0" indent="-330200">
              <a:spcBef>
                <a:spcPts val="60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2962634161"/>
      </p:ext>
    </p:extLst>
  </p:cSld>
  <p:clrMap bg1="lt1" tx1="dk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121702" tIns="121702" rIns="121702" bIns="121702" anchor="ctr" anchorCtr="0">
            <a:noAutofit/>
          </a:bodyPr>
          <a:lstStyle>
            <a:lvl1pPr lvl="0" algn="ctr">
              <a:buNone/>
              <a:defRPr sz="1300" b="1">
                <a:solidFill>
                  <a:srgbClr val="FFFFFF"/>
                </a:solidFill>
                <a:latin typeface="Poppins"/>
                <a:ea typeface="Poppins"/>
                <a:cs typeface="Poppins"/>
                <a:sym typeface="Poppins"/>
              </a:defRPr>
            </a:lvl1pPr>
            <a:lvl2pPr lvl="1" algn="ctr">
              <a:buNone/>
              <a:defRPr sz="1300" b="1">
                <a:solidFill>
                  <a:srgbClr val="FFFFFF"/>
                </a:solidFill>
                <a:latin typeface="Poppins"/>
                <a:ea typeface="Poppins"/>
                <a:cs typeface="Poppins"/>
                <a:sym typeface="Poppins"/>
              </a:defRPr>
            </a:lvl2pPr>
            <a:lvl3pPr lvl="2" algn="ctr">
              <a:buNone/>
              <a:defRPr sz="1300" b="1">
                <a:solidFill>
                  <a:srgbClr val="FFFFFF"/>
                </a:solidFill>
                <a:latin typeface="Poppins"/>
                <a:ea typeface="Poppins"/>
                <a:cs typeface="Poppins"/>
                <a:sym typeface="Poppins"/>
              </a:defRPr>
            </a:lvl3pPr>
            <a:lvl4pPr lvl="3" algn="ctr">
              <a:buNone/>
              <a:defRPr sz="1300" b="1">
                <a:solidFill>
                  <a:srgbClr val="FFFFFF"/>
                </a:solidFill>
                <a:latin typeface="Poppins"/>
                <a:ea typeface="Poppins"/>
                <a:cs typeface="Poppins"/>
                <a:sym typeface="Poppins"/>
              </a:defRPr>
            </a:lvl4pPr>
            <a:lvl5pPr lvl="4" algn="ctr">
              <a:buNone/>
              <a:defRPr sz="1300" b="1">
                <a:solidFill>
                  <a:srgbClr val="FFFFFF"/>
                </a:solidFill>
                <a:latin typeface="Poppins"/>
                <a:ea typeface="Poppins"/>
                <a:cs typeface="Poppins"/>
                <a:sym typeface="Poppins"/>
              </a:defRPr>
            </a:lvl5pPr>
            <a:lvl6pPr lvl="5" algn="ctr">
              <a:buNone/>
              <a:defRPr sz="1300" b="1">
                <a:solidFill>
                  <a:srgbClr val="FFFFFF"/>
                </a:solidFill>
                <a:latin typeface="Poppins"/>
                <a:ea typeface="Poppins"/>
                <a:cs typeface="Poppins"/>
                <a:sym typeface="Poppins"/>
              </a:defRPr>
            </a:lvl6pPr>
            <a:lvl7pPr lvl="6" algn="ctr">
              <a:buNone/>
              <a:defRPr sz="1300" b="1">
                <a:solidFill>
                  <a:srgbClr val="FFFFFF"/>
                </a:solidFill>
                <a:latin typeface="Poppins"/>
                <a:ea typeface="Poppins"/>
                <a:cs typeface="Poppins"/>
                <a:sym typeface="Poppins"/>
              </a:defRPr>
            </a:lvl7pPr>
            <a:lvl8pPr lvl="7" algn="ctr">
              <a:buNone/>
              <a:defRPr sz="1300" b="1">
                <a:solidFill>
                  <a:srgbClr val="FFFFFF"/>
                </a:solidFill>
                <a:latin typeface="Poppins"/>
                <a:ea typeface="Poppins"/>
                <a:cs typeface="Poppins"/>
                <a:sym typeface="Poppins"/>
              </a:defRPr>
            </a:lvl8pPr>
            <a:lvl9pPr lvl="8" algn="ctr">
              <a:buNone/>
              <a:defRPr sz="1300" b="1">
                <a:solidFill>
                  <a:srgbClr val="FFFFFF"/>
                </a:solidFill>
                <a:latin typeface="Poppins"/>
                <a:ea typeface="Poppins"/>
                <a:cs typeface="Poppins"/>
                <a:sym typeface="Poppins"/>
              </a:defRPr>
            </a:lvl9pPr>
          </a:lstStyle>
          <a:p>
            <a:pPr defTabSz="912745" fontAlgn="auto">
              <a:spcBef>
                <a:spcPts val="0"/>
              </a:spcBef>
              <a:spcAft>
                <a:spcPts val="0"/>
              </a:spcAft>
              <a:buClr>
                <a:srgbClr val="000000"/>
              </a:buClr>
            </a:pPr>
            <a:fld id="{00000000-1234-1234-1234-123412341234}" type="slidenum">
              <a:rPr lang="en" kern="0" smtClean="0"/>
              <a:pPr defTabSz="912745" fontAlgn="auto">
                <a:spcBef>
                  <a:spcPts val="0"/>
                </a:spcBef>
                <a:spcAft>
                  <a:spcPts val="0"/>
                </a:spcAft>
                <a:buClr>
                  <a:srgbClr val="000000"/>
                </a:buClr>
              </a:pPr>
              <a:t>‹#›</a:t>
            </a:fld>
            <a:endParaRPr lang="en" kern="0"/>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121702" tIns="121702" rIns="121702" bIns="121702" anchor="b" anchorCtr="0"/>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121702" tIns="121702" rIns="121702" bIns="121702" anchor="t" anchorCtr="0"/>
          <a:lstStyle>
            <a:lvl1pPr marL="457200" lvl="0" indent="-330200">
              <a:spcBef>
                <a:spcPts val="60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3793282005"/>
      </p:ext>
    </p:extLst>
  </p:cSld>
  <p:clrMap bg1="lt1" tx1="dk1" bg2="dk2"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121718" tIns="121718" rIns="121718" bIns="121718" anchor="ctr" anchorCtr="0">
            <a:noAutofit/>
          </a:bodyPr>
          <a:lstStyle>
            <a:lvl1pPr lvl="0" algn="ctr">
              <a:buNone/>
              <a:defRPr sz="1300" b="1">
                <a:solidFill>
                  <a:srgbClr val="FFFFFF"/>
                </a:solidFill>
                <a:latin typeface="Poppins"/>
                <a:ea typeface="Poppins"/>
                <a:cs typeface="Poppins"/>
                <a:sym typeface="Poppins"/>
              </a:defRPr>
            </a:lvl1pPr>
            <a:lvl2pPr lvl="1" algn="ctr">
              <a:buNone/>
              <a:defRPr sz="1300" b="1">
                <a:solidFill>
                  <a:srgbClr val="FFFFFF"/>
                </a:solidFill>
                <a:latin typeface="Poppins"/>
                <a:ea typeface="Poppins"/>
                <a:cs typeface="Poppins"/>
                <a:sym typeface="Poppins"/>
              </a:defRPr>
            </a:lvl2pPr>
            <a:lvl3pPr lvl="2" algn="ctr">
              <a:buNone/>
              <a:defRPr sz="1300" b="1">
                <a:solidFill>
                  <a:srgbClr val="FFFFFF"/>
                </a:solidFill>
                <a:latin typeface="Poppins"/>
                <a:ea typeface="Poppins"/>
                <a:cs typeface="Poppins"/>
                <a:sym typeface="Poppins"/>
              </a:defRPr>
            </a:lvl3pPr>
            <a:lvl4pPr lvl="3" algn="ctr">
              <a:buNone/>
              <a:defRPr sz="1300" b="1">
                <a:solidFill>
                  <a:srgbClr val="FFFFFF"/>
                </a:solidFill>
                <a:latin typeface="Poppins"/>
                <a:ea typeface="Poppins"/>
                <a:cs typeface="Poppins"/>
                <a:sym typeface="Poppins"/>
              </a:defRPr>
            </a:lvl4pPr>
            <a:lvl5pPr lvl="4" algn="ctr">
              <a:buNone/>
              <a:defRPr sz="1300" b="1">
                <a:solidFill>
                  <a:srgbClr val="FFFFFF"/>
                </a:solidFill>
                <a:latin typeface="Poppins"/>
                <a:ea typeface="Poppins"/>
                <a:cs typeface="Poppins"/>
                <a:sym typeface="Poppins"/>
              </a:defRPr>
            </a:lvl5pPr>
            <a:lvl6pPr lvl="5" algn="ctr">
              <a:buNone/>
              <a:defRPr sz="1300" b="1">
                <a:solidFill>
                  <a:srgbClr val="FFFFFF"/>
                </a:solidFill>
                <a:latin typeface="Poppins"/>
                <a:ea typeface="Poppins"/>
                <a:cs typeface="Poppins"/>
                <a:sym typeface="Poppins"/>
              </a:defRPr>
            </a:lvl6pPr>
            <a:lvl7pPr lvl="6" algn="ctr">
              <a:buNone/>
              <a:defRPr sz="1300" b="1">
                <a:solidFill>
                  <a:srgbClr val="FFFFFF"/>
                </a:solidFill>
                <a:latin typeface="Poppins"/>
                <a:ea typeface="Poppins"/>
                <a:cs typeface="Poppins"/>
                <a:sym typeface="Poppins"/>
              </a:defRPr>
            </a:lvl7pPr>
            <a:lvl8pPr lvl="7" algn="ctr">
              <a:buNone/>
              <a:defRPr sz="1300" b="1">
                <a:solidFill>
                  <a:srgbClr val="FFFFFF"/>
                </a:solidFill>
                <a:latin typeface="Poppins"/>
                <a:ea typeface="Poppins"/>
                <a:cs typeface="Poppins"/>
                <a:sym typeface="Poppins"/>
              </a:defRPr>
            </a:lvl8pPr>
            <a:lvl9pPr lvl="8" algn="ctr">
              <a:buNone/>
              <a:defRPr sz="1300" b="1">
                <a:solidFill>
                  <a:srgbClr val="FFFFFF"/>
                </a:solidFill>
                <a:latin typeface="Poppins"/>
                <a:ea typeface="Poppins"/>
                <a:cs typeface="Poppins"/>
                <a:sym typeface="Poppins"/>
              </a:defRPr>
            </a:lvl9pPr>
          </a:lstStyle>
          <a:p>
            <a:pPr defTabSz="912881" fontAlgn="auto">
              <a:spcBef>
                <a:spcPts val="0"/>
              </a:spcBef>
              <a:spcAft>
                <a:spcPts val="0"/>
              </a:spcAft>
              <a:buClr>
                <a:srgbClr val="000000"/>
              </a:buClr>
            </a:pPr>
            <a:fld id="{00000000-1234-1234-1234-123412341234}" type="slidenum">
              <a:rPr lang="en" kern="0" smtClean="0"/>
              <a:pPr defTabSz="912881" fontAlgn="auto">
                <a:spcBef>
                  <a:spcPts val="0"/>
                </a:spcBef>
                <a:spcAft>
                  <a:spcPts val="0"/>
                </a:spcAft>
                <a:buClr>
                  <a:srgbClr val="000000"/>
                </a:buClr>
              </a:pPr>
              <a:t>‹#›</a:t>
            </a:fld>
            <a:endParaRPr lang="en" kern="0"/>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121718" tIns="121718" rIns="121718" bIns="121718" anchor="b" anchorCtr="0"/>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121718" tIns="121718" rIns="121718" bIns="121718" anchor="t" anchorCtr="0"/>
          <a:lstStyle>
            <a:lvl1pPr marL="457200" lvl="0" indent="-330200">
              <a:spcBef>
                <a:spcPts val="60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1317515953"/>
      </p:ext>
    </p:extLst>
  </p:cSld>
  <p:clrMap bg1="lt1" tx1="dk1" bg2="dk2"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121737" tIns="121737" rIns="121737" bIns="121737" anchor="ctr" anchorCtr="0">
            <a:noAutofit/>
          </a:bodyPr>
          <a:lstStyle>
            <a:lvl1pPr lvl="0" algn="ctr">
              <a:buNone/>
              <a:defRPr sz="1300" b="1">
                <a:solidFill>
                  <a:srgbClr val="FFFFFF"/>
                </a:solidFill>
                <a:latin typeface="Poppins"/>
                <a:ea typeface="Poppins"/>
                <a:cs typeface="Poppins"/>
                <a:sym typeface="Poppins"/>
              </a:defRPr>
            </a:lvl1pPr>
            <a:lvl2pPr lvl="1" algn="ctr">
              <a:buNone/>
              <a:defRPr sz="1300" b="1">
                <a:solidFill>
                  <a:srgbClr val="FFFFFF"/>
                </a:solidFill>
                <a:latin typeface="Poppins"/>
                <a:ea typeface="Poppins"/>
                <a:cs typeface="Poppins"/>
                <a:sym typeface="Poppins"/>
              </a:defRPr>
            </a:lvl2pPr>
            <a:lvl3pPr lvl="2" algn="ctr">
              <a:buNone/>
              <a:defRPr sz="1300" b="1">
                <a:solidFill>
                  <a:srgbClr val="FFFFFF"/>
                </a:solidFill>
                <a:latin typeface="Poppins"/>
                <a:ea typeface="Poppins"/>
                <a:cs typeface="Poppins"/>
                <a:sym typeface="Poppins"/>
              </a:defRPr>
            </a:lvl3pPr>
            <a:lvl4pPr lvl="3" algn="ctr">
              <a:buNone/>
              <a:defRPr sz="1300" b="1">
                <a:solidFill>
                  <a:srgbClr val="FFFFFF"/>
                </a:solidFill>
                <a:latin typeface="Poppins"/>
                <a:ea typeface="Poppins"/>
                <a:cs typeface="Poppins"/>
                <a:sym typeface="Poppins"/>
              </a:defRPr>
            </a:lvl4pPr>
            <a:lvl5pPr lvl="4" algn="ctr">
              <a:buNone/>
              <a:defRPr sz="1300" b="1">
                <a:solidFill>
                  <a:srgbClr val="FFFFFF"/>
                </a:solidFill>
                <a:latin typeface="Poppins"/>
                <a:ea typeface="Poppins"/>
                <a:cs typeface="Poppins"/>
                <a:sym typeface="Poppins"/>
              </a:defRPr>
            </a:lvl5pPr>
            <a:lvl6pPr lvl="5" algn="ctr">
              <a:buNone/>
              <a:defRPr sz="1300" b="1">
                <a:solidFill>
                  <a:srgbClr val="FFFFFF"/>
                </a:solidFill>
                <a:latin typeface="Poppins"/>
                <a:ea typeface="Poppins"/>
                <a:cs typeface="Poppins"/>
                <a:sym typeface="Poppins"/>
              </a:defRPr>
            </a:lvl6pPr>
            <a:lvl7pPr lvl="6" algn="ctr">
              <a:buNone/>
              <a:defRPr sz="1300" b="1">
                <a:solidFill>
                  <a:srgbClr val="FFFFFF"/>
                </a:solidFill>
                <a:latin typeface="Poppins"/>
                <a:ea typeface="Poppins"/>
                <a:cs typeface="Poppins"/>
                <a:sym typeface="Poppins"/>
              </a:defRPr>
            </a:lvl7pPr>
            <a:lvl8pPr lvl="7" algn="ctr">
              <a:buNone/>
              <a:defRPr sz="1300" b="1">
                <a:solidFill>
                  <a:srgbClr val="FFFFFF"/>
                </a:solidFill>
                <a:latin typeface="Poppins"/>
                <a:ea typeface="Poppins"/>
                <a:cs typeface="Poppins"/>
                <a:sym typeface="Poppins"/>
              </a:defRPr>
            </a:lvl8pPr>
            <a:lvl9pPr lvl="8" algn="ctr">
              <a:buNone/>
              <a:defRPr sz="1300" b="1">
                <a:solidFill>
                  <a:srgbClr val="FFFFFF"/>
                </a:solidFill>
                <a:latin typeface="Poppins"/>
                <a:ea typeface="Poppins"/>
                <a:cs typeface="Poppins"/>
                <a:sym typeface="Poppins"/>
              </a:defRPr>
            </a:lvl9pPr>
          </a:lstStyle>
          <a:p>
            <a:pPr defTabSz="913040" fontAlgn="auto">
              <a:spcBef>
                <a:spcPts val="0"/>
              </a:spcBef>
              <a:spcAft>
                <a:spcPts val="0"/>
              </a:spcAft>
              <a:buClr>
                <a:srgbClr val="000000"/>
              </a:buClr>
            </a:pPr>
            <a:fld id="{00000000-1234-1234-1234-123412341234}" type="slidenum">
              <a:rPr lang="en" kern="0" smtClean="0"/>
              <a:pPr defTabSz="913040" fontAlgn="auto">
                <a:spcBef>
                  <a:spcPts val="0"/>
                </a:spcBef>
                <a:spcAft>
                  <a:spcPts val="0"/>
                </a:spcAft>
                <a:buClr>
                  <a:srgbClr val="000000"/>
                </a:buClr>
              </a:pPr>
              <a:t>‹#›</a:t>
            </a:fld>
            <a:endParaRPr lang="en" kern="0"/>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121737" tIns="121737" rIns="121737" bIns="121737" anchor="b" anchorCtr="0"/>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121737" tIns="121737" rIns="121737" bIns="121737" anchor="t" anchorCtr="0"/>
          <a:lstStyle>
            <a:lvl1pPr marL="457200" lvl="0" indent="-330200">
              <a:spcBef>
                <a:spcPts val="60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4100033477"/>
      </p:ext>
    </p:extLst>
  </p:cSld>
  <p:clrMap bg1="lt1" tx1="dk1" bg2="dk2" tx2="lt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121756" tIns="121756" rIns="121756" bIns="121756" anchor="ctr" anchorCtr="0">
            <a:noAutofit/>
          </a:bodyPr>
          <a:lstStyle>
            <a:lvl1pPr lvl="0" algn="ctr">
              <a:buNone/>
              <a:defRPr sz="1300" b="1">
                <a:solidFill>
                  <a:srgbClr val="FFFFFF"/>
                </a:solidFill>
                <a:latin typeface="Poppins"/>
                <a:ea typeface="Poppins"/>
                <a:cs typeface="Poppins"/>
                <a:sym typeface="Poppins"/>
              </a:defRPr>
            </a:lvl1pPr>
            <a:lvl2pPr lvl="1" algn="ctr">
              <a:buNone/>
              <a:defRPr sz="1300" b="1">
                <a:solidFill>
                  <a:srgbClr val="FFFFFF"/>
                </a:solidFill>
                <a:latin typeface="Poppins"/>
                <a:ea typeface="Poppins"/>
                <a:cs typeface="Poppins"/>
                <a:sym typeface="Poppins"/>
              </a:defRPr>
            </a:lvl2pPr>
            <a:lvl3pPr lvl="2" algn="ctr">
              <a:buNone/>
              <a:defRPr sz="1300" b="1">
                <a:solidFill>
                  <a:srgbClr val="FFFFFF"/>
                </a:solidFill>
                <a:latin typeface="Poppins"/>
                <a:ea typeface="Poppins"/>
                <a:cs typeface="Poppins"/>
                <a:sym typeface="Poppins"/>
              </a:defRPr>
            </a:lvl3pPr>
            <a:lvl4pPr lvl="3" algn="ctr">
              <a:buNone/>
              <a:defRPr sz="1300" b="1">
                <a:solidFill>
                  <a:srgbClr val="FFFFFF"/>
                </a:solidFill>
                <a:latin typeface="Poppins"/>
                <a:ea typeface="Poppins"/>
                <a:cs typeface="Poppins"/>
                <a:sym typeface="Poppins"/>
              </a:defRPr>
            </a:lvl4pPr>
            <a:lvl5pPr lvl="4" algn="ctr">
              <a:buNone/>
              <a:defRPr sz="1300" b="1">
                <a:solidFill>
                  <a:srgbClr val="FFFFFF"/>
                </a:solidFill>
                <a:latin typeface="Poppins"/>
                <a:ea typeface="Poppins"/>
                <a:cs typeface="Poppins"/>
                <a:sym typeface="Poppins"/>
              </a:defRPr>
            </a:lvl5pPr>
            <a:lvl6pPr lvl="5" algn="ctr">
              <a:buNone/>
              <a:defRPr sz="1300" b="1">
                <a:solidFill>
                  <a:srgbClr val="FFFFFF"/>
                </a:solidFill>
                <a:latin typeface="Poppins"/>
                <a:ea typeface="Poppins"/>
                <a:cs typeface="Poppins"/>
                <a:sym typeface="Poppins"/>
              </a:defRPr>
            </a:lvl6pPr>
            <a:lvl7pPr lvl="6" algn="ctr">
              <a:buNone/>
              <a:defRPr sz="1300" b="1">
                <a:solidFill>
                  <a:srgbClr val="FFFFFF"/>
                </a:solidFill>
                <a:latin typeface="Poppins"/>
                <a:ea typeface="Poppins"/>
                <a:cs typeface="Poppins"/>
                <a:sym typeface="Poppins"/>
              </a:defRPr>
            </a:lvl7pPr>
            <a:lvl8pPr lvl="7" algn="ctr">
              <a:buNone/>
              <a:defRPr sz="1300" b="1">
                <a:solidFill>
                  <a:srgbClr val="FFFFFF"/>
                </a:solidFill>
                <a:latin typeface="Poppins"/>
                <a:ea typeface="Poppins"/>
                <a:cs typeface="Poppins"/>
                <a:sym typeface="Poppins"/>
              </a:defRPr>
            </a:lvl8pPr>
            <a:lvl9pPr lvl="8" algn="ctr">
              <a:buNone/>
              <a:defRPr sz="1300" b="1">
                <a:solidFill>
                  <a:srgbClr val="FFFFFF"/>
                </a:solidFill>
                <a:latin typeface="Poppins"/>
                <a:ea typeface="Poppins"/>
                <a:cs typeface="Poppins"/>
                <a:sym typeface="Poppins"/>
              </a:defRPr>
            </a:lvl9pPr>
          </a:lstStyle>
          <a:p>
            <a:pPr defTabSz="913199" fontAlgn="auto">
              <a:spcBef>
                <a:spcPts val="0"/>
              </a:spcBef>
              <a:spcAft>
                <a:spcPts val="0"/>
              </a:spcAft>
              <a:buClr>
                <a:srgbClr val="000000"/>
              </a:buClr>
            </a:pPr>
            <a:fld id="{00000000-1234-1234-1234-123412341234}" type="slidenum">
              <a:rPr lang="en" kern="0" smtClean="0"/>
              <a:pPr defTabSz="913199" fontAlgn="auto">
                <a:spcBef>
                  <a:spcPts val="0"/>
                </a:spcBef>
                <a:spcAft>
                  <a:spcPts val="0"/>
                </a:spcAft>
                <a:buClr>
                  <a:srgbClr val="000000"/>
                </a:buClr>
              </a:pPr>
              <a:t>‹#›</a:t>
            </a:fld>
            <a:endParaRPr lang="en" kern="0"/>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121756" tIns="121756" rIns="121756" bIns="121756" anchor="b" anchorCtr="0"/>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121756" tIns="121756" rIns="121756" bIns="121756" anchor="t" anchorCtr="0"/>
          <a:lstStyle>
            <a:lvl1pPr marL="457200" lvl="0" indent="-330200">
              <a:spcBef>
                <a:spcPts val="60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1361067157"/>
      </p:ext>
    </p:extLst>
  </p:cSld>
  <p:clrMap bg1="lt1" tx1="dk1" bg2="dk2" tx2="lt2" accent1="accent1" accent2="accent2" accent3="accent3" accent4="accent4" accent5="accent5" accent6="accent6" hlink="hlink" folHlink="folHlink"/>
  <p:sldLayoutIdLst>
    <p:sldLayoutId id="2147483843" r:id="rId1"/>
    <p:sldLayoutId id="2147483844"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121780" tIns="121780" rIns="121780" bIns="121780" anchor="ctr" anchorCtr="0">
            <a:noAutofit/>
          </a:bodyPr>
          <a:lstStyle>
            <a:lvl1pPr lvl="0" algn="ctr">
              <a:buNone/>
              <a:defRPr sz="1300" b="1">
                <a:solidFill>
                  <a:srgbClr val="FFFFFF"/>
                </a:solidFill>
                <a:latin typeface="Poppins"/>
                <a:ea typeface="Poppins"/>
                <a:cs typeface="Poppins"/>
                <a:sym typeface="Poppins"/>
              </a:defRPr>
            </a:lvl1pPr>
            <a:lvl2pPr lvl="1" algn="ctr">
              <a:buNone/>
              <a:defRPr sz="1300" b="1">
                <a:solidFill>
                  <a:srgbClr val="FFFFFF"/>
                </a:solidFill>
                <a:latin typeface="Poppins"/>
                <a:ea typeface="Poppins"/>
                <a:cs typeface="Poppins"/>
                <a:sym typeface="Poppins"/>
              </a:defRPr>
            </a:lvl2pPr>
            <a:lvl3pPr lvl="2" algn="ctr">
              <a:buNone/>
              <a:defRPr sz="1300" b="1">
                <a:solidFill>
                  <a:srgbClr val="FFFFFF"/>
                </a:solidFill>
                <a:latin typeface="Poppins"/>
                <a:ea typeface="Poppins"/>
                <a:cs typeface="Poppins"/>
                <a:sym typeface="Poppins"/>
              </a:defRPr>
            </a:lvl3pPr>
            <a:lvl4pPr lvl="3" algn="ctr">
              <a:buNone/>
              <a:defRPr sz="1300" b="1">
                <a:solidFill>
                  <a:srgbClr val="FFFFFF"/>
                </a:solidFill>
                <a:latin typeface="Poppins"/>
                <a:ea typeface="Poppins"/>
                <a:cs typeface="Poppins"/>
                <a:sym typeface="Poppins"/>
              </a:defRPr>
            </a:lvl4pPr>
            <a:lvl5pPr lvl="4" algn="ctr">
              <a:buNone/>
              <a:defRPr sz="1300" b="1">
                <a:solidFill>
                  <a:srgbClr val="FFFFFF"/>
                </a:solidFill>
                <a:latin typeface="Poppins"/>
                <a:ea typeface="Poppins"/>
                <a:cs typeface="Poppins"/>
                <a:sym typeface="Poppins"/>
              </a:defRPr>
            </a:lvl5pPr>
            <a:lvl6pPr lvl="5" algn="ctr">
              <a:buNone/>
              <a:defRPr sz="1300" b="1">
                <a:solidFill>
                  <a:srgbClr val="FFFFFF"/>
                </a:solidFill>
                <a:latin typeface="Poppins"/>
                <a:ea typeface="Poppins"/>
                <a:cs typeface="Poppins"/>
                <a:sym typeface="Poppins"/>
              </a:defRPr>
            </a:lvl6pPr>
            <a:lvl7pPr lvl="6" algn="ctr">
              <a:buNone/>
              <a:defRPr sz="1300" b="1">
                <a:solidFill>
                  <a:srgbClr val="FFFFFF"/>
                </a:solidFill>
                <a:latin typeface="Poppins"/>
                <a:ea typeface="Poppins"/>
                <a:cs typeface="Poppins"/>
                <a:sym typeface="Poppins"/>
              </a:defRPr>
            </a:lvl7pPr>
            <a:lvl8pPr lvl="7" algn="ctr">
              <a:buNone/>
              <a:defRPr sz="1300" b="1">
                <a:solidFill>
                  <a:srgbClr val="FFFFFF"/>
                </a:solidFill>
                <a:latin typeface="Poppins"/>
                <a:ea typeface="Poppins"/>
                <a:cs typeface="Poppins"/>
                <a:sym typeface="Poppins"/>
              </a:defRPr>
            </a:lvl8pPr>
            <a:lvl9pPr lvl="8" algn="ctr">
              <a:buNone/>
              <a:defRPr sz="1300" b="1">
                <a:solidFill>
                  <a:srgbClr val="FFFFFF"/>
                </a:solidFill>
                <a:latin typeface="Poppins"/>
                <a:ea typeface="Poppins"/>
                <a:cs typeface="Poppins"/>
                <a:sym typeface="Poppins"/>
              </a:defRPr>
            </a:lvl9pPr>
          </a:lstStyle>
          <a:p>
            <a:pPr defTabSz="913402" fontAlgn="auto">
              <a:spcBef>
                <a:spcPts val="0"/>
              </a:spcBef>
              <a:spcAft>
                <a:spcPts val="0"/>
              </a:spcAft>
              <a:buClr>
                <a:srgbClr val="000000"/>
              </a:buClr>
            </a:pPr>
            <a:fld id="{00000000-1234-1234-1234-123412341234}" type="slidenum">
              <a:rPr lang="en" kern="0" smtClean="0"/>
              <a:pPr defTabSz="913402" fontAlgn="auto">
                <a:spcBef>
                  <a:spcPts val="0"/>
                </a:spcBef>
                <a:spcAft>
                  <a:spcPts val="0"/>
                </a:spcAft>
                <a:buClr>
                  <a:srgbClr val="000000"/>
                </a:buClr>
              </a:pPr>
              <a:t>‹#›</a:t>
            </a:fld>
            <a:endParaRPr lang="en" kern="0"/>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121780" tIns="121780" rIns="121780" bIns="121780" anchor="b" anchorCtr="0"/>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121780" tIns="121780" rIns="121780" bIns="121780" anchor="t" anchorCtr="0"/>
          <a:lstStyle>
            <a:lvl1pPr marL="457200" lvl="0" indent="-330200">
              <a:spcBef>
                <a:spcPts val="60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2158716457"/>
      </p:ext>
    </p:extLst>
  </p:cSld>
  <p:clrMap bg1="lt1" tx1="dk1" bg2="dk2"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121806" tIns="121806" rIns="121806" bIns="121806" anchor="ctr" anchorCtr="0">
            <a:noAutofit/>
          </a:bodyPr>
          <a:lstStyle>
            <a:lvl1pPr lvl="0" algn="ctr">
              <a:buNone/>
              <a:defRPr sz="1300" b="1">
                <a:solidFill>
                  <a:srgbClr val="FFFFFF"/>
                </a:solidFill>
                <a:latin typeface="Poppins"/>
                <a:ea typeface="Poppins"/>
                <a:cs typeface="Poppins"/>
                <a:sym typeface="Poppins"/>
              </a:defRPr>
            </a:lvl1pPr>
            <a:lvl2pPr lvl="1" algn="ctr">
              <a:buNone/>
              <a:defRPr sz="1300" b="1">
                <a:solidFill>
                  <a:srgbClr val="FFFFFF"/>
                </a:solidFill>
                <a:latin typeface="Poppins"/>
                <a:ea typeface="Poppins"/>
                <a:cs typeface="Poppins"/>
                <a:sym typeface="Poppins"/>
              </a:defRPr>
            </a:lvl2pPr>
            <a:lvl3pPr lvl="2" algn="ctr">
              <a:buNone/>
              <a:defRPr sz="1300" b="1">
                <a:solidFill>
                  <a:srgbClr val="FFFFFF"/>
                </a:solidFill>
                <a:latin typeface="Poppins"/>
                <a:ea typeface="Poppins"/>
                <a:cs typeface="Poppins"/>
                <a:sym typeface="Poppins"/>
              </a:defRPr>
            </a:lvl3pPr>
            <a:lvl4pPr lvl="3" algn="ctr">
              <a:buNone/>
              <a:defRPr sz="1300" b="1">
                <a:solidFill>
                  <a:srgbClr val="FFFFFF"/>
                </a:solidFill>
                <a:latin typeface="Poppins"/>
                <a:ea typeface="Poppins"/>
                <a:cs typeface="Poppins"/>
                <a:sym typeface="Poppins"/>
              </a:defRPr>
            </a:lvl4pPr>
            <a:lvl5pPr lvl="4" algn="ctr">
              <a:buNone/>
              <a:defRPr sz="1300" b="1">
                <a:solidFill>
                  <a:srgbClr val="FFFFFF"/>
                </a:solidFill>
                <a:latin typeface="Poppins"/>
                <a:ea typeface="Poppins"/>
                <a:cs typeface="Poppins"/>
                <a:sym typeface="Poppins"/>
              </a:defRPr>
            </a:lvl5pPr>
            <a:lvl6pPr lvl="5" algn="ctr">
              <a:buNone/>
              <a:defRPr sz="1300" b="1">
                <a:solidFill>
                  <a:srgbClr val="FFFFFF"/>
                </a:solidFill>
                <a:latin typeface="Poppins"/>
                <a:ea typeface="Poppins"/>
                <a:cs typeface="Poppins"/>
                <a:sym typeface="Poppins"/>
              </a:defRPr>
            </a:lvl6pPr>
            <a:lvl7pPr lvl="6" algn="ctr">
              <a:buNone/>
              <a:defRPr sz="1300" b="1">
                <a:solidFill>
                  <a:srgbClr val="FFFFFF"/>
                </a:solidFill>
                <a:latin typeface="Poppins"/>
                <a:ea typeface="Poppins"/>
                <a:cs typeface="Poppins"/>
                <a:sym typeface="Poppins"/>
              </a:defRPr>
            </a:lvl7pPr>
            <a:lvl8pPr lvl="7" algn="ctr">
              <a:buNone/>
              <a:defRPr sz="1300" b="1">
                <a:solidFill>
                  <a:srgbClr val="FFFFFF"/>
                </a:solidFill>
                <a:latin typeface="Poppins"/>
                <a:ea typeface="Poppins"/>
                <a:cs typeface="Poppins"/>
                <a:sym typeface="Poppins"/>
              </a:defRPr>
            </a:lvl8pPr>
            <a:lvl9pPr lvl="8" algn="ctr">
              <a:buNone/>
              <a:defRPr sz="1300" b="1">
                <a:solidFill>
                  <a:srgbClr val="FFFFFF"/>
                </a:solidFill>
                <a:latin typeface="Poppins"/>
                <a:ea typeface="Poppins"/>
                <a:cs typeface="Poppins"/>
                <a:sym typeface="Poppins"/>
              </a:defRPr>
            </a:lvl9pPr>
          </a:lstStyle>
          <a:p>
            <a:pPr defTabSz="913629" fontAlgn="auto">
              <a:spcBef>
                <a:spcPts val="0"/>
              </a:spcBef>
              <a:spcAft>
                <a:spcPts val="0"/>
              </a:spcAft>
              <a:buClr>
                <a:srgbClr val="000000"/>
              </a:buClr>
            </a:pPr>
            <a:fld id="{00000000-1234-1234-1234-123412341234}" type="slidenum">
              <a:rPr lang="en" kern="0" smtClean="0"/>
              <a:pPr defTabSz="913629" fontAlgn="auto">
                <a:spcBef>
                  <a:spcPts val="0"/>
                </a:spcBef>
                <a:spcAft>
                  <a:spcPts val="0"/>
                </a:spcAft>
                <a:buClr>
                  <a:srgbClr val="000000"/>
                </a:buClr>
              </a:pPr>
              <a:t>‹#›</a:t>
            </a:fld>
            <a:endParaRPr lang="en" kern="0"/>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121806" tIns="121806" rIns="121806" bIns="121806" anchor="b" anchorCtr="0"/>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121806" tIns="121806" rIns="121806" bIns="121806" anchor="t" anchorCtr="0"/>
          <a:lstStyle>
            <a:lvl1pPr marL="457200" lvl="0" indent="-330200">
              <a:spcBef>
                <a:spcPts val="60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3828220167"/>
      </p:ext>
    </p:extLst>
  </p:cSld>
  <p:clrMap bg1="lt1" tx1="dk1" bg2="dk2"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6" r:id="rId9"/>
    <p:sldLayoutId id="2147483877"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41.xml"/><Relationship Id="rId6" Type="http://schemas.openxmlformats.org/officeDocument/2006/relationships/hyperlink" Target="http://unsplash.com/" TargetMode="External"/><Relationship Id="rId5" Type="http://schemas.openxmlformats.org/officeDocument/2006/relationships/hyperlink" Target="http://www.slidescarnival.com/"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slide" Target="slide2.xml"/><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13.jpeg"/><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slide" Target="slide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2.xml"/><Relationship Id="rId5" Type="http://schemas.openxmlformats.org/officeDocument/2006/relationships/image" Target="../media/image19.png"/><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56.xml"/><Relationship Id="rId5" Type="http://schemas.openxmlformats.org/officeDocument/2006/relationships/image" Target="../media/image19.png"/><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xml"/><Relationship Id="rId1" Type="http://schemas.openxmlformats.org/officeDocument/2006/relationships/slideLayout" Target="../slideLayouts/slideLayout59.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41.xml"/><Relationship Id="rId5" Type="http://schemas.openxmlformats.org/officeDocument/2006/relationships/image" Target="../media/image19.png"/><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68.xml"/><Relationship Id="rId5" Type="http://schemas.openxmlformats.org/officeDocument/2006/relationships/image" Target="../media/image19.png"/><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3.xml"/><Relationship Id="rId18" Type="http://schemas.openxmlformats.org/officeDocument/2006/relationships/slide" Target="slide56.xml"/><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slide" Target="slide22.xml"/><Relationship Id="rId2" Type="http://schemas.openxmlformats.org/officeDocument/2006/relationships/notesSlide" Target="../notesSlides/notesSlide2.xml"/><Relationship Id="rId16" Type="http://schemas.openxmlformats.org/officeDocument/2006/relationships/slide" Target="slide15.xml"/><Relationship Id="rId1" Type="http://schemas.openxmlformats.org/officeDocument/2006/relationships/slideLayout" Target="../slideLayouts/slideLayout143.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slide" Target="slide2.xml"/><Relationship Id="rId15" Type="http://schemas.openxmlformats.org/officeDocument/2006/relationships/slide" Target="slide10.xml"/><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0.xml"/><Relationship Id="rId1" Type="http://schemas.openxmlformats.org/officeDocument/2006/relationships/slideLayout" Target="../slideLayouts/slideLayout78.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notesSlide" Target="../notesSlides/notesSlide21.xml"/><Relationship Id="rId7" Type="http://schemas.openxmlformats.org/officeDocument/2006/relationships/image" Target="../media/image19.png"/><Relationship Id="rId2" Type="http://schemas.openxmlformats.org/officeDocument/2006/relationships/slideLayout" Target="../slideLayouts/slideLayout68.xml"/><Relationship Id="rId1" Type="http://schemas.openxmlformats.org/officeDocument/2006/relationships/vmlDrawing" Target="../drawings/vmlDrawing1.vml"/><Relationship Id="rId6" Type="http://schemas.openxmlformats.org/officeDocument/2006/relationships/slide" Target="slide2.xml"/><Relationship Id="rId5" Type="http://schemas.openxmlformats.org/officeDocument/2006/relationships/image" Target="../media/image27.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3.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88.xml"/><Relationship Id="rId6" Type="http://schemas.openxmlformats.org/officeDocument/2006/relationships/image" Target="../media/image19.png"/><Relationship Id="rId5" Type="http://schemas.openxmlformats.org/officeDocument/2006/relationships/slide" Target="slide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03.xml"/><Relationship Id="rId5" Type="http://schemas.openxmlformats.org/officeDocument/2006/relationships/image" Target="../media/image19.png"/><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10.xml"/><Relationship Id="rId6" Type="http://schemas.openxmlformats.org/officeDocument/2006/relationships/slide" Target="slide2.xml"/><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6.xml"/><Relationship Id="rId1" Type="http://schemas.openxmlformats.org/officeDocument/2006/relationships/slideLayout" Target="../slideLayouts/slideLayout121.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2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21.xml"/><Relationship Id="rId5" Type="http://schemas.openxmlformats.org/officeDocument/2006/relationships/image" Target="../media/image19.png"/><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9.xml"/><Relationship Id="rId1" Type="http://schemas.openxmlformats.org/officeDocument/2006/relationships/slideLayout" Target="../slideLayouts/slideLayout121.xml"/><Relationship Id="rId5" Type="http://schemas.openxmlformats.org/officeDocument/2006/relationships/image" Target="../media/image19.png"/><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5.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88.xml"/><Relationship Id="rId5" Type="http://schemas.openxmlformats.org/officeDocument/2006/relationships/image" Target="../media/image19.png"/><Relationship Id="rId4" Type="http://schemas.openxmlformats.org/officeDocument/2006/relationships/slide" Target="slide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68.xml"/><Relationship Id="rId5" Type="http://schemas.openxmlformats.org/officeDocument/2006/relationships/image" Target="../media/image19.png"/><Relationship Id="rId4" Type="http://schemas.openxmlformats.org/officeDocument/2006/relationships/slide" Target="slide2.xml"/></Relationships>
</file>

<file path=ppt/slides/_rels/slide3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2.xml"/><Relationship Id="rId1" Type="http://schemas.openxmlformats.org/officeDocument/2006/relationships/slideLayout" Target="../slideLayouts/slideLayout67.xml"/><Relationship Id="rId5" Type="http://schemas.openxmlformats.org/officeDocument/2006/relationships/image" Target="../media/image19.png"/><Relationship Id="rId4" Type="http://schemas.openxmlformats.org/officeDocument/2006/relationships/slide" Target="slide2.xml"/></Relationships>
</file>

<file path=ppt/slides/_rels/slide3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3.xml"/><Relationship Id="rId1" Type="http://schemas.openxmlformats.org/officeDocument/2006/relationships/slideLayout" Target="../slideLayouts/slideLayout67.xml"/><Relationship Id="rId5" Type="http://schemas.openxmlformats.org/officeDocument/2006/relationships/image" Target="../media/image19.png"/><Relationship Id="rId4" Type="http://schemas.openxmlformats.org/officeDocument/2006/relationships/slide" Target="slide2.xml"/></Relationships>
</file>

<file path=ppt/slides/_rels/slide3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4.xml"/><Relationship Id="rId1" Type="http://schemas.openxmlformats.org/officeDocument/2006/relationships/slideLayout" Target="../slideLayouts/slideLayout141.xml"/><Relationship Id="rId5" Type="http://schemas.openxmlformats.org/officeDocument/2006/relationships/image" Target="../media/image19.png"/><Relationship Id="rId4" Type="http://schemas.openxmlformats.org/officeDocument/2006/relationships/slide" Target="slide2.xml"/></Relationships>
</file>

<file path=ppt/slides/_rels/slide3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5.xml"/><Relationship Id="rId1" Type="http://schemas.openxmlformats.org/officeDocument/2006/relationships/slideLayout" Target="../slideLayouts/slideLayout141.xml"/><Relationship Id="rId5" Type="http://schemas.openxmlformats.org/officeDocument/2006/relationships/image" Target="../media/image19.png"/><Relationship Id="rId4" Type="http://schemas.openxmlformats.org/officeDocument/2006/relationships/slide" Target="slide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67.xml"/><Relationship Id="rId5" Type="http://schemas.openxmlformats.org/officeDocument/2006/relationships/image" Target="../media/image19.png"/><Relationship Id="rId4" Type="http://schemas.openxmlformats.org/officeDocument/2006/relationships/slide" Target="slide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127.xml"/><Relationship Id="rId5" Type="http://schemas.openxmlformats.org/officeDocument/2006/relationships/image" Target="../media/image19.png"/><Relationship Id="rId4" Type="http://schemas.openxmlformats.org/officeDocument/2006/relationships/slide" Target="slide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33.xml"/><Relationship Id="rId5" Type="http://schemas.openxmlformats.org/officeDocument/2006/relationships/image" Target="../media/image19.png"/><Relationship Id="rId4" Type="http://schemas.openxmlformats.org/officeDocument/2006/relationships/slide" Target="slide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33.xml"/><Relationship Id="rId5" Type="http://schemas.openxmlformats.org/officeDocument/2006/relationships/image" Target="../media/image19.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slide" Target="slide2.xml"/><Relationship Id="rId4" Type="http://schemas.openxmlformats.org/officeDocument/2006/relationships/image" Target="../media/image12.sv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27.xml"/><Relationship Id="rId5" Type="http://schemas.openxmlformats.org/officeDocument/2006/relationships/image" Target="../media/image19.png"/><Relationship Id="rId4" Type="http://schemas.openxmlformats.org/officeDocument/2006/relationships/slide" Target="slide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43.xml"/><Relationship Id="rId5" Type="http://schemas.openxmlformats.org/officeDocument/2006/relationships/image" Target="../media/image19.png"/><Relationship Id="rId4" Type="http://schemas.openxmlformats.org/officeDocument/2006/relationships/slide" Target="slide2.xml"/></Relationships>
</file>

<file path=ppt/slides/_rels/slide4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2.xml"/><Relationship Id="rId1" Type="http://schemas.openxmlformats.org/officeDocument/2006/relationships/slideLayout" Target="../slideLayouts/slideLayout143.xml"/><Relationship Id="rId5" Type="http://schemas.openxmlformats.org/officeDocument/2006/relationships/image" Target="../media/image50.png"/><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133.xml"/><Relationship Id="rId5" Type="http://schemas.openxmlformats.org/officeDocument/2006/relationships/image" Target="../media/image19.png"/><Relationship Id="rId4" Type="http://schemas.openxmlformats.org/officeDocument/2006/relationships/slide" Target="slide2.xml"/></Relationships>
</file>

<file path=ppt/slides/_rels/slide4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4.xml"/><Relationship Id="rId1" Type="http://schemas.openxmlformats.org/officeDocument/2006/relationships/slideLayout" Target="../slideLayouts/slideLayout141.xml"/><Relationship Id="rId5" Type="http://schemas.openxmlformats.org/officeDocument/2006/relationships/image" Target="../media/image19.png"/><Relationship Id="rId4" Type="http://schemas.openxmlformats.org/officeDocument/2006/relationships/slide" Target="slide2.xml"/></Relationships>
</file>

<file path=ppt/slides/_rels/slide4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5.xml"/><Relationship Id="rId1" Type="http://schemas.openxmlformats.org/officeDocument/2006/relationships/slideLayout" Target="../slideLayouts/slideLayout141.xml"/><Relationship Id="rId5" Type="http://schemas.openxmlformats.org/officeDocument/2006/relationships/image" Target="../media/image19.png"/><Relationship Id="rId4" Type="http://schemas.openxmlformats.org/officeDocument/2006/relationships/slide" Target="slide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slide" Target="slide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129.xml"/><Relationship Id="rId6" Type="http://schemas.openxmlformats.org/officeDocument/2006/relationships/image" Target="../media/image19.png"/><Relationship Id="rId5" Type="http://schemas.openxmlformats.org/officeDocument/2006/relationships/slide" Target="slide2.xml"/><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131.xml"/><Relationship Id="rId5" Type="http://schemas.openxmlformats.org/officeDocument/2006/relationships/image" Target="../media/image19.png"/><Relationship Id="rId4" Type="http://schemas.openxmlformats.org/officeDocument/2006/relationships/slide" Target="slide2.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9.xml"/><Relationship Id="rId1" Type="http://schemas.openxmlformats.org/officeDocument/2006/relationships/slideLayout" Target="../slideLayouts/slideLayout130.xml"/><Relationship Id="rId5" Type="http://schemas.openxmlformats.org/officeDocument/2006/relationships/image" Target="../media/image19.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slide" Target="slide2.xml"/><Relationship Id="rId5" Type="http://schemas.openxmlformats.org/officeDocument/2006/relationships/image" Target="../media/image16.sv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50.xml"/><Relationship Id="rId1" Type="http://schemas.openxmlformats.org/officeDocument/2006/relationships/slideLayout" Target="../slideLayouts/slideLayout131.xml"/><Relationship Id="rId5" Type="http://schemas.openxmlformats.org/officeDocument/2006/relationships/image" Target="../media/image19.png"/><Relationship Id="rId4" Type="http://schemas.openxmlformats.org/officeDocument/2006/relationships/slide" Target="slide2.xml"/></Relationships>
</file>

<file path=ppt/slides/_rels/slide5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1.xml"/><Relationship Id="rId1" Type="http://schemas.openxmlformats.org/officeDocument/2006/relationships/slideLayout" Target="../slideLayouts/slideLayout131.xml"/><Relationship Id="rId5" Type="http://schemas.openxmlformats.org/officeDocument/2006/relationships/image" Target="../media/image19.png"/><Relationship Id="rId4" Type="http://schemas.openxmlformats.org/officeDocument/2006/relationships/slide" Target="slide2.xml"/></Relationships>
</file>

<file path=ppt/slides/_rels/slide5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2.xml"/><Relationship Id="rId1" Type="http://schemas.openxmlformats.org/officeDocument/2006/relationships/slideLayout" Target="../slideLayouts/slideLayout131.xml"/><Relationship Id="rId5" Type="http://schemas.openxmlformats.org/officeDocument/2006/relationships/image" Target="../media/image19.png"/><Relationship Id="rId4" Type="http://schemas.openxmlformats.org/officeDocument/2006/relationships/slide" Target="slide2.xml"/></Relationships>
</file>

<file path=ppt/slides/_rels/slide5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53.xml"/><Relationship Id="rId1" Type="http://schemas.openxmlformats.org/officeDocument/2006/relationships/slideLayout" Target="../slideLayouts/slideLayout131.xml"/><Relationship Id="rId5" Type="http://schemas.openxmlformats.org/officeDocument/2006/relationships/image" Target="../media/image19.png"/><Relationship Id="rId4" Type="http://schemas.openxmlformats.org/officeDocument/2006/relationships/slide" Target="slide2.xml"/></Relationships>
</file>

<file path=ppt/slides/_rels/slide5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54.xml"/><Relationship Id="rId1" Type="http://schemas.openxmlformats.org/officeDocument/2006/relationships/slideLayout" Target="../slideLayouts/slideLayout131.xml"/><Relationship Id="rId5" Type="http://schemas.openxmlformats.org/officeDocument/2006/relationships/image" Target="../media/image19.png"/><Relationship Id="rId4" Type="http://schemas.openxmlformats.org/officeDocument/2006/relationships/slide" Target="slide2.xml"/></Relationships>
</file>

<file path=ppt/slides/_rels/slide5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slide" Target="slide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slide" Target="slide2.xml"/></Relationships>
</file>

<file path=ppt/slides/_rels/slide58.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slide" Target="slide2.xml"/></Relationships>
</file>

<file path=ppt/slides/_rels/slide59.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13.jpeg"/><Relationship Id="rId4" Type="http://schemas.openxmlformats.org/officeDocument/2006/relationships/slide" Target="slide2.xml"/></Relationships>
</file>

<file path=ppt/slides/_rels/slide6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64.gif"/><Relationship Id="rId4" Type="http://schemas.openxmlformats.org/officeDocument/2006/relationships/image" Target="../media/image19.png"/></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134.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2.xml"/><Relationship Id="rId1" Type="http://schemas.openxmlformats.org/officeDocument/2006/relationships/slideLayout" Target="../slideLayouts/slideLayout42.xml"/><Relationship Id="rId5" Type="http://schemas.openxmlformats.org/officeDocument/2006/relationships/image" Target="../media/image19.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slide" Target="slide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524" y="-447410"/>
            <a:ext cx="13201651" cy="8744476"/>
          </a:xfrm>
          <a:prstGeom prst="rect">
            <a:avLst/>
          </a:prstGeom>
        </p:spPr>
      </p:pic>
      <p:sp>
        <p:nvSpPr>
          <p:cNvPr id="4" name="Rektangel 3"/>
          <p:cNvSpPr/>
          <p:nvPr/>
        </p:nvSpPr>
        <p:spPr>
          <a:xfrm>
            <a:off x="-135298" y="-85716"/>
            <a:ext cx="13172603" cy="7191375"/>
          </a:xfrm>
          <a:prstGeom prst="rect">
            <a:avLst/>
          </a:prstGeom>
          <a:solidFill>
            <a:srgbClr val="0070C0">
              <a:alpha val="21000"/>
            </a:srgbClr>
          </a:solidFill>
          <a:ln w="12700" cap="flat" cmpd="sng" algn="ctr">
            <a:noFill/>
            <a:prstDash val="solid"/>
            <a:miter lim="800000"/>
          </a:ln>
          <a:effectLst/>
        </p:spPr>
        <p:txBody>
          <a:bodyPr lIns="91268" tIns="45718" rIns="91268" bIns="45718"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2451" fontAlgn="auto">
              <a:spcBef>
                <a:spcPts val="0"/>
              </a:spcBef>
              <a:spcAft>
                <a:spcPts val="0"/>
              </a:spcAft>
              <a:defRPr/>
            </a:pPr>
            <a:endParaRPr lang="sv-SE" sz="1900" dirty="0">
              <a:solidFill>
                <a:sysClr val="window" lastClr="FFFFFF"/>
              </a:solidFill>
              <a:latin typeface="Calibri" panose="020F0502020204030204"/>
            </a:endParaRPr>
          </a:p>
        </p:txBody>
      </p:sp>
      <p:sp>
        <p:nvSpPr>
          <p:cNvPr id="5" name="Rektangel 4"/>
          <p:cNvSpPr/>
          <p:nvPr/>
        </p:nvSpPr>
        <p:spPr>
          <a:xfrm>
            <a:off x="2302476" y="1383809"/>
            <a:ext cx="7587048" cy="3918931"/>
          </a:xfrm>
          <a:prstGeom prst="rect">
            <a:avLst/>
          </a:prstGeom>
          <a:noFill/>
          <a:ln w="15875" cap="flat" cmpd="sng" algn="ctr">
            <a:solidFill>
              <a:sysClr val="window" lastClr="FFFFFF"/>
            </a:solidFill>
            <a:prstDash val="solid"/>
            <a:miter lim="800000"/>
          </a:ln>
          <a:effectLst/>
        </p:spPr>
        <p:txBody>
          <a:bodyPr lIns="91268" tIns="45718" rIns="91268" bIns="45718"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2451" fontAlgn="auto">
              <a:spcBef>
                <a:spcPts val="0"/>
              </a:spcBef>
              <a:spcAft>
                <a:spcPts val="0"/>
              </a:spcAft>
              <a:defRPr/>
            </a:pPr>
            <a:endParaRPr lang="sv-SE" sz="1900" dirty="0">
              <a:solidFill>
                <a:sysClr val="window" lastClr="FFFFFF"/>
              </a:solidFill>
              <a:latin typeface="Calibri" panose="020F0502020204030204"/>
            </a:endParaRPr>
          </a:p>
        </p:txBody>
      </p:sp>
      <p:pic>
        <p:nvPicPr>
          <p:cNvPr id="6" name="Bildobjekt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399" y="5951367"/>
            <a:ext cx="1268244" cy="635604"/>
          </a:xfrm>
          <a:prstGeom prst="rect">
            <a:avLst/>
          </a:prstGeom>
        </p:spPr>
      </p:pic>
      <p:sp>
        <p:nvSpPr>
          <p:cNvPr id="7" name="textruta 8"/>
          <p:cNvSpPr txBox="1"/>
          <p:nvPr/>
        </p:nvSpPr>
        <p:spPr>
          <a:xfrm>
            <a:off x="2670561" y="2035224"/>
            <a:ext cx="6850883" cy="2616101"/>
          </a:xfrm>
          <a:prstGeom prst="rect">
            <a:avLst/>
          </a:prstGeom>
          <a:noFill/>
        </p:spPr>
        <p:txBody>
          <a:bodyPr wrap="square" lIns="91268" tIns="45718" rIns="91268" bIns="45718" rtlCol="0" anchor="ctr">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2451" fontAlgn="auto">
              <a:spcBef>
                <a:spcPts val="0"/>
              </a:spcBef>
              <a:spcAft>
                <a:spcPts val="0"/>
              </a:spcAft>
              <a:defRPr/>
            </a:pPr>
            <a:r>
              <a:rPr lang="sv-SE" sz="5500" dirty="0">
                <a:solidFill>
                  <a:sysClr val="window" lastClr="FFFFFF"/>
                </a:solidFill>
                <a:latin typeface="Gotham Medium" pitchFamily="50" charset="0"/>
                <a:ea typeface="Adobe Gothic Std B" panose="020B0800000000000000" pitchFamily="34" charset="-128"/>
              </a:rPr>
              <a:t>VARFÖR</a:t>
            </a:r>
            <a:r>
              <a:rPr lang="sv-SE" sz="5500" dirty="0">
                <a:solidFill>
                  <a:sysClr val="window" lastClr="FFFFFF"/>
                </a:solidFill>
                <a:latin typeface="Gotham Light" pitchFamily="50" charset="0"/>
                <a:ea typeface="Adobe Gothic Std B" panose="020B0800000000000000" pitchFamily="34" charset="-128"/>
              </a:rPr>
              <a:t> </a:t>
            </a:r>
            <a:r>
              <a:rPr lang="sv-SE" sz="5500" i="1" dirty="0">
                <a:solidFill>
                  <a:sysClr val="window" lastClr="FFFFFF"/>
                </a:solidFill>
                <a:latin typeface="Gotham Light" pitchFamily="50" charset="0"/>
                <a:ea typeface="Adobe Gothic Std B" panose="020B0800000000000000" pitchFamily="34" charset="-128"/>
              </a:rPr>
              <a:t>HANDLAR</a:t>
            </a:r>
            <a:r>
              <a:rPr lang="sv-SE" sz="5500" dirty="0">
                <a:solidFill>
                  <a:sysClr val="window" lastClr="FFFFFF"/>
                </a:solidFill>
                <a:latin typeface="Gotham Light" pitchFamily="50" charset="0"/>
                <a:ea typeface="Adobe Gothic Std B" panose="020B0800000000000000" pitchFamily="34" charset="-128"/>
              </a:rPr>
              <a:t> VI MED </a:t>
            </a:r>
            <a:r>
              <a:rPr lang="sv-SE" sz="5500" dirty="0">
                <a:solidFill>
                  <a:sysClr val="window" lastClr="FFFFFF"/>
                </a:solidFill>
                <a:latin typeface="Gotham Bold" pitchFamily="50" charset="0"/>
                <a:ea typeface="Adobe Gothic Std B" panose="020B0800000000000000" pitchFamily="34" charset="-128"/>
              </a:rPr>
              <a:t>VARANDRA</a:t>
            </a:r>
            <a:r>
              <a:rPr lang="sv-SE" sz="5500" dirty="0">
                <a:solidFill>
                  <a:sysClr val="window" lastClr="FFFFFF"/>
                </a:solidFill>
                <a:latin typeface="Gotham Light" pitchFamily="50" charset="0"/>
                <a:ea typeface="Adobe Gothic Std B" panose="020B0800000000000000" pitchFamily="34" charset="-128"/>
              </a:rPr>
              <a:t>?</a:t>
            </a:r>
          </a:p>
        </p:txBody>
      </p:sp>
      <p:sp>
        <p:nvSpPr>
          <p:cNvPr id="8" name="textruta 10"/>
          <p:cNvSpPr txBox="1"/>
          <p:nvPr/>
        </p:nvSpPr>
        <p:spPr>
          <a:xfrm>
            <a:off x="1839074" y="6269281"/>
            <a:ext cx="6532913" cy="384719"/>
          </a:xfrm>
          <a:prstGeom prst="rect">
            <a:avLst/>
          </a:prstGeom>
          <a:noFill/>
        </p:spPr>
        <p:txBody>
          <a:bodyPr wrap="square" lIns="91268" tIns="45718" rIns="91268" bIns="45718"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451" fontAlgn="auto">
              <a:spcBef>
                <a:spcPts val="0"/>
              </a:spcBef>
              <a:spcAft>
                <a:spcPts val="0"/>
              </a:spcAft>
              <a:defRPr/>
            </a:pPr>
            <a:r>
              <a:rPr lang="sv-SE" sz="1900" dirty="0">
                <a:solidFill>
                  <a:sysClr val="window" lastClr="FFFFFF"/>
                </a:solidFill>
                <a:latin typeface="Gotham Light" pitchFamily="50" charset="0"/>
              </a:rPr>
              <a:t>DATUM | PLATS </a:t>
            </a:r>
          </a:p>
        </p:txBody>
      </p:sp>
      <p:sp>
        <p:nvSpPr>
          <p:cNvPr id="9" name="Google Shape;431;p37">
            <a:extLst>
              <a:ext uri="{FF2B5EF4-FFF2-40B4-BE49-F238E27FC236}">
                <a16:creationId xmlns:a16="http://schemas.microsoft.com/office/drawing/2014/main" id="{0F3A3796-3D7E-4BDD-8292-0B92BDB6974C}"/>
              </a:ext>
            </a:extLst>
          </p:cNvPr>
          <p:cNvSpPr txBox="1">
            <a:spLocks/>
          </p:cNvSpPr>
          <p:nvPr/>
        </p:nvSpPr>
        <p:spPr>
          <a:xfrm>
            <a:off x="7376084" y="-80862"/>
            <a:ext cx="8634908" cy="2618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8515" marR="0" lvl="0" indent="-439541" algn="l" rtl="0">
              <a:lnSpc>
                <a:spcPct val="100000"/>
              </a:lnSpc>
              <a:spcBef>
                <a:spcPts val="80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1pPr>
            <a:lvl2pPr marL="1217160" marR="0" lvl="1" indent="-439541"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2pPr>
            <a:lvl3pPr marL="1825717" marR="0" lvl="2" indent="-439541"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3pPr>
            <a:lvl4pPr marL="2434318" marR="0" lvl="3" indent="-439541"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4pPr>
            <a:lvl5pPr marL="3042832" marR="0" lvl="4" indent="-439541"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5pPr>
            <a:lvl6pPr marL="3651347" marR="0" lvl="5" indent="-439541"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6pPr>
            <a:lvl7pPr marL="4259947" marR="0" lvl="6" indent="-439541"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7pPr>
            <a:lvl8pPr marL="4868530" marR="0" lvl="7" indent="-439541"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8pPr>
            <a:lvl9pPr marL="5477150" marR="0" lvl="8" indent="-439541"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9pPr>
          </a:lstStyle>
          <a:p>
            <a:pPr marL="114300" indent="0" defTabSz="914400" fontAlgn="auto">
              <a:lnSpc>
                <a:spcPct val="115000"/>
              </a:lnSpc>
              <a:spcBef>
                <a:spcPts val="600"/>
              </a:spcBef>
              <a:buSzPts val="1800"/>
              <a:buFont typeface="Poppins Light"/>
              <a:buNone/>
            </a:pPr>
            <a:r>
              <a:rPr lang="en-US" sz="1100" kern="0" dirty="0">
                <a:solidFill>
                  <a:schemeClr val="bg1"/>
                </a:solidFill>
                <a:latin typeface="Gotham Light" pitchFamily="50" charset="0"/>
              </a:rPr>
              <a:t>Presentation template by </a:t>
            </a:r>
            <a:r>
              <a:rPr lang="en-US" sz="1100" u="sng" kern="0" dirty="0">
                <a:solidFill>
                  <a:schemeClr val="bg1"/>
                </a:solidFill>
                <a:latin typeface="Gotham Light" pitchFamily="50" charset="0"/>
                <a:hlinkClick r:id="rId5"/>
              </a:rPr>
              <a:t>SlidesCarnival</a:t>
            </a:r>
            <a:r>
              <a:rPr lang="en-US" sz="1100" kern="0" dirty="0">
                <a:solidFill>
                  <a:schemeClr val="bg1"/>
                </a:solidFill>
                <a:latin typeface="Gotham Light" pitchFamily="50" charset="0"/>
              </a:rPr>
              <a:t> Photographs by </a:t>
            </a:r>
            <a:r>
              <a:rPr lang="en-US" sz="1100" u="sng" kern="0" dirty="0" err="1">
                <a:solidFill>
                  <a:schemeClr val="bg1"/>
                </a:solidFill>
                <a:latin typeface="Gotham Light" pitchFamily="50" charset="0"/>
                <a:hlinkClick r:id="rId6"/>
              </a:rPr>
              <a:t>Unsplash</a:t>
            </a:r>
            <a:endParaRPr lang="en-US" sz="1100" kern="0" dirty="0">
              <a:solidFill>
                <a:schemeClr val="bg1"/>
              </a:solidFill>
              <a:latin typeface="Gotham Light" pitchFamily="50" charset="0"/>
            </a:endParaRPr>
          </a:p>
        </p:txBody>
      </p:sp>
    </p:spTree>
    <p:extLst>
      <p:ext uri="{BB962C8B-B14F-4D97-AF65-F5344CB8AC3E}">
        <p14:creationId xmlns:p14="http://schemas.microsoft.com/office/powerpoint/2010/main" val="3105656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6BBE6">
            <a:alpha val="70000"/>
          </a:srgbClr>
        </a:solidFill>
        <a:effectLst/>
      </p:bgPr>
    </p:bg>
    <p:spTree>
      <p:nvGrpSpPr>
        <p:cNvPr id="1" name="Shape 174"/>
        <p:cNvGrpSpPr/>
        <p:nvPr/>
      </p:nvGrpSpPr>
      <p:grpSpPr>
        <a:xfrm>
          <a:off x="0" y="0"/>
          <a:ext cx="0" cy="0"/>
          <a:chOff x="0" y="0"/>
          <a:chExt cx="0" cy="0"/>
        </a:xfrm>
      </p:grpSpPr>
      <p:sp>
        <p:nvSpPr>
          <p:cNvPr id="175" name="Google Shape;175;p17"/>
          <p:cNvSpPr txBox="1">
            <a:spLocks noGrp="1"/>
          </p:cNvSpPr>
          <p:nvPr>
            <p:ph type="ctrTitle"/>
          </p:nvPr>
        </p:nvSpPr>
        <p:spPr>
          <a:xfrm>
            <a:off x="3426400" y="4019550"/>
            <a:ext cx="5339200" cy="1275600"/>
          </a:xfrm>
          <a:prstGeom prst="rect">
            <a:avLst/>
          </a:prstGeom>
        </p:spPr>
        <p:txBody>
          <a:bodyPr spcFirstLastPara="1" wrap="square" lIns="121665" tIns="121665" rIns="121665" bIns="121665" anchor="b" anchorCtr="0">
            <a:noAutofit/>
          </a:bodyPr>
          <a:lstStyle/>
          <a:p>
            <a:r>
              <a:rPr lang="en" b="0" dirty="0">
                <a:latin typeface="Gotham Bold" pitchFamily="50" charset="0"/>
              </a:rPr>
              <a:t>Varför handlar </a:t>
            </a:r>
            <a:br>
              <a:rPr lang="en" b="0" dirty="0">
                <a:latin typeface="Gotham Bold" pitchFamily="50" charset="0"/>
              </a:rPr>
            </a:br>
            <a:r>
              <a:rPr lang="en" b="0" dirty="0">
                <a:latin typeface="Gotham Bold" pitchFamily="50" charset="0"/>
              </a:rPr>
              <a:t>vi?</a:t>
            </a:r>
            <a:endParaRPr b="0" dirty="0">
              <a:latin typeface="Gotham Bold" pitchFamily="50" charset="0"/>
            </a:endParaRPr>
          </a:p>
        </p:txBody>
      </p:sp>
      <p:sp>
        <p:nvSpPr>
          <p:cNvPr id="177" name="Google Shape;177;p17"/>
          <p:cNvSpPr txBox="1"/>
          <p:nvPr/>
        </p:nvSpPr>
        <p:spPr>
          <a:xfrm>
            <a:off x="1374567" y="947333"/>
            <a:ext cx="1856800" cy="1854400"/>
          </a:xfrm>
          <a:prstGeom prst="rect">
            <a:avLst/>
          </a:prstGeom>
          <a:noFill/>
          <a:ln>
            <a:noFill/>
          </a:ln>
        </p:spPr>
        <p:txBody>
          <a:bodyPr spcFirstLastPara="1" wrap="square" lIns="121665" tIns="121665" rIns="121665" bIns="121665" anchor="ctr" anchorCtr="0">
            <a:noAutofit/>
          </a:bodyPr>
          <a:lstStyle/>
          <a:p>
            <a:pPr algn="ctr" defTabSz="1216590" fontAlgn="auto">
              <a:spcBef>
                <a:spcPts val="0"/>
              </a:spcBef>
              <a:spcAft>
                <a:spcPts val="0"/>
              </a:spcAft>
              <a:buClr>
                <a:srgbClr val="000000"/>
              </a:buClr>
              <a:buSzPts val="1100"/>
            </a:pPr>
            <a:r>
              <a:rPr lang="en" sz="8000" kern="0" dirty="0">
                <a:solidFill>
                  <a:srgbClr val="FFFFFF"/>
                </a:solidFill>
                <a:latin typeface="+mj-lt"/>
                <a:ea typeface="Poppins"/>
                <a:cs typeface="Poppins"/>
                <a:sym typeface="Poppins"/>
              </a:rPr>
              <a:t>3</a:t>
            </a:r>
            <a:endParaRPr sz="8000" kern="0" dirty="0">
              <a:solidFill>
                <a:srgbClr val="FFFFFF"/>
              </a:solidFill>
              <a:latin typeface="+mj-lt"/>
              <a:cs typeface="Arial"/>
              <a:sym typeface="Arial"/>
            </a:endParaRPr>
          </a:p>
        </p:txBody>
      </p:sp>
    </p:spTree>
    <p:extLst>
      <p:ext uri="{BB962C8B-B14F-4D97-AF65-F5344CB8AC3E}">
        <p14:creationId xmlns:p14="http://schemas.microsoft.com/office/powerpoint/2010/main" val="344088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6" name="Bildobjekt 5" descr="En bild som visar himmel, byggnad, vy&#10;&#10;Beskrivning genererad med hög exakthet">
            <a:extLst>
              <a:ext uri="{FF2B5EF4-FFF2-40B4-BE49-F238E27FC236}">
                <a16:creationId xmlns:a16="http://schemas.microsoft.com/office/drawing/2014/main" id="{D53BC968-E7E9-403A-8EAC-ED6C87BD83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3043" y="1424589"/>
            <a:ext cx="5896775" cy="3931183"/>
          </a:xfrm>
          <a:prstGeom prst="rect">
            <a:avLst/>
          </a:prstGeom>
        </p:spPr>
      </p:pic>
      <p:grpSp>
        <p:nvGrpSpPr>
          <p:cNvPr id="189" name="Google Shape;189;p19"/>
          <p:cNvGrpSpPr/>
          <p:nvPr/>
        </p:nvGrpSpPr>
        <p:grpSpPr>
          <a:xfrm>
            <a:off x="7804133" y="4091467"/>
            <a:ext cx="2052800" cy="20528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defTabSz="1216710"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defTabSz="1216710"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defTabSz="1216710"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4" name="Bild 3" descr="Pussel">
            <a:extLst>
              <a:ext uri="{FF2B5EF4-FFF2-40B4-BE49-F238E27FC236}">
                <a16:creationId xmlns:a16="http://schemas.microsoft.com/office/drawing/2014/main" id="{597B6AFF-AEF7-404C-B9AF-6B6039487A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8696" y="4690384"/>
            <a:ext cx="914400" cy="914400"/>
          </a:xfrm>
          <a:prstGeom prst="rect">
            <a:avLst/>
          </a:prstGeom>
        </p:spPr>
      </p:pic>
      <p:sp>
        <p:nvSpPr>
          <p:cNvPr id="193" name="Google Shape;193;p19"/>
          <p:cNvSpPr txBox="1">
            <a:spLocks noGrp="1"/>
          </p:cNvSpPr>
          <p:nvPr>
            <p:ph type="title"/>
          </p:nvPr>
        </p:nvSpPr>
        <p:spPr>
          <a:xfrm>
            <a:off x="609600" y="1554833"/>
            <a:ext cx="7194533" cy="910800"/>
          </a:xfrm>
          <a:prstGeom prst="rect">
            <a:avLst/>
          </a:prstGeom>
        </p:spPr>
        <p:txBody>
          <a:bodyPr spcFirstLastPara="1" wrap="square" lIns="121676" tIns="121676" rIns="121676" bIns="121676" anchor="b" anchorCtr="0">
            <a:noAutofit/>
          </a:bodyPr>
          <a:lstStyle/>
          <a:p>
            <a:r>
              <a:rPr lang="sv-SE" b="0" dirty="0">
                <a:latin typeface="Gotham Bold" pitchFamily="50" charset="0"/>
              </a:rPr>
              <a:t>Exporten finansierar importen</a:t>
            </a:r>
            <a:endParaRPr b="0" dirty="0">
              <a:latin typeface="Gotham Bold" pitchFamily="50" charset="0"/>
            </a:endParaRPr>
          </a:p>
        </p:txBody>
      </p:sp>
      <p:sp>
        <p:nvSpPr>
          <p:cNvPr id="194" name="Google Shape;194;p19"/>
          <p:cNvSpPr txBox="1">
            <a:spLocks noGrp="1"/>
          </p:cNvSpPr>
          <p:nvPr>
            <p:ph type="body" idx="1"/>
          </p:nvPr>
        </p:nvSpPr>
        <p:spPr>
          <a:xfrm>
            <a:off x="1426168" y="2610733"/>
            <a:ext cx="5629727" cy="3491200"/>
          </a:xfrm>
          <a:prstGeom prst="rect">
            <a:avLst/>
          </a:prstGeom>
        </p:spPr>
        <p:txBody>
          <a:bodyPr spcFirstLastPara="1" wrap="square" lIns="121676" tIns="121676" rIns="121676" bIns="121676" anchor="t" anchorCtr="0">
            <a:noAutofit/>
          </a:bodyPr>
          <a:lstStyle/>
          <a:p>
            <a:pPr>
              <a:buClrTx/>
            </a:pPr>
            <a:r>
              <a:rPr lang="sv-SE" dirty="0">
                <a:latin typeface="Gotham Light" pitchFamily="50" charset="0"/>
                <a:ea typeface="ＭＳ Ｐゴシック" pitchFamily="34" charset="-128"/>
              </a:rPr>
              <a:t>Företagens syfte med export: öka försäljningen, lägre kostnader genom storleksfördelar</a:t>
            </a:r>
          </a:p>
          <a:p>
            <a:pPr>
              <a:buClrTx/>
            </a:pPr>
            <a:r>
              <a:rPr lang="sv-SE" dirty="0">
                <a:latin typeface="Gotham Light" pitchFamily="50" charset="0"/>
                <a:ea typeface="ＭＳ Ｐゴシック" pitchFamily="34" charset="-128"/>
              </a:rPr>
              <a:t>Samhällsekonomiskt syfte med export: att finansiera import</a:t>
            </a:r>
            <a:endParaRPr lang="en-US" dirty="0">
              <a:latin typeface="Gotham Light" pitchFamily="50" charset="0"/>
              <a:ea typeface="ＭＳ Ｐゴシック" pitchFamily="34" charset="-128"/>
            </a:endParaRPr>
          </a:p>
          <a:p>
            <a:pPr>
              <a:buClrTx/>
            </a:pPr>
            <a:r>
              <a:rPr lang="en-US" dirty="0" err="1">
                <a:latin typeface="Gotham Light" pitchFamily="50" charset="0"/>
                <a:ea typeface="ＭＳ Ｐゴシック" pitchFamily="34" charset="-128"/>
              </a:rPr>
              <a:t>Jämför</a:t>
            </a:r>
            <a:r>
              <a:rPr lang="en-US" dirty="0">
                <a:latin typeface="Gotham Light" pitchFamily="50" charset="0"/>
                <a:ea typeface="ＭＳ Ｐゴシック" pitchFamily="34" charset="-128"/>
              </a:rPr>
              <a:t>: </a:t>
            </a:r>
            <a:r>
              <a:rPr lang="en-US" dirty="0" err="1">
                <a:latin typeface="Gotham Light" pitchFamily="50" charset="0"/>
                <a:ea typeface="ＭＳ Ｐゴシック" pitchFamily="34" charset="-128"/>
              </a:rPr>
              <a:t>arbete</a:t>
            </a:r>
            <a:r>
              <a:rPr lang="en-US" dirty="0">
                <a:latin typeface="Gotham Light" pitchFamily="50" charset="0"/>
                <a:ea typeface="ＭＳ Ｐゴシック" pitchFamily="34" charset="-128"/>
              </a:rPr>
              <a:t> </a:t>
            </a:r>
            <a:r>
              <a:rPr lang="en-US" dirty="0" err="1">
                <a:latin typeface="Gotham Light" pitchFamily="50" charset="0"/>
                <a:ea typeface="ＭＳ Ｐゴシック" pitchFamily="34" charset="-128"/>
              </a:rPr>
              <a:t>och</a:t>
            </a:r>
            <a:r>
              <a:rPr lang="en-US" dirty="0">
                <a:latin typeface="Gotham Light" pitchFamily="50" charset="0"/>
                <a:ea typeface="ＭＳ Ｐゴシック" pitchFamily="34" charset="-128"/>
              </a:rPr>
              <a:t> </a:t>
            </a:r>
            <a:r>
              <a:rPr lang="en-US" dirty="0" err="1">
                <a:latin typeface="Gotham Light" pitchFamily="50" charset="0"/>
                <a:ea typeface="ＭＳ Ｐゴシック" pitchFamily="34" charset="-128"/>
              </a:rPr>
              <a:t>konsumtion</a:t>
            </a:r>
            <a:r>
              <a:rPr lang="en-US" dirty="0">
                <a:latin typeface="Gotham Light" pitchFamily="50" charset="0"/>
                <a:ea typeface="ＭＳ Ｐゴシック" pitchFamily="34" charset="-128"/>
              </a:rPr>
              <a:t> </a:t>
            </a:r>
            <a:r>
              <a:rPr lang="en-US" dirty="0" err="1">
                <a:latin typeface="Gotham Light" pitchFamily="50" charset="0"/>
                <a:ea typeface="ＭＳ Ｐゴシック" pitchFamily="34" charset="-128"/>
              </a:rPr>
              <a:t>för</a:t>
            </a:r>
            <a:r>
              <a:rPr lang="en-US" dirty="0">
                <a:latin typeface="Gotham Light" pitchFamily="50" charset="0"/>
                <a:ea typeface="ＭＳ Ｐゴシック" pitchFamily="34" charset="-128"/>
              </a:rPr>
              <a:t> </a:t>
            </a:r>
            <a:r>
              <a:rPr lang="en-US" dirty="0" err="1">
                <a:latin typeface="Gotham Light" pitchFamily="50" charset="0"/>
                <a:ea typeface="ＭＳ Ｐゴシック" pitchFamily="34" charset="-128"/>
              </a:rPr>
              <a:t>en</a:t>
            </a:r>
            <a:r>
              <a:rPr lang="en-US" dirty="0">
                <a:latin typeface="Gotham Light" pitchFamily="50" charset="0"/>
                <a:ea typeface="ＭＳ Ｐゴシック" pitchFamily="34" charset="-128"/>
              </a:rPr>
              <a:t> </a:t>
            </a:r>
            <a:r>
              <a:rPr lang="en-US" dirty="0" err="1">
                <a:latin typeface="Gotham Light" pitchFamily="50" charset="0"/>
                <a:ea typeface="ＭＳ Ｐゴシック" pitchFamily="34" charset="-128"/>
              </a:rPr>
              <a:t>individ</a:t>
            </a:r>
            <a:r>
              <a:rPr lang="en-US" dirty="0">
                <a:latin typeface="Gotham Light" pitchFamily="50" charset="0"/>
                <a:ea typeface="ＭＳ Ｐゴシック" pitchFamily="34" charset="-128"/>
              </a:rPr>
              <a:t> </a:t>
            </a:r>
          </a:p>
        </p:txBody>
      </p:sp>
      <p:sp>
        <p:nvSpPr>
          <p:cNvPr id="195" name="Google Shape;195;p19"/>
          <p:cNvSpPr txBox="1">
            <a:spLocks noGrp="1"/>
          </p:cNvSpPr>
          <p:nvPr>
            <p:ph type="sldNum" idx="12"/>
          </p:nvPr>
        </p:nvSpPr>
        <p:spPr>
          <a:xfrm>
            <a:off x="11407833" y="6101933"/>
            <a:ext cx="580800" cy="580800"/>
          </a:xfrm>
          <a:prstGeom prst="rect">
            <a:avLst/>
          </a:prstGeom>
        </p:spPr>
        <p:txBody>
          <a:bodyPr spcFirstLastPara="1" wrap="square" lIns="121676" tIns="121676" rIns="121676" bIns="121676" anchor="ctr" anchorCtr="0">
            <a:noAutofit/>
          </a:bodyPr>
          <a:lstStyle/>
          <a:p>
            <a:fld id="{00000000-1234-1234-1234-123412341234}" type="slidenum">
              <a:rPr lang="en"/>
              <a:pPr/>
              <a:t>11</a:t>
            </a:fld>
            <a:endParaRPr/>
          </a:p>
        </p:txBody>
      </p:sp>
      <p:pic>
        <p:nvPicPr>
          <p:cNvPr id="16" name="Bildobjekt 15">
            <a:hlinkClick r:id="rId6" action="ppaction://hlinksldjump"/>
            <a:extLst>
              <a:ext uri="{FF2B5EF4-FFF2-40B4-BE49-F238E27FC236}">
                <a16:creationId xmlns:a16="http://schemas.microsoft.com/office/drawing/2014/main" id="{7C4DCBAE-BC4C-4DAC-B1AE-F44E365C52C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4022106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3" name="Bildobjekt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70610" y="1542211"/>
            <a:ext cx="3910967" cy="3784585"/>
          </a:xfrm>
          <a:prstGeom prst="ellipse">
            <a:avLst/>
          </a:prstGeom>
        </p:spPr>
      </p:pic>
      <p:grpSp>
        <p:nvGrpSpPr>
          <p:cNvPr id="189" name="Google Shape;189;p19"/>
          <p:cNvGrpSpPr/>
          <p:nvPr/>
        </p:nvGrpSpPr>
        <p:grpSpPr>
          <a:xfrm>
            <a:off x="7804133" y="4091235"/>
            <a:ext cx="2052800" cy="20528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defTabSz="1216710"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defTabSz="1216710"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defTabSz="1216710"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193" name="Google Shape;193;p19"/>
          <p:cNvSpPr txBox="1">
            <a:spLocks noGrp="1"/>
          </p:cNvSpPr>
          <p:nvPr>
            <p:ph type="title"/>
          </p:nvPr>
        </p:nvSpPr>
        <p:spPr>
          <a:xfrm>
            <a:off x="609600" y="1554833"/>
            <a:ext cx="7194533" cy="910800"/>
          </a:xfrm>
          <a:prstGeom prst="rect">
            <a:avLst/>
          </a:prstGeom>
        </p:spPr>
        <p:txBody>
          <a:bodyPr spcFirstLastPara="1" wrap="square" lIns="121676" tIns="121676" rIns="121676" bIns="121676" anchor="b" anchorCtr="0">
            <a:noAutofit/>
          </a:bodyPr>
          <a:lstStyle/>
          <a:p>
            <a:r>
              <a:rPr lang="sv-SE" b="0" dirty="0">
                <a:latin typeface="Gotham Bold" pitchFamily="50" charset="0"/>
              </a:rPr>
              <a:t>Vad behövs? </a:t>
            </a:r>
            <a:endParaRPr b="0" dirty="0">
              <a:latin typeface="Gotham Bold" pitchFamily="50" charset="0"/>
            </a:endParaRPr>
          </a:p>
        </p:txBody>
      </p:sp>
      <p:sp>
        <p:nvSpPr>
          <p:cNvPr id="194" name="Google Shape;194;p19"/>
          <p:cNvSpPr txBox="1">
            <a:spLocks noGrp="1"/>
          </p:cNvSpPr>
          <p:nvPr>
            <p:ph type="body" idx="1"/>
          </p:nvPr>
        </p:nvSpPr>
        <p:spPr>
          <a:xfrm>
            <a:off x="1426168" y="2610733"/>
            <a:ext cx="5629727" cy="3491200"/>
          </a:xfrm>
          <a:prstGeom prst="rect">
            <a:avLst/>
          </a:prstGeom>
        </p:spPr>
        <p:txBody>
          <a:bodyPr spcFirstLastPara="1" wrap="square" lIns="121676" tIns="121676" rIns="121676" bIns="121676" anchor="t" anchorCtr="0">
            <a:noAutofit/>
          </a:bodyPr>
          <a:lstStyle/>
          <a:p>
            <a:pPr>
              <a:buClrTx/>
            </a:pPr>
            <a:r>
              <a:rPr lang="sv-SE" dirty="0">
                <a:latin typeface="Gotham Light" pitchFamily="50" charset="0"/>
                <a:ea typeface="ＭＳ Ｐゴシック" pitchFamily="34" charset="-128"/>
              </a:rPr>
              <a:t>Öppna gränser</a:t>
            </a:r>
          </a:p>
          <a:p>
            <a:pPr>
              <a:buClrTx/>
            </a:pPr>
            <a:r>
              <a:rPr lang="sv-SE" dirty="0">
                <a:latin typeface="Gotham Light" pitchFamily="50" charset="0"/>
                <a:ea typeface="ＭＳ Ｐゴシック" pitchFamily="34" charset="-128"/>
              </a:rPr>
              <a:t>Äganderätt och avtalsfrihet</a:t>
            </a:r>
          </a:p>
          <a:p>
            <a:pPr>
              <a:buClrTx/>
            </a:pPr>
            <a:r>
              <a:rPr lang="sv-SE" dirty="0">
                <a:latin typeface="Gotham Light" pitchFamily="50" charset="0"/>
                <a:ea typeface="ＭＳ Ｐゴシック" pitchFamily="34" charset="-128"/>
              </a:rPr>
              <a:t>Betalningsmedel – allmänt accepterat med garanterat värde</a:t>
            </a:r>
          </a:p>
          <a:p>
            <a:pPr>
              <a:buClrTx/>
            </a:pPr>
            <a:r>
              <a:rPr lang="sv-SE" dirty="0">
                <a:latin typeface="Gotham Light" pitchFamily="50" charset="0"/>
                <a:ea typeface="ＭＳ Ｐゴシック" pitchFamily="34" charset="-128"/>
              </a:rPr>
              <a:t>Fungerande finansmarknad – banker och försäkringsbolag</a:t>
            </a:r>
          </a:p>
          <a:p>
            <a:pPr>
              <a:buClrTx/>
            </a:pPr>
            <a:r>
              <a:rPr lang="sv-SE" dirty="0">
                <a:latin typeface="Gotham Light" pitchFamily="50" charset="0"/>
                <a:ea typeface="ＭＳ Ｐゴシック" pitchFamily="34" charset="-128"/>
              </a:rPr>
              <a:t>Kommunikationer, logistik och internet</a:t>
            </a:r>
          </a:p>
          <a:p>
            <a:pPr>
              <a:buClrTx/>
            </a:pPr>
            <a:r>
              <a:rPr lang="sv-SE" dirty="0">
                <a:latin typeface="Gotham Light" pitchFamily="50" charset="0"/>
                <a:ea typeface="ＭＳ Ｐゴシック" pitchFamily="34" charset="-128"/>
              </a:rPr>
              <a:t>Dataflöden</a:t>
            </a:r>
          </a:p>
        </p:txBody>
      </p:sp>
      <p:sp>
        <p:nvSpPr>
          <p:cNvPr id="195" name="Google Shape;195;p19"/>
          <p:cNvSpPr txBox="1">
            <a:spLocks noGrp="1"/>
          </p:cNvSpPr>
          <p:nvPr>
            <p:ph type="sldNum" idx="12"/>
          </p:nvPr>
        </p:nvSpPr>
        <p:spPr>
          <a:xfrm>
            <a:off x="11407833" y="6101933"/>
            <a:ext cx="580800" cy="580800"/>
          </a:xfrm>
          <a:prstGeom prst="rect">
            <a:avLst/>
          </a:prstGeom>
        </p:spPr>
        <p:txBody>
          <a:bodyPr spcFirstLastPara="1" wrap="square" lIns="121676" tIns="121676" rIns="121676" bIns="121676" anchor="ctr" anchorCtr="0">
            <a:noAutofit/>
          </a:bodyPr>
          <a:lstStyle/>
          <a:p>
            <a:fld id="{00000000-1234-1234-1234-123412341234}" type="slidenum">
              <a:rPr lang="en"/>
              <a:pPr/>
              <a:t>12</a:t>
            </a:fld>
            <a:endParaRPr/>
          </a:p>
        </p:txBody>
      </p:sp>
      <p:sp>
        <p:nvSpPr>
          <p:cNvPr id="16" name="Google Shape;687;p39"/>
          <p:cNvSpPr/>
          <p:nvPr/>
        </p:nvSpPr>
        <p:spPr>
          <a:xfrm>
            <a:off x="8331157" y="4618515"/>
            <a:ext cx="998755" cy="998816"/>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solidFill>
            <a:schemeClr val="bg1"/>
          </a:solidFill>
          <a:ln w="12175" cap="rnd" cmpd="sng">
            <a:solidFill>
              <a:schemeClr val="bg1"/>
            </a:solidFill>
            <a:prstDash val="solid"/>
            <a:round/>
            <a:headEnd type="none" w="sm" len="sm"/>
            <a:tailEnd type="none" w="sm" len="sm"/>
          </a:ln>
        </p:spPr>
        <p:txBody>
          <a:bodyPr spcFirstLastPara="1" wrap="square" lIns="91278" tIns="91278" rIns="91278" bIns="91278" anchor="ctr" anchorCtr="0">
            <a:noAutofit/>
          </a:bodyPr>
          <a:lstStyle/>
          <a:p>
            <a:pPr>
              <a:spcBef>
                <a:spcPts val="0"/>
              </a:spcBef>
              <a:spcAft>
                <a:spcPts val="0"/>
              </a:spcAft>
            </a:pPr>
            <a:endParaRPr>
              <a:solidFill>
                <a:schemeClr val="bg1"/>
              </a:solidFill>
            </a:endParaRPr>
          </a:p>
        </p:txBody>
      </p:sp>
      <p:pic>
        <p:nvPicPr>
          <p:cNvPr id="11" name="Bildobjekt 10">
            <a:hlinkClick r:id="rId4" action="ppaction://hlinksldjump"/>
            <a:extLst>
              <a:ext uri="{FF2B5EF4-FFF2-40B4-BE49-F238E27FC236}">
                <a16:creationId xmlns:a16="http://schemas.microsoft.com/office/drawing/2014/main" id="{17D98245-DCC3-4701-9645-4DD2F13001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460" y="6236277"/>
            <a:ext cx="1804978" cy="383903"/>
          </a:xfrm>
          <a:prstGeom prst="rect">
            <a:avLst/>
          </a:prstGeom>
        </p:spPr>
      </p:pic>
    </p:spTree>
    <p:extLst>
      <p:ext uri="{BB962C8B-B14F-4D97-AF65-F5344CB8AC3E}">
        <p14:creationId xmlns:p14="http://schemas.microsoft.com/office/powerpoint/2010/main" val="63360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300" name="Google Shape;300;p27"/>
          <p:cNvSpPr txBox="1">
            <a:spLocks noGrp="1"/>
          </p:cNvSpPr>
          <p:nvPr>
            <p:ph type="sldNum" idx="12"/>
          </p:nvPr>
        </p:nvSpPr>
        <p:spPr>
          <a:xfrm>
            <a:off x="11407833" y="6101933"/>
            <a:ext cx="580800" cy="580800"/>
          </a:xfrm>
          <a:prstGeom prst="rect">
            <a:avLst/>
          </a:prstGeom>
        </p:spPr>
        <p:txBody>
          <a:bodyPr spcFirstLastPara="1" wrap="square" lIns="121689" tIns="121689" rIns="121689" bIns="121689" anchor="ctr" anchorCtr="0">
            <a:noAutofit/>
          </a:bodyPr>
          <a:lstStyle/>
          <a:p>
            <a:pPr>
              <a:spcBef>
                <a:spcPts val="0"/>
              </a:spcBef>
              <a:spcAft>
                <a:spcPts val="0"/>
              </a:spcAft>
            </a:pPr>
            <a:fld id="{00000000-1234-1234-1234-123412341234}" type="slidenum">
              <a:rPr lang="en"/>
              <a:pPr>
                <a:spcBef>
                  <a:spcPts val="0"/>
                </a:spcBef>
                <a:spcAft>
                  <a:spcPts val="0"/>
                </a:spcAft>
              </a:pPr>
              <a:t>13</a:t>
            </a:fld>
            <a:endParaRPr/>
          </a:p>
        </p:txBody>
      </p:sp>
      <p:pic>
        <p:nvPicPr>
          <p:cNvPr id="15" name="Bildobjekt 14">
            <a:extLst>
              <a:ext uri="{FF2B5EF4-FFF2-40B4-BE49-F238E27FC236}">
                <a16:creationId xmlns:a16="http://schemas.microsoft.com/office/drawing/2014/main" id="{03AFEA5E-D8D9-488A-800B-09BB13AAAD9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3082" b="99150" l="832" r="100000">
                        <a14:foregroundMark x1="11925" y1="19341" x2="11425" y2="27205"/>
                        <a14:foregroundMark x1="6767" y1="34325" x2="6267" y2="36344"/>
                        <a14:foregroundMark x1="4936" y1="12540" x2="444" y2="16791"/>
                        <a14:foregroundMark x1="12479" y1="17109" x2="18691" y2="12540"/>
                        <a14:foregroundMark x1="32390" y1="12752" x2="35053" y2="4145"/>
                        <a14:foregroundMark x1="20521" y1="12009" x2="21963" y2="12009"/>
                        <a14:foregroundMark x1="14420" y1="20935" x2="23017" y2="23911"/>
                        <a14:foregroundMark x1="26456" y1="24442" x2="26567" y2="23698"/>
                        <a14:foregroundMark x1="23572" y1="26674" x2="25125" y2="26674"/>
                        <a14:foregroundMark x1="18026" y1="54304" x2="28952" y2="69713"/>
                        <a14:foregroundMark x1="23295" y1="97556" x2="20632" y2="85441"/>
                        <a14:foregroundMark x1="41265" y1="30712" x2="50860" y2="22104"/>
                        <a14:foregroundMark x1="42318" y1="19341" x2="44260" y2="25717"/>
                        <a14:foregroundMark x1="41098" y1="22104" x2="41486" y2="20616"/>
                        <a14:foregroundMark x1="45480" y1="15834" x2="49695" y2="11583"/>
                        <a14:foregroundMark x1="46256" y1="19129" x2="45979" y2="20404"/>
                        <a14:foregroundMark x1="38214" y1="13071" x2="39767" y2="12752"/>
                        <a14:foregroundMark x1="47033" y1="4995" x2="48253" y2="5420"/>
                        <a14:foregroundMark x1="52191" y1="49203" x2="58014" y2="53773"/>
                        <a14:foregroundMark x1="58014" y1="76833" x2="58957" y2="70457"/>
                        <a14:foregroundMark x1="53910" y1="83847" x2="51913" y2="80553"/>
                        <a14:foregroundMark x1="53245" y1="78852" x2="56961" y2="79596"/>
                        <a14:foregroundMark x1="80200" y1="82359" x2="90904" y2="76833"/>
                        <a14:foregroundMark x1="96284" y1="73964" x2="99445" y2="73539"/>
                        <a14:foregroundMark x1="93123" y1="92242" x2="98669" y2="85654"/>
                        <a14:foregroundMark x1="77038" y1="59299" x2="93511" y2="63868"/>
                        <a14:foregroundMark x1="75984" y1="47503" x2="78314" y2="65675"/>
                        <a14:foregroundMark x1="84138" y1="24442" x2="86800" y2="35282"/>
                        <a14:foregroundMark x1="81531" y1="27949" x2="85080" y2="36344"/>
                        <a14:foregroundMark x1="78869" y1="28480" x2="85080" y2="56536"/>
                        <a14:foregroundMark x1="3993" y1="11796" x2="31614" y2="3401"/>
                        <a14:foregroundMark x1="14975" y1="9033" x2="21021" y2="4995"/>
                        <a14:foregroundMark x1="16029" y1="42614" x2="23683" y2="51222"/>
                        <a14:foregroundMark x1="16140" y1="39320" x2="23960" y2="49947"/>
                        <a14:foregroundMark x1="16528" y1="40595" x2="16528" y2="46652"/>
                        <a14:foregroundMark x1="14309" y1="49947" x2="19468" y2="62380"/>
                        <a14:foregroundMark x1="5879" y1="33581" x2="6378" y2="43358"/>
                        <a14:foregroundMark x1="45202" y1="13071" x2="47421" y2="15834"/>
                        <a14:foregroundMark x1="57626" y1="11265" x2="57626" y2="5739"/>
                        <a14:foregroundMark x1="62784" y1="4676" x2="70826" y2="9458"/>
                        <a14:foregroundMark x1="33056" y1="90436" x2="78203" y2="89692"/>
                        <a14:foregroundMark x1="32668" y1="94474" x2="77149" y2="95218"/>
                        <a14:foregroundMark x1="32668" y1="96281" x2="75541" y2="97237"/>
                        <a14:foregroundMark x1="33167" y1="88948" x2="33056" y2="98300"/>
                        <a14:foregroundMark x1="32390" y1="88204" x2="74099" y2="88629"/>
                        <a14:foregroundMark x1="31448" y1="96068" x2="40599" y2="96281"/>
                        <a14:foregroundMark x1="31614" y1="88948" x2="32390" y2="99256"/>
                        <a14:foregroundMark x1="86412" y1="90223" x2="88907" y2="89479"/>
                        <a14:foregroundMark x1="69606" y1="54304" x2="68331" y2="49522"/>
                        <a14:foregroundMark x1="82141" y1="65887" x2="84914" y2="66206"/>
                        <a14:foregroundMark x1="93788" y1="62593" x2="98281" y2="70670"/>
                        <a14:foregroundMark x1="54021" y1="4463" x2="58403" y2="3719"/>
                        <a14:foregroundMark x1="14199" y1="95218" x2="1220" y2="95005"/>
                        <a14:foregroundMark x1="7432" y1="94474" x2="7432" y2="94474"/>
                        <a14:foregroundMark x1="92734" y1="89904" x2="97338" y2="85654"/>
                        <a14:foregroundMark x1="11037" y1="93199" x2="1387" y2="92774"/>
                        <a14:foregroundMark x1="12202" y1="91923" x2="832" y2="92455"/>
                        <a14:foregroundMark x1="72379" y1="93730" x2="78480" y2="93730"/>
                        <a14:foregroundMark x1="72268" y1="97024" x2="83250" y2="97556"/>
                        <a14:foregroundMark x1="31891" y1="85866" x2="76761" y2="87673"/>
                        <a14:foregroundMark x1="93233" y1="91923" x2="99057" y2="89160"/>
                      </a14:backgroundRemoval>
                    </a14:imgEffect>
                  </a14:imgLayer>
                </a14:imgProps>
              </a:ext>
              <a:ext uri="{28A0092B-C50C-407E-A947-70E740481C1C}">
                <a14:useLocalDpi xmlns:a14="http://schemas.microsoft.com/office/drawing/2010/main"/>
              </a:ext>
            </a:extLst>
          </a:blip>
          <a:srcRect/>
          <a:stretch/>
        </p:blipFill>
        <p:spPr>
          <a:xfrm>
            <a:off x="914203" y="886587"/>
            <a:ext cx="10337800" cy="5395380"/>
          </a:xfrm>
          <a:prstGeom prst="rect">
            <a:avLst/>
          </a:prstGeom>
        </p:spPr>
      </p:pic>
      <p:sp>
        <p:nvSpPr>
          <p:cNvPr id="16" name="textruta 15">
            <a:extLst>
              <a:ext uri="{FF2B5EF4-FFF2-40B4-BE49-F238E27FC236}">
                <a16:creationId xmlns:a16="http://schemas.microsoft.com/office/drawing/2014/main" id="{95248F1F-E97C-4F1C-B3B9-7B706F9AE0A3}"/>
              </a:ext>
            </a:extLst>
          </p:cNvPr>
          <p:cNvSpPr txBox="1"/>
          <p:nvPr/>
        </p:nvSpPr>
        <p:spPr>
          <a:xfrm>
            <a:off x="204720" y="6220924"/>
            <a:ext cx="7937331" cy="646328"/>
          </a:xfrm>
          <a:prstGeom prst="rect">
            <a:avLst/>
          </a:prstGeom>
          <a:noFill/>
        </p:spPr>
        <p:txBody>
          <a:bodyPr wrap="square" lIns="91268" tIns="45718" rIns="91268" bIns="45718" rtlCol="0">
            <a:spAutoFit/>
          </a:bodyPr>
          <a:lstStyle/>
          <a:p>
            <a:r>
              <a:rPr lang="sv-SE" sz="1200" dirty="0">
                <a:solidFill>
                  <a:srgbClr val="000000"/>
                </a:solidFill>
                <a:latin typeface="Gotham Light" pitchFamily="50" charset="0"/>
              </a:rPr>
              <a:t>Karta som visar olika länders främsta export (inom varuhandel) </a:t>
            </a:r>
            <a:br>
              <a:rPr lang="sv-SE" sz="1200" dirty="0">
                <a:solidFill>
                  <a:srgbClr val="000000"/>
                </a:solidFill>
                <a:latin typeface="Gotham Light" pitchFamily="50" charset="0"/>
              </a:rPr>
            </a:br>
            <a:r>
              <a:rPr lang="sv-SE" sz="1200" dirty="0">
                <a:solidFill>
                  <a:srgbClr val="000000"/>
                </a:solidFill>
                <a:latin typeface="Gotham Light" pitchFamily="50" charset="0"/>
              </a:rPr>
              <a:t>(”</a:t>
            </a:r>
            <a:r>
              <a:rPr lang="en-US" sz="1200" dirty="0">
                <a:solidFill>
                  <a:srgbClr val="000000"/>
                </a:solidFill>
                <a:latin typeface="Gotham Light" pitchFamily="50" charset="0"/>
              </a:rPr>
              <a:t>Correction: This map incorrectly identifies Mexico's most valuable export. It is manufactured goods.”) </a:t>
            </a:r>
            <a:r>
              <a:rPr lang="sv-SE" sz="1200" dirty="0">
                <a:solidFill>
                  <a:srgbClr val="000000"/>
                </a:solidFill>
                <a:latin typeface="Gotham Light" pitchFamily="50" charset="0"/>
              </a:rPr>
              <a:t>Källa: Global Post / CIA </a:t>
            </a:r>
            <a:r>
              <a:rPr lang="sv-SE" sz="1200" dirty="0" err="1">
                <a:solidFill>
                  <a:srgbClr val="000000"/>
                </a:solidFill>
                <a:latin typeface="Gotham Light" pitchFamily="50" charset="0"/>
              </a:rPr>
              <a:t>FactBook</a:t>
            </a:r>
            <a:endParaRPr lang="sv-SE" sz="1200" dirty="0">
              <a:solidFill>
                <a:srgbClr val="000000"/>
              </a:solidFill>
              <a:latin typeface="Gotham Light" pitchFamily="50" charset="0"/>
            </a:endParaRPr>
          </a:p>
        </p:txBody>
      </p:sp>
      <p:pic>
        <p:nvPicPr>
          <p:cNvPr id="6" name="Bildobjekt 5">
            <a:hlinkClick r:id="rId5" action="ppaction://hlinksldjump"/>
            <a:extLst>
              <a:ext uri="{FF2B5EF4-FFF2-40B4-BE49-F238E27FC236}">
                <a16:creationId xmlns:a16="http://schemas.microsoft.com/office/drawing/2014/main" id="{865F5C9A-81AD-4100-90B7-CF0F722554E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1973208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19"/>
          <p:cNvPicPr preferRelativeResize="0"/>
          <p:nvPr/>
        </p:nvPicPr>
        <p:blipFill>
          <a:blip r:embed="rId3" cstate="screen">
            <a:extLst>
              <a:ext uri="{28A0092B-C50C-407E-A947-70E740481C1C}">
                <a14:useLocalDpi xmlns:a14="http://schemas.microsoft.com/office/drawing/2010/main"/>
              </a:ext>
            </a:extLst>
          </a:blip>
          <a:stretch>
            <a:fillRect/>
          </a:stretch>
        </p:blipFill>
        <p:spPr>
          <a:xfrm>
            <a:off x="8185492" y="907008"/>
            <a:ext cx="4713596" cy="6284795"/>
          </a:xfrm>
          <a:prstGeom prst="ellipse">
            <a:avLst/>
          </a:prstGeom>
          <a:noFill/>
          <a:ln>
            <a:noFill/>
          </a:ln>
        </p:spPr>
      </p:pic>
      <p:grpSp>
        <p:nvGrpSpPr>
          <p:cNvPr id="189" name="Google Shape;189;p19"/>
          <p:cNvGrpSpPr/>
          <p:nvPr/>
        </p:nvGrpSpPr>
        <p:grpSpPr>
          <a:xfrm>
            <a:off x="7804133" y="4091467"/>
            <a:ext cx="2052800" cy="20528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defTabSz="1217160"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defTabSz="1217160"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defTabSz="1217160"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2" name="textruta 1">
            <a:extLst>
              <a:ext uri="{FF2B5EF4-FFF2-40B4-BE49-F238E27FC236}">
                <a16:creationId xmlns:a16="http://schemas.microsoft.com/office/drawing/2014/main" id="{7E0225AF-E148-404C-8E0D-2F287FF1DFB2}"/>
              </a:ext>
            </a:extLst>
          </p:cNvPr>
          <p:cNvSpPr txBox="1"/>
          <p:nvPr/>
        </p:nvSpPr>
        <p:spPr>
          <a:xfrm>
            <a:off x="8460177" y="4517469"/>
            <a:ext cx="1797117" cy="1200329"/>
          </a:xfrm>
          <a:prstGeom prst="rect">
            <a:avLst/>
          </a:prstGeom>
          <a:noFill/>
        </p:spPr>
        <p:txBody>
          <a:bodyPr wrap="square" rtlCol="0">
            <a:spAutoFit/>
          </a:bodyPr>
          <a:lstStyle/>
          <a:p>
            <a:r>
              <a:rPr lang="sv-SE" sz="7200" dirty="0">
                <a:solidFill>
                  <a:schemeClr val="bg1"/>
                </a:solidFill>
              </a:rPr>
              <a:t>?</a:t>
            </a:r>
          </a:p>
        </p:txBody>
      </p:sp>
      <p:sp>
        <p:nvSpPr>
          <p:cNvPr id="193" name="Google Shape;193;p19"/>
          <p:cNvSpPr txBox="1">
            <a:spLocks noGrp="1"/>
          </p:cNvSpPr>
          <p:nvPr>
            <p:ph type="title"/>
          </p:nvPr>
        </p:nvSpPr>
        <p:spPr>
          <a:xfrm>
            <a:off x="609600" y="1554833"/>
            <a:ext cx="6960400" cy="910800"/>
          </a:xfrm>
          <a:prstGeom prst="rect">
            <a:avLst/>
          </a:prstGeom>
        </p:spPr>
        <p:txBody>
          <a:bodyPr spcFirstLastPara="1" wrap="square" lIns="121716" tIns="121716" rIns="121716" bIns="121716" anchor="b" anchorCtr="0">
            <a:noAutofit/>
          </a:bodyPr>
          <a:lstStyle/>
          <a:p>
            <a:r>
              <a:rPr lang="en" b="0" dirty="0">
                <a:latin typeface="Gotham Bold" pitchFamily="50" charset="0"/>
              </a:rPr>
              <a:t>Varför handlar vi? </a:t>
            </a:r>
            <a:endParaRPr b="0" dirty="0">
              <a:latin typeface="Gotham Bold" pitchFamily="50" charset="0"/>
            </a:endParaRPr>
          </a:p>
        </p:txBody>
      </p:sp>
      <p:sp>
        <p:nvSpPr>
          <p:cNvPr id="194" name="Google Shape;194;p19"/>
          <p:cNvSpPr txBox="1">
            <a:spLocks noGrp="1"/>
          </p:cNvSpPr>
          <p:nvPr>
            <p:ph type="body" idx="1"/>
          </p:nvPr>
        </p:nvSpPr>
        <p:spPr>
          <a:xfrm>
            <a:off x="1426167" y="2610733"/>
            <a:ext cx="6144000" cy="3491200"/>
          </a:xfrm>
          <a:prstGeom prst="rect">
            <a:avLst/>
          </a:prstGeom>
        </p:spPr>
        <p:txBody>
          <a:bodyPr spcFirstLastPara="1" wrap="square" lIns="121716" tIns="121716" rIns="121716" bIns="121716" anchor="t" anchorCtr="0">
            <a:noAutofit/>
          </a:bodyPr>
          <a:lstStyle/>
          <a:p>
            <a:r>
              <a:rPr lang="sv-SE" dirty="0">
                <a:latin typeface="Gotham Light" pitchFamily="50" charset="0"/>
              </a:rPr>
              <a:t>Alla länder har per definition komparativa fördelar – även om de absolut sett är dåliga på allt</a:t>
            </a:r>
          </a:p>
          <a:p>
            <a:r>
              <a:rPr lang="sv-SE" dirty="0">
                <a:latin typeface="Gotham Light" pitchFamily="50" charset="0"/>
              </a:rPr>
              <a:t>Specialisering – genom arbetsdelning blir vi effektiva och kan producera mer till samma kostnad. </a:t>
            </a:r>
          </a:p>
          <a:p>
            <a:r>
              <a:rPr lang="sv-SE" dirty="0">
                <a:latin typeface="Gotham Light" pitchFamily="50" charset="0"/>
              </a:rPr>
              <a:t>Länder har begränsade resurser </a:t>
            </a:r>
            <a:br>
              <a:rPr lang="sv-SE" dirty="0">
                <a:latin typeface="Gotham Light" pitchFamily="50" charset="0"/>
              </a:rPr>
            </a:br>
            <a:r>
              <a:rPr lang="sv-SE" dirty="0">
                <a:latin typeface="Gotham Light" pitchFamily="50" charset="0"/>
              </a:rPr>
              <a:t>(produktionsfaktorer: arbetskraft, kapital, </a:t>
            </a:r>
            <a:br>
              <a:rPr lang="sv-SE" dirty="0">
                <a:latin typeface="Gotham Light" pitchFamily="50" charset="0"/>
              </a:rPr>
            </a:br>
            <a:r>
              <a:rPr lang="sv-SE" dirty="0">
                <a:latin typeface="Gotham Light" pitchFamily="50" charset="0"/>
              </a:rPr>
              <a:t>naturresurser såsom landyta)</a:t>
            </a:r>
            <a:endParaRPr dirty="0">
              <a:latin typeface="Gotham Light" pitchFamily="50" charset="0"/>
            </a:endParaRPr>
          </a:p>
        </p:txBody>
      </p:sp>
      <p:sp>
        <p:nvSpPr>
          <p:cNvPr id="195" name="Google Shape;195;p19"/>
          <p:cNvSpPr txBox="1">
            <a:spLocks noGrp="1"/>
          </p:cNvSpPr>
          <p:nvPr>
            <p:ph type="sldNum" idx="12"/>
          </p:nvPr>
        </p:nvSpPr>
        <p:spPr>
          <a:xfrm>
            <a:off x="11407833" y="6101933"/>
            <a:ext cx="580800" cy="580800"/>
          </a:xfrm>
          <a:prstGeom prst="rect">
            <a:avLst/>
          </a:prstGeom>
        </p:spPr>
        <p:txBody>
          <a:bodyPr spcFirstLastPara="1" wrap="square" lIns="121716" tIns="121716" rIns="121716" bIns="121716" anchor="ctr" anchorCtr="0">
            <a:noAutofit/>
          </a:bodyPr>
          <a:lstStyle/>
          <a:p>
            <a:fld id="{00000000-1234-1234-1234-123412341234}" type="slidenum">
              <a:rPr lang="en"/>
              <a:pPr/>
              <a:t>14</a:t>
            </a:fld>
            <a:endParaRPr/>
          </a:p>
        </p:txBody>
      </p:sp>
      <p:pic>
        <p:nvPicPr>
          <p:cNvPr id="23" name="Bildobjekt 22">
            <a:hlinkClick r:id="rId4" action="ppaction://hlinksldjump"/>
            <a:extLst>
              <a:ext uri="{FF2B5EF4-FFF2-40B4-BE49-F238E27FC236}">
                <a16:creationId xmlns:a16="http://schemas.microsoft.com/office/drawing/2014/main" id="{A99DF131-BC73-452D-9E84-95CE81BA37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23155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64A8">
            <a:alpha val="40000"/>
          </a:srgbClr>
        </a:solidFill>
        <a:effectLst/>
      </p:bgPr>
    </p:bg>
    <p:spTree>
      <p:nvGrpSpPr>
        <p:cNvPr id="1" name="Shape 174"/>
        <p:cNvGrpSpPr/>
        <p:nvPr/>
      </p:nvGrpSpPr>
      <p:grpSpPr>
        <a:xfrm>
          <a:off x="0" y="0"/>
          <a:ext cx="0" cy="0"/>
          <a:chOff x="0" y="0"/>
          <a:chExt cx="0" cy="0"/>
        </a:xfrm>
      </p:grpSpPr>
      <p:sp>
        <p:nvSpPr>
          <p:cNvPr id="175" name="Google Shape;175;p17"/>
          <p:cNvSpPr txBox="1">
            <a:spLocks noGrp="1"/>
          </p:cNvSpPr>
          <p:nvPr>
            <p:ph type="ctrTitle"/>
          </p:nvPr>
        </p:nvSpPr>
        <p:spPr>
          <a:xfrm>
            <a:off x="3426400" y="3429000"/>
            <a:ext cx="5339200" cy="1275600"/>
          </a:xfrm>
          <a:prstGeom prst="rect">
            <a:avLst/>
          </a:prstGeom>
        </p:spPr>
        <p:txBody>
          <a:bodyPr spcFirstLastPara="1" wrap="square" lIns="121665" tIns="121665" rIns="121665" bIns="121665" anchor="b" anchorCtr="0">
            <a:noAutofit/>
          </a:bodyPr>
          <a:lstStyle/>
          <a:p>
            <a:r>
              <a:rPr lang="en" b="0" dirty="0">
                <a:latin typeface="Gotham Bold" pitchFamily="50" charset="0"/>
              </a:rPr>
              <a:t>Vinster av handel</a:t>
            </a:r>
            <a:endParaRPr b="0" dirty="0">
              <a:latin typeface="Gotham Bold" pitchFamily="50" charset="0"/>
            </a:endParaRPr>
          </a:p>
        </p:txBody>
      </p:sp>
      <p:sp>
        <p:nvSpPr>
          <p:cNvPr id="177" name="Google Shape;177;p17"/>
          <p:cNvSpPr txBox="1"/>
          <p:nvPr/>
        </p:nvSpPr>
        <p:spPr>
          <a:xfrm>
            <a:off x="1374567" y="947333"/>
            <a:ext cx="1856800" cy="1854400"/>
          </a:xfrm>
          <a:prstGeom prst="rect">
            <a:avLst/>
          </a:prstGeom>
          <a:noFill/>
          <a:ln>
            <a:noFill/>
          </a:ln>
        </p:spPr>
        <p:txBody>
          <a:bodyPr spcFirstLastPara="1" wrap="square" lIns="121665" tIns="121665" rIns="121665" bIns="121665" anchor="ctr" anchorCtr="0">
            <a:noAutofit/>
          </a:bodyPr>
          <a:lstStyle/>
          <a:p>
            <a:pPr algn="ctr" defTabSz="1216590" fontAlgn="auto">
              <a:spcBef>
                <a:spcPts val="0"/>
              </a:spcBef>
              <a:spcAft>
                <a:spcPts val="0"/>
              </a:spcAft>
              <a:buClr>
                <a:srgbClr val="000000"/>
              </a:buClr>
              <a:buSzPts val="1100"/>
            </a:pPr>
            <a:r>
              <a:rPr lang="en" sz="8000" kern="0" dirty="0">
                <a:solidFill>
                  <a:srgbClr val="FFFFFF"/>
                </a:solidFill>
                <a:latin typeface="+mj-lt"/>
                <a:ea typeface="Poppins"/>
                <a:cs typeface="Poppins"/>
                <a:sym typeface="Poppins"/>
              </a:rPr>
              <a:t>4</a:t>
            </a:r>
            <a:endParaRPr sz="8000" kern="0" dirty="0">
              <a:solidFill>
                <a:srgbClr val="FFFFFF"/>
              </a:solidFill>
              <a:latin typeface="+mj-lt"/>
              <a:cs typeface="Arial"/>
              <a:sym typeface="Arial"/>
            </a:endParaRPr>
          </a:p>
        </p:txBody>
      </p:sp>
    </p:spTree>
    <p:extLst>
      <p:ext uri="{BB962C8B-B14F-4D97-AF65-F5344CB8AC3E}">
        <p14:creationId xmlns:p14="http://schemas.microsoft.com/office/powerpoint/2010/main" val="1948600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28" name="Google Shape;194;p19">
            <a:extLst>
              <a:ext uri="{FF2B5EF4-FFF2-40B4-BE49-F238E27FC236}">
                <a16:creationId xmlns:a16="http://schemas.microsoft.com/office/drawing/2014/main" id="{8B39E57E-F984-47C4-BC4D-82C62EE5C99C}"/>
              </a:ext>
            </a:extLst>
          </p:cNvPr>
          <p:cNvSpPr txBox="1">
            <a:spLocks/>
          </p:cNvSpPr>
          <p:nvPr/>
        </p:nvSpPr>
        <p:spPr>
          <a:xfrm>
            <a:off x="1426167" y="2610733"/>
            <a:ext cx="6144000" cy="2281383"/>
          </a:xfrm>
          <a:prstGeom prst="rect">
            <a:avLst/>
          </a:prstGeom>
          <a:noFill/>
          <a:ln>
            <a:noFill/>
          </a:ln>
        </p:spPr>
        <p:txBody>
          <a:bodyPr spcFirstLastPara="1" wrap="square" lIns="121716" tIns="121716" rIns="121716" bIns="121716" anchor="t" anchorCtr="0">
            <a:noAutofit/>
          </a:bodyPr>
          <a:lstStyle>
            <a:defPPr marR="0" lvl="0" algn="l" rtl="0">
              <a:lnSpc>
                <a:spcPct val="100000"/>
              </a:lnSpc>
              <a:spcBef>
                <a:spcPts val="0"/>
              </a:spcBef>
              <a:spcAft>
                <a:spcPts val="0"/>
              </a:spcAft>
            </a:defPPr>
            <a:lvl1pPr marL="608627" marR="0" lvl="0" indent="-397323" algn="l" rtl="0">
              <a:lnSpc>
                <a:spcPct val="100000"/>
              </a:lnSpc>
              <a:spcBef>
                <a:spcPts val="800"/>
              </a:spcBef>
              <a:spcAft>
                <a:spcPts val="0"/>
              </a:spcAft>
              <a:buClr>
                <a:srgbClr val="CCCCCC"/>
              </a:buClr>
              <a:buSzPts val="1100"/>
              <a:buFont typeface="Poppins Light"/>
              <a:buChar char="￮"/>
              <a:defRPr sz="1500" b="0" i="0" u="none" strike="noStrike" cap="none">
                <a:solidFill>
                  <a:schemeClr val="dk1"/>
                </a:solidFill>
                <a:latin typeface="Poppins Light"/>
                <a:ea typeface="Poppins Light"/>
                <a:cs typeface="Poppins Light"/>
                <a:sym typeface="Poppins Light"/>
              </a:defRPr>
            </a:lvl1pPr>
            <a:lvl2pPr marL="1217370" marR="0" lvl="1" indent="-397323" algn="l" rtl="0">
              <a:lnSpc>
                <a:spcPct val="100000"/>
              </a:lnSpc>
              <a:spcBef>
                <a:spcPts val="0"/>
              </a:spcBef>
              <a:spcAft>
                <a:spcPts val="0"/>
              </a:spcAft>
              <a:buClr>
                <a:srgbClr val="CCCCCC"/>
              </a:buClr>
              <a:buSzPts val="1100"/>
              <a:buFont typeface="Poppins Light"/>
              <a:buChar char="￮"/>
              <a:defRPr sz="1500" b="0" i="0" u="none" strike="noStrike" cap="none">
                <a:solidFill>
                  <a:schemeClr val="dk1"/>
                </a:solidFill>
                <a:latin typeface="Poppins Light"/>
                <a:ea typeface="Poppins Light"/>
                <a:cs typeface="Poppins Light"/>
                <a:sym typeface="Poppins Light"/>
              </a:defRPr>
            </a:lvl2pPr>
            <a:lvl3pPr marL="1826034" marR="0" lvl="2" indent="-397323" algn="l" rtl="0">
              <a:lnSpc>
                <a:spcPct val="100000"/>
              </a:lnSpc>
              <a:spcBef>
                <a:spcPts val="0"/>
              </a:spcBef>
              <a:spcAft>
                <a:spcPts val="0"/>
              </a:spcAft>
              <a:buClr>
                <a:srgbClr val="CCCCCC"/>
              </a:buClr>
              <a:buSzPts val="1100"/>
              <a:buFont typeface="Poppins Light"/>
              <a:buChar char="￮"/>
              <a:defRPr sz="1500" b="0" i="0" u="none" strike="noStrike" cap="none">
                <a:solidFill>
                  <a:schemeClr val="dk1"/>
                </a:solidFill>
                <a:latin typeface="Poppins Light"/>
                <a:ea typeface="Poppins Light"/>
                <a:cs typeface="Poppins Light"/>
                <a:sym typeface="Poppins Light"/>
              </a:defRPr>
            </a:lvl3pPr>
            <a:lvl4pPr marL="2434738" marR="0" lvl="3" indent="-397323" algn="l" rtl="0">
              <a:lnSpc>
                <a:spcPct val="100000"/>
              </a:lnSpc>
              <a:spcBef>
                <a:spcPts val="0"/>
              </a:spcBef>
              <a:spcAft>
                <a:spcPts val="0"/>
              </a:spcAft>
              <a:buClr>
                <a:srgbClr val="CCCCCC"/>
              </a:buClr>
              <a:buSzPts val="1100"/>
              <a:buFont typeface="Poppins Light"/>
              <a:buChar char="●"/>
              <a:defRPr sz="1500" b="0" i="0" u="none" strike="noStrike" cap="none">
                <a:solidFill>
                  <a:schemeClr val="dk1"/>
                </a:solidFill>
                <a:latin typeface="Poppins Light"/>
                <a:ea typeface="Poppins Light"/>
                <a:cs typeface="Poppins Light"/>
                <a:sym typeface="Poppins Light"/>
              </a:defRPr>
            </a:lvl4pPr>
            <a:lvl5pPr marL="3043364" marR="0" lvl="4" indent="-397323" algn="l" rtl="0">
              <a:lnSpc>
                <a:spcPct val="100000"/>
              </a:lnSpc>
              <a:spcBef>
                <a:spcPts val="0"/>
              </a:spcBef>
              <a:spcAft>
                <a:spcPts val="0"/>
              </a:spcAft>
              <a:buClr>
                <a:srgbClr val="CCCCCC"/>
              </a:buClr>
              <a:buSzPts val="1100"/>
              <a:buFont typeface="Poppins Light"/>
              <a:buChar char="○"/>
              <a:defRPr sz="1500" b="0" i="0" u="none" strike="noStrike" cap="none">
                <a:solidFill>
                  <a:schemeClr val="dk1"/>
                </a:solidFill>
                <a:latin typeface="Poppins Light"/>
                <a:ea typeface="Poppins Light"/>
                <a:cs typeface="Poppins Light"/>
                <a:sym typeface="Poppins Light"/>
              </a:defRPr>
            </a:lvl5pPr>
            <a:lvl6pPr marL="3651991" marR="0" lvl="5" indent="-397323" algn="l" rtl="0">
              <a:lnSpc>
                <a:spcPct val="100000"/>
              </a:lnSpc>
              <a:spcBef>
                <a:spcPts val="0"/>
              </a:spcBef>
              <a:spcAft>
                <a:spcPts val="0"/>
              </a:spcAft>
              <a:buClr>
                <a:srgbClr val="CCCCCC"/>
              </a:buClr>
              <a:buSzPts val="1100"/>
              <a:buFont typeface="Poppins Light"/>
              <a:buChar char="■"/>
              <a:defRPr sz="1500" b="0" i="0" u="none" strike="noStrike" cap="none">
                <a:solidFill>
                  <a:schemeClr val="dk1"/>
                </a:solidFill>
                <a:latin typeface="Poppins Light"/>
                <a:ea typeface="Poppins Light"/>
                <a:cs typeface="Poppins Light"/>
                <a:sym typeface="Poppins Light"/>
              </a:defRPr>
            </a:lvl6pPr>
            <a:lvl7pPr marL="4260693" marR="0" lvl="6" indent="-397323" algn="l" rtl="0">
              <a:lnSpc>
                <a:spcPct val="100000"/>
              </a:lnSpc>
              <a:spcBef>
                <a:spcPts val="0"/>
              </a:spcBef>
              <a:spcAft>
                <a:spcPts val="0"/>
              </a:spcAft>
              <a:buClr>
                <a:srgbClr val="CCCCCC"/>
              </a:buClr>
              <a:buSzPts val="1100"/>
              <a:buFont typeface="Poppins Light"/>
              <a:buChar char="●"/>
              <a:defRPr sz="1500" b="0" i="0" u="none" strike="noStrike" cap="none">
                <a:solidFill>
                  <a:schemeClr val="dk1"/>
                </a:solidFill>
                <a:latin typeface="Poppins Light"/>
                <a:ea typeface="Poppins Light"/>
                <a:cs typeface="Poppins Light"/>
                <a:sym typeface="Poppins Light"/>
              </a:defRPr>
            </a:lvl7pPr>
            <a:lvl8pPr marL="4869380" marR="0" lvl="7" indent="-397323" algn="l" rtl="0">
              <a:lnSpc>
                <a:spcPct val="100000"/>
              </a:lnSpc>
              <a:spcBef>
                <a:spcPts val="0"/>
              </a:spcBef>
              <a:spcAft>
                <a:spcPts val="0"/>
              </a:spcAft>
              <a:buClr>
                <a:srgbClr val="CCCCCC"/>
              </a:buClr>
              <a:buSzPts val="1100"/>
              <a:buFont typeface="Poppins Light"/>
              <a:buChar char="○"/>
              <a:defRPr sz="1500" b="0" i="0" u="none" strike="noStrike" cap="none">
                <a:solidFill>
                  <a:schemeClr val="dk1"/>
                </a:solidFill>
                <a:latin typeface="Poppins Light"/>
                <a:ea typeface="Poppins Light"/>
                <a:cs typeface="Poppins Light"/>
                <a:sym typeface="Poppins Light"/>
              </a:defRPr>
            </a:lvl8pPr>
            <a:lvl9pPr marL="5478102" marR="0" lvl="8" indent="-397323" algn="l" rtl="0">
              <a:lnSpc>
                <a:spcPct val="100000"/>
              </a:lnSpc>
              <a:spcBef>
                <a:spcPts val="0"/>
              </a:spcBef>
              <a:spcAft>
                <a:spcPts val="0"/>
              </a:spcAft>
              <a:buClr>
                <a:srgbClr val="CCCCCC"/>
              </a:buClr>
              <a:buSzPts val="1100"/>
              <a:buFont typeface="Poppins Light"/>
              <a:buChar char="■"/>
              <a:defRPr sz="1500" b="0" i="0" u="none" strike="noStrike" cap="none">
                <a:solidFill>
                  <a:schemeClr val="dk1"/>
                </a:solidFill>
                <a:latin typeface="Poppins Light"/>
                <a:ea typeface="Poppins Light"/>
                <a:cs typeface="Poppins Light"/>
                <a:sym typeface="Poppins Light"/>
              </a:defRPr>
            </a:lvl9pPr>
          </a:lstStyle>
          <a:p>
            <a:pPr defTabSz="914400" fontAlgn="auto"/>
            <a:r>
              <a:rPr lang="sv-SE" sz="1400" dirty="0">
                <a:latin typeface="Gotham Light" pitchFamily="50" charset="0"/>
              </a:rPr>
              <a:t>Produktionen sker där mindre resurser krävs - resurser utnyttjas effektivare  		Samhällets ekonomi och välfärd förbättras</a:t>
            </a:r>
            <a:endParaRPr lang="sv-SE" sz="1400" dirty="0">
              <a:latin typeface="Gotham Light" pitchFamily="50" charset="0"/>
              <a:ea typeface="ＭＳ Ｐゴシック" pitchFamily="34" charset="-128"/>
            </a:endParaRPr>
          </a:p>
          <a:p>
            <a:pPr defTabSz="914400" fontAlgn="auto"/>
            <a:r>
              <a:rPr lang="sv-SE" sz="1400" dirty="0">
                <a:latin typeface="Gotham Light" pitchFamily="50" charset="0"/>
                <a:ea typeface="ＭＳ Ｐゴシック" pitchFamily="34" charset="-128"/>
              </a:rPr>
              <a:t>Betyder inte att </a:t>
            </a:r>
            <a:r>
              <a:rPr lang="sv-SE" sz="1400" i="1" dirty="0">
                <a:latin typeface="Gotham Light" pitchFamily="50" charset="0"/>
                <a:ea typeface="ＭＳ Ｐゴシック" pitchFamily="34" charset="-128"/>
              </a:rPr>
              <a:t>alla</a:t>
            </a:r>
            <a:r>
              <a:rPr lang="sv-SE" sz="1400" dirty="0">
                <a:latin typeface="Gotham Light" pitchFamily="50" charset="0"/>
                <a:ea typeface="ＭＳ Ｐゴシック" pitchFamily="34" charset="-128"/>
              </a:rPr>
              <a:t> får det bättre, men samhället </a:t>
            </a:r>
            <a:r>
              <a:rPr lang="sv-SE" sz="1400" i="1" dirty="0">
                <a:latin typeface="Gotham Light" pitchFamily="50" charset="0"/>
                <a:ea typeface="ＭＳ Ｐゴシック" pitchFamily="34" charset="-128"/>
              </a:rPr>
              <a:t>totalt</a:t>
            </a:r>
            <a:r>
              <a:rPr lang="sv-SE" sz="1400" dirty="0">
                <a:latin typeface="Gotham Light" pitchFamily="50" charset="0"/>
                <a:ea typeface="ＭＳ Ｐゴシック" pitchFamily="34" charset="-128"/>
              </a:rPr>
              <a:t> </a:t>
            </a:r>
          </a:p>
          <a:p>
            <a:pPr defTabSz="914400" fontAlgn="auto"/>
            <a:r>
              <a:rPr lang="sv-SE" sz="1400" dirty="0">
                <a:latin typeface="Gotham Light" pitchFamily="50" charset="0"/>
                <a:ea typeface="ＭＳ Ｐゴシック" pitchFamily="34" charset="-128"/>
              </a:rPr>
              <a:t>Handel är nödvändigt för välstånd men inte tillräckligt.</a:t>
            </a:r>
          </a:p>
          <a:p>
            <a:pPr defTabSz="914400" fontAlgn="auto"/>
            <a:r>
              <a:rPr lang="sv-SE" sz="1400" dirty="0">
                <a:latin typeface="Gotham Light" pitchFamily="50" charset="0"/>
                <a:ea typeface="ＭＳ Ｐゴシック" pitchFamily="34" charset="-128"/>
              </a:rPr>
              <a:t>Samhället måste fördela de välfärds-genererande vinster som företagen skapar, d.v.s. handel skapar vinster – politikerna måste skapa välfärd. </a:t>
            </a:r>
          </a:p>
          <a:p>
            <a:pPr defTabSz="914400" fontAlgn="auto"/>
            <a:r>
              <a:rPr lang="sv-SE" sz="1400" dirty="0">
                <a:latin typeface="Gotham Light" pitchFamily="50" charset="0"/>
                <a:ea typeface="ＭＳ Ｐゴシック" pitchFamily="34" charset="-128"/>
              </a:rPr>
              <a:t>Det finns länder med öppen handelspolitik som är fattiga</a:t>
            </a:r>
            <a:endParaRPr lang="sv-SE" sz="1400" dirty="0"/>
          </a:p>
          <a:p>
            <a:pPr defTabSz="914400" fontAlgn="auto"/>
            <a:endParaRPr lang="sv-SE" sz="1400" dirty="0">
              <a:latin typeface="Gotham Light" pitchFamily="50" charset="0"/>
              <a:ea typeface="ＭＳ Ｐゴシック" pitchFamily="34" charset="-128"/>
            </a:endParaRPr>
          </a:p>
          <a:p>
            <a:pPr defTabSz="914400" fontAlgn="auto"/>
            <a:endParaRPr lang="sv-SE" sz="1400" dirty="0"/>
          </a:p>
          <a:p>
            <a:pPr defTabSz="914400" fontAlgn="auto"/>
            <a:endParaRPr lang="sv-SE" sz="1400" dirty="0">
              <a:latin typeface="Gotham Light" pitchFamily="50" charset="0"/>
              <a:ea typeface="ＭＳ Ｐゴシック" pitchFamily="34" charset="-128"/>
            </a:endParaRPr>
          </a:p>
          <a:p>
            <a:pPr defTabSz="914400" fontAlgn="auto"/>
            <a:endParaRPr lang="sv-SE" sz="1400" dirty="0">
              <a:latin typeface="Gotham Light" pitchFamily="50" charset="0"/>
              <a:ea typeface="ＭＳ Ｐゴシック" pitchFamily="34" charset="-128"/>
            </a:endParaRPr>
          </a:p>
          <a:p>
            <a:pPr defTabSz="914400" fontAlgn="auto"/>
            <a:endParaRPr lang="sv-SE" kern="0" dirty="0">
              <a:latin typeface="Gotham Light" pitchFamily="50" charset="0"/>
            </a:endParaRPr>
          </a:p>
        </p:txBody>
      </p:sp>
      <p:sp>
        <p:nvSpPr>
          <p:cNvPr id="356" name="Google Shape;356;p31"/>
          <p:cNvSpPr txBox="1">
            <a:spLocks noGrp="1"/>
          </p:cNvSpPr>
          <p:nvPr>
            <p:ph type="title"/>
          </p:nvPr>
        </p:nvSpPr>
        <p:spPr>
          <a:xfrm>
            <a:off x="609600" y="1554833"/>
            <a:ext cx="6960400" cy="910800"/>
          </a:xfrm>
          <a:prstGeom prst="rect">
            <a:avLst/>
          </a:prstGeom>
        </p:spPr>
        <p:txBody>
          <a:bodyPr spcFirstLastPara="1" wrap="square" lIns="121734" tIns="121734" rIns="121734" bIns="121734" anchor="b" anchorCtr="0">
            <a:noAutofit/>
          </a:bodyPr>
          <a:lstStyle/>
          <a:p>
            <a:r>
              <a:rPr lang="en" b="0" dirty="0">
                <a:latin typeface="Gotham Bold" pitchFamily="50" charset="0"/>
              </a:rPr>
              <a:t>Vad gör handeln för nytta? </a:t>
            </a:r>
            <a:endParaRPr b="0" dirty="0">
              <a:latin typeface="Gotham Bold" pitchFamily="50" charset="0"/>
            </a:endParaRPr>
          </a:p>
        </p:txBody>
      </p:sp>
      <p:sp>
        <p:nvSpPr>
          <p:cNvPr id="360" name="Google Shape;360;p31"/>
          <p:cNvSpPr txBox="1">
            <a:spLocks noGrp="1"/>
          </p:cNvSpPr>
          <p:nvPr>
            <p:ph type="sldNum" idx="12"/>
          </p:nvPr>
        </p:nvSpPr>
        <p:spPr>
          <a:xfrm>
            <a:off x="11407833" y="6101933"/>
            <a:ext cx="580800" cy="580800"/>
          </a:xfrm>
          <a:prstGeom prst="rect">
            <a:avLst/>
          </a:prstGeom>
        </p:spPr>
        <p:txBody>
          <a:bodyPr spcFirstLastPara="1" wrap="square" lIns="121734" tIns="121734" rIns="121734" bIns="121734" anchor="ctr" anchorCtr="0">
            <a:noAutofit/>
          </a:bodyPr>
          <a:lstStyle/>
          <a:p>
            <a:fld id="{00000000-1234-1234-1234-123412341234}" type="slidenum">
              <a:rPr lang="en"/>
              <a:pPr/>
              <a:t>16</a:t>
            </a:fld>
            <a:endParaRPr/>
          </a:p>
        </p:txBody>
      </p:sp>
      <p:pic>
        <p:nvPicPr>
          <p:cNvPr id="361" name="Google Shape;361;p3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496200" y="1405933"/>
            <a:ext cx="4046000" cy="4046000"/>
          </a:xfrm>
          <a:prstGeom prst="ellipse">
            <a:avLst/>
          </a:prstGeom>
          <a:noFill/>
          <a:ln>
            <a:noFill/>
          </a:ln>
        </p:spPr>
      </p:pic>
      <p:grpSp>
        <p:nvGrpSpPr>
          <p:cNvPr id="362" name="Google Shape;362;p31"/>
          <p:cNvGrpSpPr/>
          <p:nvPr/>
        </p:nvGrpSpPr>
        <p:grpSpPr>
          <a:xfrm>
            <a:off x="7804133" y="4091467"/>
            <a:ext cx="2052800" cy="2052800"/>
            <a:chOff x="6680825" y="2549350"/>
            <a:chExt cx="1539600" cy="1539600"/>
          </a:xfrm>
        </p:grpSpPr>
        <p:sp>
          <p:nvSpPr>
            <p:cNvPr id="363" name="Google Shape;363;p31"/>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defTabSz="1217370"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4" name="Google Shape;364;p31"/>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defTabSz="1217370"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5" name="Google Shape;365;p31"/>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defTabSz="1217370"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20" name="Google Shape;671;p39"/>
          <p:cNvGrpSpPr/>
          <p:nvPr/>
        </p:nvGrpSpPr>
        <p:grpSpPr>
          <a:xfrm>
            <a:off x="8419625" y="4706958"/>
            <a:ext cx="794215" cy="794215"/>
            <a:chOff x="5941025" y="3634400"/>
            <a:chExt cx="467650" cy="467650"/>
          </a:xfrm>
        </p:grpSpPr>
        <p:sp>
          <p:nvSpPr>
            <p:cNvPr id="21" name="Google Shape;672;p39"/>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2" name="Google Shape;673;p39"/>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3" name="Google Shape;674;p39"/>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4" name="Google Shape;675;p39"/>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5" name="Google Shape;676;p39"/>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6" name="Google Shape;677;p39"/>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grpSp>
      <p:pic>
        <p:nvPicPr>
          <p:cNvPr id="27" name="Bildobjekt 26">
            <a:hlinkClick r:id="rId4" action="ppaction://hlinksldjump"/>
            <a:extLst>
              <a:ext uri="{FF2B5EF4-FFF2-40B4-BE49-F238E27FC236}">
                <a16:creationId xmlns:a16="http://schemas.microsoft.com/office/drawing/2014/main" id="{C389F41E-91D0-4568-9E0B-D5A303B94B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cxnSp>
        <p:nvCxnSpPr>
          <p:cNvPr id="13" name="Rak pilkoppling 12">
            <a:extLst>
              <a:ext uri="{FF2B5EF4-FFF2-40B4-BE49-F238E27FC236}">
                <a16:creationId xmlns:a16="http://schemas.microsoft.com/office/drawing/2014/main" id="{0DFDF9D1-5918-40E0-A752-D1F12BF0868B}"/>
              </a:ext>
            </a:extLst>
          </p:cNvPr>
          <p:cNvCxnSpPr>
            <a:cxnSpLocks/>
          </p:cNvCxnSpPr>
          <p:nvPr/>
        </p:nvCxnSpPr>
        <p:spPr>
          <a:xfrm>
            <a:off x="3971925" y="3152775"/>
            <a:ext cx="12001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207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2" name="Ellips 1"/>
          <p:cNvSpPr/>
          <p:nvPr/>
        </p:nvSpPr>
        <p:spPr>
          <a:xfrm>
            <a:off x="-409073" y="-3104147"/>
            <a:ext cx="12994105" cy="13114419"/>
          </a:xfrm>
          <a:prstGeom prst="ellipse">
            <a:avLst/>
          </a:prstGeom>
          <a:noFill/>
          <a:ln w="1905000">
            <a:solidFill>
              <a:srgbClr val="0064A8">
                <a:alpha val="23000"/>
              </a:srgbClr>
            </a:solid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spcCol="0" rtlCol="0" anchor="ctr"/>
          <a:lstStyle/>
          <a:p>
            <a:pPr algn="ctr"/>
            <a:endParaRPr lang="sv-SE"/>
          </a:p>
        </p:txBody>
      </p:sp>
      <p:sp>
        <p:nvSpPr>
          <p:cNvPr id="311" name="Google Shape;311;p28"/>
          <p:cNvSpPr txBox="1">
            <a:spLocks noGrp="1"/>
          </p:cNvSpPr>
          <p:nvPr>
            <p:ph type="ctrTitle" idx="4294967295"/>
          </p:nvPr>
        </p:nvSpPr>
        <p:spPr>
          <a:xfrm>
            <a:off x="1487488" y="2660915"/>
            <a:ext cx="9409045" cy="1546400"/>
          </a:xfrm>
          <a:prstGeom prst="rect">
            <a:avLst/>
          </a:prstGeom>
        </p:spPr>
        <p:txBody>
          <a:bodyPr spcFirstLastPara="1" wrap="square" lIns="121737" tIns="121737" rIns="121737" bIns="121737" anchor="b" anchorCtr="0">
            <a:noAutofit/>
          </a:bodyPr>
          <a:lstStyle/>
          <a:p>
            <a:pPr algn="ctr"/>
            <a:r>
              <a:rPr lang="sv-SE" sz="7200" b="0" dirty="0">
                <a:latin typeface="Gotham Bold" pitchFamily="50" charset="0"/>
              </a:rPr>
              <a:t>m</a:t>
            </a:r>
            <a:r>
              <a:rPr lang="en" sz="7200" b="0" dirty="0">
                <a:latin typeface="Gotham Bold" pitchFamily="50" charset="0"/>
              </a:rPr>
              <a:t>en öppenhet har.</a:t>
            </a:r>
            <a:endParaRPr sz="7200" b="0" dirty="0">
              <a:latin typeface="Gotham Bold" pitchFamily="50" charset="0"/>
            </a:endParaRPr>
          </a:p>
        </p:txBody>
      </p:sp>
      <p:sp>
        <p:nvSpPr>
          <p:cNvPr id="312" name="Google Shape;312;p28"/>
          <p:cNvSpPr txBox="1">
            <a:spLocks noGrp="1"/>
          </p:cNvSpPr>
          <p:nvPr>
            <p:ph type="subTitle" idx="4294967295"/>
          </p:nvPr>
        </p:nvSpPr>
        <p:spPr>
          <a:xfrm>
            <a:off x="1679509" y="2159529"/>
            <a:ext cx="8630800" cy="1046400"/>
          </a:xfrm>
          <a:prstGeom prst="rect">
            <a:avLst/>
          </a:prstGeom>
        </p:spPr>
        <p:txBody>
          <a:bodyPr spcFirstLastPara="1" wrap="square" lIns="121737" tIns="121737" rIns="121737" bIns="121737" anchor="t" anchorCtr="0">
            <a:noAutofit/>
          </a:bodyPr>
          <a:lstStyle/>
          <a:p>
            <a:pPr marL="0" indent="0" algn="ctr">
              <a:buNone/>
            </a:pPr>
            <a:r>
              <a:rPr lang="en" sz="2000" dirty="0">
                <a:latin typeface="Gotham Medium" pitchFamily="50" charset="0"/>
              </a:rPr>
              <a:t>Handel har inget egenvärde</a:t>
            </a:r>
            <a:endParaRPr sz="2000" dirty="0">
              <a:latin typeface="Gotham Medium" pitchFamily="50" charset="0"/>
            </a:endParaRPr>
          </a:p>
        </p:txBody>
      </p:sp>
      <p:sp>
        <p:nvSpPr>
          <p:cNvPr id="313" name="Google Shape;313;p28"/>
          <p:cNvSpPr txBox="1">
            <a:spLocks noGrp="1"/>
          </p:cNvSpPr>
          <p:nvPr>
            <p:ph type="sldNum" idx="12"/>
          </p:nvPr>
        </p:nvSpPr>
        <p:spPr>
          <a:xfrm>
            <a:off x="11407833" y="6101933"/>
            <a:ext cx="580800" cy="580800"/>
          </a:xfrm>
          <a:prstGeom prst="rect">
            <a:avLst/>
          </a:prstGeom>
        </p:spPr>
        <p:txBody>
          <a:bodyPr spcFirstLastPara="1" wrap="square" lIns="121737" tIns="121737" rIns="121737" bIns="121737" anchor="ctr" anchorCtr="0">
            <a:noAutofit/>
          </a:bodyPr>
          <a:lstStyle/>
          <a:p>
            <a:pPr>
              <a:spcBef>
                <a:spcPts val="0"/>
              </a:spcBef>
              <a:spcAft>
                <a:spcPts val="0"/>
              </a:spcAft>
            </a:pPr>
            <a:fld id="{00000000-1234-1234-1234-123412341234}" type="slidenum">
              <a:rPr lang="en"/>
              <a:pPr>
                <a:spcBef>
                  <a:spcPts val="0"/>
                </a:spcBef>
                <a:spcAft>
                  <a:spcPts val="0"/>
                </a:spcAft>
              </a:pPr>
              <a:t>17</a:t>
            </a:fld>
            <a:endParaRPr/>
          </a:p>
        </p:txBody>
      </p:sp>
      <p:pic>
        <p:nvPicPr>
          <p:cNvPr id="6" name="Bildobjekt 5">
            <a:hlinkClick r:id="rId3" action="ppaction://hlinksldjump"/>
            <a:extLst>
              <a:ext uri="{FF2B5EF4-FFF2-40B4-BE49-F238E27FC236}">
                <a16:creationId xmlns:a16="http://schemas.microsoft.com/office/drawing/2014/main" id="{AA8BC5A9-2B35-447F-9AB1-95430AAC37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4115900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4" descr="F:\Utbildning\earth_light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538157"/>
            <a:ext cx="12496800" cy="9372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objekt 3">
            <a:hlinkClick r:id="rId4" action="ppaction://hlinksldjump"/>
            <a:extLst>
              <a:ext uri="{FF2B5EF4-FFF2-40B4-BE49-F238E27FC236}">
                <a16:creationId xmlns:a16="http://schemas.microsoft.com/office/drawing/2014/main" id="{5DE8D76E-AF68-47B8-B606-B78460EE08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3575973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F759D521-B446-40F1-A7C3-398FBE92E38D}"/>
              </a:ext>
            </a:extLst>
          </p:cNvPr>
          <p:cNvGraphicFramePr>
            <a:graphicFrameLocks/>
          </p:cNvGraphicFramePr>
          <p:nvPr>
            <p:extLst>
              <p:ext uri="{D42A27DB-BD31-4B8C-83A1-F6EECF244321}">
                <p14:modId xmlns:p14="http://schemas.microsoft.com/office/powerpoint/2010/main" val="3085773887"/>
              </p:ext>
            </p:extLst>
          </p:nvPr>
        </p:nvGraphicFramePr>
        <p:xfrm>
          <a:off x="1152173" y="12"/>
          <a:ext cx="10300859" cy="6580527"/>
        </p:xfrm>
        <a:graphic>
          <a:graphicData uri="http://schemas.openxmlformats.org/drawingml/2006/chart">
            <c:chart xmlns:c="http://schemas.openxmlformats.org/drawingml/2006/chart" xmlns:r="http://schemas.openxmlformats.org/officeDocument/2006/relationships" r:id="rId3"/>
          </a:graphicData>
        </a:graphic>
      </p:graphicFrame>
      <p:sp>
        <p:nvSpPr>
          <p:cNvPr id="379" name="Google Shape;379;p32"/>
          <p:cNvSpPr txBox="1">
            <a:spLocks noGrp="1"/>
          </p:cNvSpPr>
          <p:nvPr>
            <p:ph type="sldNum" idx="12"/>
          </p:nvPr>
        </p:nvSpPr>
        <p:spPr>
          <a:xfrm>
            <a:off x="11407833" y="6101933"/>
            <a:ext cx="580800" cy="580800"/>
          </a:xfrm>
          <a:prstGeom prst="rect">
            <a:avLst/>
          </a:prstGeom>
        </p:spPr>
        <p:txBody>
          <a:bodyPr spcFirstLastPara="1" wrap="square" lIns="121753" tIns="121753" rIns="121753" bIns="121753" anchor="ctr" anchorCtr="0">
            <a:noAutofit/>
          </a:bodyPr>
          <a:lstStyle/>
          <a:p>
            <a:fld id="{00000000-1234-1234-1234-123412341234}" type="slidenum">
              <a:rPr lang="en"/>
              <a:pPr/>
              <a:t>19</a:t>
            </a:fld>
            <a:endParaRPr/>
          </a:p>
        </p:txBody>
      </p:sp>
      <p:sp>
        <p:nvSpPr>
          <p:cNvPr id="6" name="textruta 1">
            <a:extLst>
              <a:ext uri="{FF2B5EF4-FFF2-40B4-BE49-F238E27FC236}">
                <a16:creationId xmlns:a16="http://schemas.microsoft.com/office/drawing/2014/main" id="{87702A9A-BE95-427D-95C3-91D264817826}"/>
              </a:ext>
            </a:extLst>
          </p:cNvPr>
          <p:cNvSpPr txBox="1"/>
          <p:nvPr/>
        </p:nvSpPr>
        <p:spPr>
          <a:xfrm rot="16200000">
            <a:off x="-1552221" y="1758256"/>
            <a:ext cx="4684889" cy="587023"/>
          </a:xfrm>
          <a:prstGeom prst="rect">
            <a:avLst/>
          </a:prstGeom>
        </p:spPr>
        <p:txBody>
          <a:bodyPr wrap="square" lIns="91268" tIns="45718" rIns="91268" bIns="45718"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sv-SE" sz="1600" dirty="0">
                <a:latin typeface="Gotham Light" pitchFamily="50" charset="0"/>
              </a:rPr>
              <a:t>Världsexport: USD</a:t>
            </a:r>
          </a:p>
        </p:txBody>
      </p:sp>
      <p:pic>
        <p:nvPicPr>
          <p:cNvPr id="7" name="Bildobjekt 6">
            <a:hlinkClick r:id="rId4" action="ppaction://hlinksldjump"/>
            <a:extLst>
              <a:ext uri="{FF2B5EF4-FFF2-40B4-BE49-F238E27FC236}">
                <a16:creationId xmlns:a16="http://schemas.microsoft.com/office/drawing/2014/main" id="{44DE23ED-1972-40CB-961E-C7EB2C6514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1727515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2D2ECF8-843B-44AC-B8D6-573B7D3961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524" y="-447410"/>
            <a:ext cx="13201651" cy="8744476"/>
          </a:xfrm>
          <a:prstGeom prst="rect">
            <a:avLst/>
          </a:prstGeom>
        </p:spPr>
      </p:pic>
      <p:sp>
        <p:nvSpPr>
          <p:cNvPr id="7" name="Rektangel 6">
            <a:extLst>
              <a:ext uri="{FF2B5EF4-FFF2-40B4-BE49-F238E27FC236}">
                <a16:creationId xmlns:a16="http://schemas.microsoft.com/office/drawing/2014/main" id="{E268BEF7-E6BE-4559-82E1-ADBE4A0D1D53}"/>
              </a:ext>
            </a:extLst>
          </p:cNvPr>
          <p:cNvSpPr/>
          <p:nvPr/>
        </p:nvSpPr>
        <p:spPr>
          <a:xfrm>
            <a:off x="-135298" y="-85716"/>
            <a:ext cx="13172603" cy="7191375"/>
          </a:xfrm>
          <a:prstGeom prst="rect">
            <a:avLst/>
          </a:prstGeom>
          <a:solidFill>
            <a:srgbClr val="0070C0">
              <a:alpha val="21000"/>
            </a:srgbClr>
          </a:solidFill>
          <a:ln w="12700" cap="flat" cmpd="sng" algn="ctr">
            <a:noFill/>
            <a:prstDash val="solid"/>
            <a:miter lim="800000"/>
          </a:ln>
          <a:effectLst/>
        </p:spPr>
        <p:txBody>
          <a:bodyPr lIns="91268" tIns="45718" rIns="91268" bIns="45718"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2451" fontAlgn="auto">
              <a:spcBef>
                <a:spcPts val="0"/>
              </a:spcBef>
              <a:spcAft>
                <a:spcPts val="0"/>
              </a:spcAft>
              <a:defRPr/>
            </a:pPr>
            <a:endParaRPr lang="sv-SE" sz="1900">
              <a:solidFill>
                <a:sysClr val="window" lastClr="FFFFFF"/>
              </a:solidFill>
              <a:latin typeface="Calibri" panose="020F0502020204030204"/>
            </a:endParaRPr>
          </a:p>
        </p:txBody>
      </p:sp>
      <p:pic>
        <p:nvPicPr>
          <p:cNvPr id="17" name="Bildobjekt 16">
            <a:extLst>
              <a:ext uri="{FF2B5EF4-FFF2-40B4-BE49-F238E27FC236}">
                <a16:creationId xmlns:a16="http://schemas.microsoft.com/office/drawing/2014/main" id="{20BD10B5-E4FD-43FE-885F-51482B100B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6990" y="366829"/>
            <a:ext cx="893025" cy="601304"/>
          </a:xfrm>
          <a:prstGeom prst="rect">
            <a:avLst/>
          </a:prstGeom>
        </p:spPr>
      </p:pic>
      <p:pic>
        <p:nvPicPr>
          <p:cNvPr id="16" name="Bildobjekt 15">
            <a:hlinkClick r:id="rId5" action="ppaction://hlinksldjump"/>
            <a:extLst>
              <a:ext uri="{FF2B5EF4-FFF2-40B4-BE49-F238E27FC236}">
                <a16:creationId xmlns:a16="http://schemas.microsoft.com/office/drawing/2014/main" id="{A7F055F0-2866-4DD3-965B-224D7A2B3C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14139" y="5949159"/>
            <a:ext cx="954111" cy="649079"/>
          </a:xfrm>
          <a:prstGeom prst="rect">
            <a:avLst/>
          </a:prstGeom>
        </p:spPr>
      </p:pic>
      <mc:AlternateContent xmlns:mc="http://schemas.openxmlformats.org/markup-compatibility/2006">
        <mc:Choice xmlns:psuz="http://schemas.microsoft.com/office/powerpoint/2016/summaryzoom" Requires="psuz">
          <p:graphicFrame>
            <p:nvGraphicFramePr>
              <p:cNvPr id="19" name="Sammanfattningszoom 18">
                <a:extLst>
                  <a:ext uri="{FF2B5EF4-FFF2-40B4-BE49-F238E27FC236}">
                    <a16:creationId xmlns:a16="http://schemas.microsoft.com/office/drawing/2014/main" id="{BD84FD5A-86E3-446D-8420-A375221FB422}"/>
                  </a:ext>
                </a:extLst>
              </p:cNvPr>
              <p:cNvGraphicFramePr>
                <a:graphicFrameLocks noChangeAspect="1"/>
              </p:cNvGraphicFramePr>
              <p:nvPr>
                <p:extLst>
                  <p:ext uri="{D42A27DB-BD31-4B8C-83A1-F6EECF244321}">
                    <p14:modId xmlns:p14="http://schemas.microsoft.com/office/powerpoint/2010/main" val="553087781"/>
                  </p:ext>
                </p:extLst>
              </p:nvPr>
            </p:nvGraphicFramePr>
            <p:xfrm>
              <a:off x="0" y="349645"/>
              <a:ext cx="12430126" cy="5418667"/>
            </p:xfrm>
            <a:graphic>
              <a:graphicData uri="http://schemas.microsoft.com/office/powerpoint/2016/summaryzoom">
                <psuz:summaryZm>
                  <psuz:summaryZmObj sectionId="{E1ABFC95-D9E8-4A7A-B94A-026A7BA1597F}">
                    <psuz:zmPr id="{199FFD3C-2535-4217-9CB4-BB4C5B0CAAAD}" transitionDur="1000">
                      <p166:blipFill xmlns:p166="http://schemas.microsoft.com/office/powerpoint/2016/6/main">
                        <a:blip r:embed="rId7"/>
                        <a:stretch>
                          <a:fillRect/>
                        </a:stretch>
                      </p166:blipFill>
                      <p166:spPr xmlns:p166="http://schemas.microsoft.com/office/powerpoint/2016/6/main">
                        <a:xfrm>
                          <a:off x="481667" y="541831"/>
                          <a:ext cx="3729038" cy="2097583"/>
                        </a:xfrm>
                        <a:prstGeom prst="rect">
                          <a:avLst/>
                        </a:prstGeom>
                      </p166:spPr>
                    </psuz:zmPr>
                  </psuz:summaryZmObj>
                  <psuz:summaryZmObj sectionId="{DC40911E-3638-4EA8-88FA-4DEF6DE2B388}">
                    <psuz:zmPr id="{93CE23FE-4C86-4B7C-B1BB-B11B2A3216F0}" transitionDur="1000">
                      <p166:blipFill xmlns:p166="http://schemas.microsoft.com/office/powerpoint/2016/6/main">
                        <a:blip r:embed="rId8"/>
                        <a:stretch>
                          <a:fillRect/>
                        </a:stretch>
                      </p166:blipFill>
                      <p166:spPr xmlns:p166="http://schemas.microsoft.com/office/powerpoint/2016/6/main">
                        <a:xfrm>
                          <a:off x="4350544" y="541831"/>
                          <a:ext cx="3729038" cy="2097583"/>
                        </a:xfrm>
                        <a:prstGeom prst="rect">
                          <a:avLst/>
                        </a:prstGeom>
                      </p166:spPr>
                    </psuz:zmPr>
                  </psuz:summaryZmObj>
                  <psuz:summaryZmObj sectionId="{D3389687-DE71-4041-BDEB-0AF56D9D41B1}">
                    <psuz:zmPr id="{58C61CE7-CB39-41F5-AEF9-1C624BAEC469}" transitionDur="1000">
                      <p166:blipFill xmlns:p166="http://schemas.microsoft.com/office/powerpoint/2016/6/main">
                        <a:blip r:embed="rId9"/>
                        <a:stretch>
                          <a:fillRect/>
                        </a:stretch>
                      </p166:blipFill>
                      <p166:spPr xmlns:p166="http://schemas.microsoft.com/office/powerpoint/2016/6/main">
                        <a:xfrm>
                          <a:off x="8219421" y="541831"/>
                          <a:ext cx="3729038" cy="2097583"/>
                        </a:xfrm>
                        <a:prstGeom prst="rect">
                          <a:avLst/>
                        </a:prstGeom>
                      </p166:spPr>
                    </psuz:zmPr>
                  </psuz:summaryZmObj>
                  <psuz:summaryZmObj sectionId="{2929E279-4BAD-4CCB-8EC9-171F32452FD5}">
                    <psuz:zmPr id="{D3F4FE19-FE63-4F86-A046-6853EC39B584}" transitionDur="1000">
                      <p166:blipFill xmlns:p166="http://schemas.microsoft.com/office/powerpoint/2016/6/main">
                        <a:blip r:embed="rId10"/>
                        <a:stretch>
                          <a:fillRect/>
                        </a:stretch>
                      </p166:blipFill>
                      <p166:spPr xmlns:p166="http://schemas.microsoft.com/office/powerpoint/2016/6/main">
                        <a:xfrm>
                          <a:off x="481667" y="2779253"/>
                          <a:ext cx="3729038" cy="2097583"/>
                        </a:xfrm>
                        <a:prstGeom prst="rect">
                          <a:avLst/>
                        </a:prstGeom>
                      </p166:spPr>
                    </psuz:zmPr>
                  </psuz:summaryZmObj>
                  <psuz:summaryZmObj sectionId="{42E371D2-C15B-4DF3-B245-81AE42941EF9}">
                    <psuz:zmPr id="{A5618D4F-DECA-467C-9604-502A09A2A8C0}" transitionDur="1000">
                      <p166:blipFill xmlns:p166="http://schemas.microsoft.com/office/powerpoint/2016/6/main">
                        <a:blip r:embed="rId11"/>
                        <a:stretch>
                          <a:fillRect/>
                        </a:stretch>
                      </p166:blipFill>
                      <p166:spPr xmlns:p166="http://schemas.microsoft.com/office/powerpoint/2016/6/main">
                        <a:xfrm>
                          <a:off x="4350544" y="2779253"/>
                          <a:ext cx="3729038" cy="2097583"/>
                        </a:xfrm>
                        <a:prstGeom prst="rect">
                          <a:avLst/>
                        </a:prstGeom>
                      </p166:spPr>
                    </psuz:zmPr>
                  </psuz:summaryZmObj>
                  <psuz:summaryZmObj sectionId="{C0439D06-27D2-481E-8657-BF9F7036BAC2}">
                    <psuz:zmPr id="{3D58F5E7-10F7-4578-987A-8D762EAACADE}" transitionDur="1000">
                      <p166:blipFill xmlns:p166="http://schemas.microsoft.com/office/powerpoint/2016/6/main">
                        <a:blip r:embed="rId12"/>
                        <a:stretch>
                          <a:fillRect/>
                        </a:stretch>
                      </p166:blipFill>
                      <p166:spPr xmlns:p166="http://schemas.microsoft.com/office/powerpoint/2016/6/main">
                        <a:xfrm>
                          <a:off x="8219421" y="2779253"/>
                          <a:ext cx="3729038" cy="2097583"/>
                        </a:xfrm>
                        <a:prstGeom prst="rect">
                          <a:avLst/>
                        </a:prstGeom>
                      </p166:spPr>
                    </psuz:zmPr>
                  </psuz:summaryZmObj>
                  <psuz:gridLayout/>
                </psuz:summaryZm>
              </a:graphicData>
            </a:graphic>
          </p:graphicFrame>
        </mc:Choice>
        <mc:Fallback>
          <p:grpSp>
            <p:nvGrpSpPr>
              <p:cNvPr id="19" name="Sammanfattningszoom 18">
                <a:extLst>
                  <a:ext uri="{FF2B5EF4-FFF2-40B4-BE49-F238E27FC236}">
                    <a16:creationId xmlns:a16="http://schemas.microsoft.com/office/drawing/2014/main" id="{BD84FD5A-86E3-446D-8420-A375221FB422}"/>
                  </a:ext>
                </a:extLst>
              </p:cNvPr>
              <p:cNvGrpSpPr>
                <a:grpSpLocks noGrp="1" noUngrp="1" noRot="1" noChangeAspect="1" noMove="1" noResize="1"/>
              </p:cNvGrpSpPr>
              <p:nvPr/>
            </p:nvGrpSpPr>
            <p:grpSpPr>
              <a:xfrm>
                <a:off x="0" y="349645"/>
                <a:ext cx="12430126" cy="5418667"/>
                <a:chOff x="0" y="349645"/>
                <a:chExt cx="12430126" cy="5418667"/>
              </a:xfrm>
            </p:grpSpPr>
            <p:pic>
              <p:nvPicPr>
                <p:cNvPr id="2" name="Bildobjekt 2">
                  <a:hlinkClick r:id="rId13"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481667" y="891476"/>
                  <a:ext cx="3729038" cy="2097583"/>
                </a:xfrm>
                <a:prstGeom prst="rect">
                  <a:avLst/>
                </a:prstGeom>
              </p:spPr>
            </p:pic>
            <p:pic>
              <p:nvPicPr>
                <p:cNvPr id="3" name="Bildobjekt 3">
                  <a:hlinkClick r:id="rId14"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4350544" y="891476"/>
                  <a:ext cx="3729038" cy="2097583"/>
                </a:xfrm>
                <a:prstGeom prst="rect">
                  <a:avLst/>
                </a:prstGeom>
              </p:spPr>
            </p:pic>
            <p:pic>
              <p:nvPicPr>
                <p:cNvPr id="4" name="Bildobjekt 4">
                  <a:hlinkClick r:id="rId15"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8219421" y="891476"/>
                  <a:ext cx="3729038" cy="2097583"/>
                </a:xfrm>
                <a:prstGeom prst="rect">
                  <a:avLst/>
                </a:prstGeom>
              </p:spPr>
            </p:pic>
            <p:pic>
              <p:nvPicPr>
                <p:cNvPr id="5" name="Bildobjekt 5">
                  <a:hlinkClick r:id="rId16" action="ppaction://hlinksldjump"/>
                </p:cNvPr>
                <p:cNvPicPr>
                  <a:picLocks noSelect="1" noRot="1" noChangeAspect="1" noMove="1" noResize="1" noEditPoints="1" noAdjustHandles="1" noChangeArrowheads="1" noChangeShapeType="1"/>
                </p:cNvPicPr>
                <p:nvPr/>
              </p:nvPicPr>
              <p:blipFill>
                <a:blip r:embed="rId10"/>
                <a:stretch>
                  <a:fillRect/>
                </a:stretch>
              </p:blipFill>
              <p:spPr>
                <a:xfrm>
                  <a:off x="481667" y="3128898"/>
                  <a:ext cx="3729038" cy="2097583"/>
                </a:xfrm>
                <a:prstGeom prst="rect">
                  <a:avLst/>
                </a:prstGeom>
              </p:spPr>
            </p:pic>
            <p:pic>
              <p:nvPicPr>
                <p:cNvPr id="8" name="Bildobjekt 8">
                  <a:hlinkClick r:id="rId17" action="ppaction://hlinksldjump"/>
                </p:cNvPr>
                <p:cNvPicPr>
                  <a:picLocks noSelect="1" noRot="1" noChangeAspect="1" noMove="1" noResize="1" noEditPoints="1" noAdjustHandles="1" noChangeArrowheads="1" noChangeShapeType="1"/>
                </p:cNvPicPr>
                <p:nvPr/>
              </p:nvPicPr>
              <p:blipFill>
                <a:blip r:embed="rId11"/>
                <a:stretch>
                  <a:fillRect/>
                </a:stretch>
              </p:blipFill>
              <p:spPr>
                <a:xfrm>
                  <a:off x="4350544" y="3128898"/>
                  <a:ext cx="3729038" cy="2097583"/>
                </a:xfrm>
                <a:prstGeom prst="rect">
                  <a:avLst/>
                </a:prstGeom>
              </p:spPr>
            </p:pic>
            <p:pic>
              <p:nvPicPr>
                <p:cNvPr id="9" name="Bildobjekt 9">
                  <a:hlinkClick r:id="rId18" action="ppaction://hlinksldjump"/>
                </p:cNvPr>
                <p:cNvPicPr>
                  <a:picLocks noSelect="1" noRot="1" noChangeAspect="1" noMove="1" noResize="1" noEditPoints="1" noAdjustHandles="1" noChangeArrowheads="1" noChangeShapeType="1"/>
                </p:cNvPicPr>
                <p:nvPr/>
              </p:nvPicPr>
              <p:blipFill>
                <a:blip r:embed="rId12"/>
                <a:stretch>
                  <a:fillRect/>
                </a:stretch>
              </p:blipFill>
              <p:spPr>
                <a:xfrm>
                  <a:off x="8219421" y="3128898"/>
                  <a:ext cx="3729038" cy="2097583"/>
                </a:xfrm>
                <a:prstGeom prst="rect">
                  <a:avLst/>
                </a:prstGeom>
              </p:spPr>
            </p:pic>
          </p:grpSp>
        </mc:Fallback>
      </mc:AlternateContent>
    </p:spTree>
    <p:extLst>
      <p:ext uri="{BB962C8B-B14F-4D97-AF65-F5344CB8AC3E}">
        <p14:creationId xmlns:p14="http://schemas.microsoft.com/office/powerpoint/2010/main" val="3535923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6"/>
          <p:cNvSpPr txBox="1">
            <a:spLocks noGrp="1"/>
          </p:cNvSpPr>
          <p:nvPr>
            <p:ph type="title"/>
          </p:nvPr>
        </p:nvSpPr>
        <p:spPr>
          <a:xfrm>
            <a:off x="609600" y="1554833"/>
            <a:ext cx="6960400" cy="910800"/>
          </a:xfrm>
          <a:prstGeom prst="rect">
            <a:avLst/>
          </a:prstGeom>
        </p:spPr>
        <p:txBody>
          <a:bodyPr spcFirstLastPara="1" wrap="square" lIns="121777" tIns="121777" rIns="121777" bIns="121777" anchor="b" anchorCtr="0">
            <a:noAutofit/>
          </a:bodyPr>
          <a:lstStyle/>
          <a:p>
            <a:r>
              <a:rPr lang="en" b="0" dirty="0">
                <a:latin typeface="Gotham Bold" pitchFamily="50" charset="0"/>
              </a:rPr>
              <a:t>Export / BNP</a:t>
            </a:r>
            <a:endParaRPr b="0" dirty="0">
              <a:latin typeface="Gotham Bold" pitchFamily="50" charset="0"/>
            </a:endParaRPr>
          </a:p>
        </p:txBody>
      </p:sp>
      <p:sp>
        <p:nvSpPr>
          <p:cNvPr id="291" name="Google Shape;291;p26"/>
          <p:cNvSpPr txBox="1">
            <a:spLocks noGrp="1"/>
          </p:cNvSpPr>
          <p:nvPr>
            <p:ph type="sldNum" idx="12"/>
          </p:nvPr>
        </p:nvSpPr>
        <p:spPr>
          <a:xfrm>
            <a:off x="11407833" y="6101933"/>
            <a:ext cx="580800" cy="580800"/>
          </a:xfrm>
          <a:prstGeom prst="rect">
            <a:avLst/>
          </a:prstGeom>
        </p:spPr>
        <p:txBody>
          <a:bodyPr spcFirstLastPara="1" wrap="square" lIns="121777" tIns="121777" rIns="121777" bIns="121777" anchor="ctr" anchorCtr="0">
            <a:noAutofit/>
          </a:bodyPr>
          <a:lstStyle/>
          <a:p>
            <a:fld id="{00000000-1234-1234-1234-123412341234}" type="slidenum">
              <a:rPr lang="en"/>
              <a:pPr/>
              <a:t>20</a:t>
            </a:fld>
            <a:endParaRPr/>
          </a:p>
        </p:txBody>
      </p:sp>
      <p:graphicFrame>
        <p:nvGraphicFramePr>
          <p:cNvPr id="292" name="Google Shape;292;p26"/>
          <p:cNvGraphicFramePr/>
          <p:nvPr>
            <p:extLst>
              <p:ext uri="{D42A27DB-BD31-4B8C-83A1-F6EECF244321}">
                <p14:modId xmlns:p14="http://schemas.microsoft.com/office/powerpoint/2010/main" val="3380332099"/>
              </p:ext>
            </p:extLst>
          </p:nvPr>
        </p:nvGraphicFramePr>
        <p:xfrm>
          <a:off x="1426133" y="2610775"/>
          <a:ext cx="9237200" cy="2618400"/>
        </p:xfrm>
        <a:graphic>
          <a:graphicData uri="http://schemas.openxmlformats.org/drawingml/2006/table">
            <a:tbl>
              <a:tblPr>
                <a:noFill/>
              </a:tblPr>
              <a:tblGrid>
                <a:gridCol w="2309300">
                  <a:extLst>
                    <a:ext uri="{9D8B030D-6E8A-4147-A177-3AD203B41FA5}">
                      <a16:colId xmlns:a16="http://schemas.microsoft.com/office/drawing/2014/main" val="20000"/>
                    </a:ext>
                  </a:extLst>
                </a:gridCol>
                <a:gridCol w="2309300">
                  <a:extLst>
                    <a:ext uri="{9D8B030D-6E8A-4147-A177-3AD203B41FA5}">
                      <a16:colId xmlns:a16="http://schemas.microsoft.com/office/drawing/2014/main" val="20001"/>
                    </a:ext>
                  </a:extLst>
                </a:gridCol>
                <a:gridCol w="2309300">
                  <a:extLst>
                    <a:ext uri="{9D8B030D-6E8A-4147-A177-3AD203B41FA5}">
                      <a16:colId xmlns:a16="http://schemas.microsoft.com/office/drawing/2014/main" val="20002"/>
                    </a:ext>
                  </a:extLst>
                </a:gridCol>
                <a:gridCol w="2309300">
                  <a:extLst>
                    <a:ext uri="{9D8B030D-6E8A-4147-A177-3AD203B41FA5}">
                      <a16:colId xmlns:a16="http://schemas.microsoft.com/office/drawing/2014/main" val="20003"/>
                    </a:ext>
                  </a:extLst>
                </a:gridCol>
              </a:tblGrid>
              <a:tr h="872800">
                <a:tc>
                  <a:txBody>
                    <a:bodyPr/>
                    <a:lstStyle/>
                    <a:p>
                      <a:pPr marL="0" lvl="0" indent="0" rtl="0">
                        <a:spcBef>
                          <a:spcPts val="0"/>
                        </a:spcBef>
                        <a:spcAft>
                          <a:spcPts val="0"/>
                        </a:spcAft>
                        <a:buNone/>
                      </a:pPr>
                      <a:endParaRPr sz="2500" dirty="0">
                        <a:latin typeface="Gotham Book" pitchFamily="50" charset="0"/>
                        <a:ea typeface="Poppins Light"/>
                        <a:cs typeface="Poppins Light"/>
                        <a:sym typeface="Poppins Light"/>
                      </a:endParaRPr>
                    </a:p>
                  </a:txBody>
                  <a:tcPr marL="121900" marR="121900" marT="91433" marB="91433"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0000">
                        <a:alpha val="6539"/>
                      </a:srgbClr>
                    </a:solidFill>
                  </a:tcPr>
                </a:tc>
                <a:tc>
                  <a:txBody>
                    <a:bodyPr/>
                    <a:lstStyle/>
                    <a:p>
                      <a:pPr marL="0" lvl="0" indent="0" algn="ctr" rtl="0">
                        <a:spcBef>
                          <a:spcPts val="0"/>
                        </a:spcBef>
                        <a:spcAft>
                          <a:spcPts val="0"/>
                        </a:spcAft>
                        <a:buNone/>
                      </a:pPr>
                      <a:r>
                        <a:rPr lang="en" sz="2500" dirty="0">
                          <a:latin typeface="Gotham Book" pitchFamily="50" charset="0"/>
                          <a:ea typeface="Poppins Light"/>
                          <a:cs typeface="Poppins Light"/>
                          <a:sym typeface="Poppins Light"/>
                        </a:rPr>
                        <a:t>1960</a:t>
                      </a:r>
                      <a:endParaRPr sz="2500" dirty="0">
                        <a:latin typeface="Gotham Book" pitchFamily="50" charset="0"/>
                        <a:ea typeface="Poppins Light"/>
                        <a:cs typeface="Poppins Light"/>
                        <a:sym typeface="Poppins Light"/>
                      </a:endParaRPr>
                    </a:p>
                  </a:txBody>
                  <a:tcPr marL="121900" marR="121900" marT="91433" marB="91433"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0000">
                        <a:alpha val="6539"/>
                      </a:srgbClr>
                    </a:solidFill>
                  </a:tcPr>
                </a:tc>
                <a:tc>
                  <a:txBody>
                    <a:bodyPr/>
                    <a:lstStyle/>
                    <a:p>
                      <a:pPr marL="0" lvl="0" indent="0" algn="ctr" rtl="0">
                        <a:spcBef>
                          <a:spcPts val="0"/>
                        </a:spcBef>
                        <a:spcAft>
                          <a:spcPts val="0"/>
                        </a:spcAft>
                        <a:buNone/>
                      </a:pPr>
                      <a:r>
                        <a:rPr lang="en" sz="2500" dirty="0">
                          <a:latin typeface="Gotham Book" pitchFamily="50" charset="0"/>
                          <a:ea typeface="Poppins Light"/>
                          <a:cs typeface="Poppins Light"/>
                          <a:sym typeface="Poppins Light"/>
                        </a:rPr>
                        <a:t>1996</a:t>
                      </a:r>
                      <a:endParaRPr sz="2500" dirty="0">
                        <a:latin typeface="Gotham Book" pitchFamily="50" charset="0"/>
                        <a:ea typeface="Poppins Light"/>
                        <a:cs typeface="Poppins Light"/>
                        <a:sym typeface="Poppins Light"/>
                      </a:endParaRPr>
                    </a:p>
                  </a:txBody>
                  <a:tcPr marL="121900" marR="121900" marT="91433" marB="91433"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0000">
                        <a:alpha val="6539"/>
                      </a:srgbClr>
                    </a:solidFill>
                  </a:tcPr>
                </a:tc>
                <a:tc>
                  <a:txBody>
                    <a:bodyPr/>
                    <a:lstStyle/>
                    <a:p>
                      <a:pPr marL="0" lvl="0" indent="0" algn="ctr" rtl="0">
                        <a:spcBef>
                          <a:spcPts val="0"/>
                        </a:spcBef>
                        <a:spcAft>
                          <a:spcPts val="0"/>
                        </a:spcAft>
                        <a:buNone/>
                      </a:pPr>
                      <a:r>
                        <a:rPr lang="en" sz="2500" dirty="0">
                          <a:latin typeface="Gotham Book" pitchFamily="50" charset="0"/>
                          <a:ea typeface="Poppins Light"/>
                          <a:cs typeface="Poppins Light"/>
                          <a:sym typeface="Poppins Light"/>
                        </a:rPr>
                        <a:t>2013</a:t>
                      </a:r>
                      <a:endParaRPr sz="2500" dirty="0">
                        <a:latin typeface="Gotham Book" pitchFamily="50" charset="0"/>
                        <a:ea typeface="Poppins Light"/>
                        <a:cs typeface="Poppins Light"/>
                        <a:sym typeface="Poppins Light"/>
                      </a:endParaRPr>
                    </a:p>
                  </a:txBody>
                  <a:tcPr marL="121900" marR="121900" marT="91433" marB="91433"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0000">
                        <a:alpha val="6539"/>
                      </a:srgbClr>
                    </a:solidFill>
                  </a:tcPr>
                </a:tc>
                <a:extLst>
                  <a:ext uri="{0D108BD9-81ED-4DB2-BD59-A6C34878D82A}">
                    <a16:rowId xmlns:a16="http://schemas.microsoft.com/office/drawing/2014/main" val="10000"/>
                  </a:ext>
                </a:extLst>
              </a:tr>
              <a:tr h="872800">
                <a:tc>
                  <a:txBody>
                    <a:bodyPr/>
                    <a:lstStyle/>
                    <a:p>
                      <a:pPr marL="0" lvl="0" indent="0" algn="r" rtl="0">
                        <a:spcBef>
                          <a:spcPts val="0"/>
                        </a:spcBef>
                        <a:spcAft>
                          <a:spcPts val="0"/>
                        </a:spcAft>
                        <a:buNone/>
                      </a:pPr>
                      <a:r>
                        <a:rPr lang="en" sz="2500" dirty="0">
                          <a:latin typeface="Gotham Book" pitchFamily="50" charset="0"/>
                          <a:ea typeface="Poppins Light"/>
                          <a:cs typeface="Poppins Light"/>
                          <a:sym typeface="Poppins Light"/>
                        </a:rPr>
                        <a:t>Världen </a:t>
                      </a:r>
                      <a:endParaRPr sz="2500" dirty="0">
                        <a:latin typeface="Gotham Book" pitchFamily="50" charset="0"/>
                        <a:ea typeface="Poppins Light"/>
                        <a:cs typeface="Poppins Light"/>
                        <a:sym typeface="Poppins Light"/>
                      </a:endParaRPr>
                    </a:p>
                  </a:txBody>
                  <a:tcPr marL="121900" marR="121900" marT="91433" marB="91433"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0000">
                        <a:alpha val="6539"/>
                      </a:srgbClr>
                    </a:solidFill>
                  </a:tcPr>
                </a:tc>
                <a:tc>
                  <a:txBody>
                    <a:bodyPr/>
                    <a:lstStyle/>
                    <a:p>
                      <a:pPr marL="0" lvl="0" indent="0" algn="ctr" rtl="0">
                        <a:spcBef>
                          <a:spcPts val="0"/>
                        </a:spcBef>
                        <a:spcAft>
                          <a:spcPts val="0"/>
                        </a:spcAft>
                        <a:buNone/>
                      </a:pPr>
                      <a:r>
                        <a:rPr lang="en" sz="2500" b="0" dirty="0">
                          <a:latin typeface="Gotham Book" pitchFamily="50" charset="0"/>
                          <a:ea typeface="Poppins"/>
                          <a:cs typeface="Poppins"/>
                          <a:sym typeface="Poppins"/>
                        </a:rPr>
                        <a:t>10 %</a:t>
                      </a:r>
                      <a:endParaRPr sz="2500" b="0" dirty="0">
                        <a:latin typeface="Gotham Book" pitchFamily="50" charset="0"/>
                        <a:ea typeface="Poppins"/>
                        <a:cs typeface="Poppins"/>
                        <a:sym typeface="Poppins"/>
                      </a:endParaRPr>
                    </a:p>
                  </a:txBody>
                  <a:tcPr marL="121900" marR="121900" marT="91433" marB="91433"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0000">
                        <a:alpha val="6539"/>
                      </a:srgbClr>
                    </a:solidFill>
                  </a:tcPr>
                </a:tc>
                <a:tc>
                  <a:txBody>
                    <a:bodyPr/>
                    <a:lstStyle/>
                    <a:p>
                      <a:pPr marL="0" lvl="0" indent="0" algn="ctr" rtl="0">
                        <a:spcBef>
                          <a:spcPts val="0"/>
                        </a:spcBef>
                        <a:spcAft>
                          <a:spcPts val="0"/>
                        </a:spcAft>
                        <a:buNone/>
                      </a:pPr>
                      <a:r>
                        <a:rPr lang="en" sz="2500" b="0" dirty="0">
                          <a:latin typeface="Gotham Book" pitchFamily="50" charset="0"/>
                          <a:ea typeface="Poppins"/>
                          <a:cs typeface="Poppins"/>
                          <a:sym typeface="Poppins"/>
                        </a:rPr>
                        <a:t>20</a:t>
                      </a:r>
                      <a:r>
                        <a:rPr lang="en" sz="2500" b="0" baseline="0" dirty="0">
                          <a:latin typeface="Gotham Book" pitchFamily="50" charset="0"/>
                          <a:ea typeface="Poppins"/>
                          <a:cs typeface="Poppins"/>
                          <a:sym typeface="Poppins"/>
                        </a:rPr>
                        <a:t> %</a:t>
                      </a:r>
                      <a:endParaRPr sz="2500" b="0" dirty="0">
                        <a:latin typeface="Gotham Book" pitchFamily="50" charset="0"/>
                        <a:ea typeface="Poppins"/>
                        <a:cs typeface="Poppins"/>
                        <a:sym typeface="Poppins"/>
                      </a:endParaRPr>
                    </a:p>
                  </a:txBody>
                  <a:tcPr marL="121900" marR="121900" marT="91433" marB="91433"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0000">
                        <a:alpha val="6539"/>
                      </a:srgbClr>
                    </a:solidFill>
                  </a:tcPr>
                </a:tc>
                <a:tc>
                  <a:txBody>
                    <a:bodyPr/>
                    <a:lstStyle/>
                    <a:p>
                      <a:pPr marL="0" lvl="0" indent="0" algn="ctr" rtl="0">
                        <a:spcBef>
                          <a:spcPts val="0"/>
                        </a:spcBef>
                        <a:spcAft>
                          <a:spcPts val="0"/>
                        </a:spcAft>
                        <a:buNone/>
                      </a:pPr>
                      <a:r>
                        <a:rPr lang="en" sz="2500" b="0" dirty="0">
                          <a:latin typeface="Gotham Book" pitchFamily="50" charset="0"/>
                          <a:ea typeface="Poppins"/>
                          <a:cs typeface="Poppins"/>
                          <a:sym typeface="Poppins"/>
                        </a:rPr>
                        <a:t>&gt; 30 %</a:t>
                      </a:r>
                      <a:endParaRPr sz="2500" b="0" dirty="0">
                        <a:latin typeface="Gotham Book" pitchFamily="50" charset="0"/>
                        <a:ea typeface="Poppins"/>
                        <a:cs typeface="Poppins"/>
                        <a:sym typeface="Poppins"/>
                      </a:endParaRPr>
                    </a:p>
                  </a:txBody>
                  <a:tcPr marL="121900" marR="121900" marT="91433" marB="91433"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0000">
                        <a:alpha val="6539"/>
                      </a:srgbClr>
                    </a:solidFill>
                  </a:tcPr>
                </a:tc>
                <a:extLst>
                  <a:ext uri="{0D108BD9-81ED-4DB2-BD59-A6C34878D82A}">
                    <a16:rowId xmlns:a16="http://schemas.microsoft.com/office/drawing/2014/main" val="10001"/>
                  </a:ext>
                </a:extLst>
              </a:tr>
              <a:tr h="872800">
                <a:tc>
                  <a:txBody>
                    <a:bodyPr/>
                    <a:lstStyle/>
                    <a:p>
                      <a:pPr marL="0" lvl="0" indent="0" algn="r" rtl="0">
                        <a:spcBef>
                          <a:spcPts val="0"/>
                        </a:spcBef>
                        <a:spcAft>
                          <a:spcPts val="0"/>
                        </a:spcAft>
                        <a:buNone/>
                      </a:pPr>
                      <a:r>
                        <a:rPr lang="en" sz="2500" dirty="0">
                          <a:latin typeface="Gotham Book" pitchFamily="50" charset="0"/>
                          <a:ea typeface="Poppins Light"/>
                          <a:cs typeface="Poppins Light"/>
                          <a:sym typeface="Poppins Light"/>
                        </a:rPr>
                        <a:t>Sverige</a:t>
                      </a:r>
                      <a:endParaRPr sz="2500" dirty="0">
                        <a:latin typeface="Gotham Book" pitchFamily="50" charset="0"/>
                        <a:ea typeface="Poppins Light"/>
                        <a:cs typeface="Poppins Light"/>
                        <a:sym typeface="Poppins Light"/>
                      </a:endParaRPr>
                    </a:p>
                  </a:txBody>
                  <a:tcPr marL="121900" marR="121900" marT="91433" marB="91433"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0000">
                        <a:alpha val="6539"/>
                      </a:srgbClr>
                    </a:solidFill>
                  </a:tcPr>
                </a:tc>
                <a:tc>
                  <a:txBody>
                    <a:bodyPr/>
                    <a:lstStyle/>
                    <a:p>
                      <a:pPr marL="0" lvl="0" indent="0" algn="ctr" rtl="0">
                        <a:spcBef>
                          <a:spcPts val="0"/>
                        </a:spcBef>
                        <a:spcAft>
                          <a:spcPts val="0"/>
                        </a:spcAft>
                        <a:buNone/>
                      </a:pPr>
                      <a:r>
                        <a:rPr lang="sv-SE" sz="2500" b="0" dirty="0">
                          <a:latin typeface="Gotham Book" pitchFamily="50" charset="0"/>
                          <a:ea typeface="Poppins"/>
                          <a:cs typeface="Poppins"/>
                          <a:sym typeface="Poppins"/>
                        </a:rPr>
                        <a:t>14</a:t>
                      </a:r>
                      <a:r>
                        <a:rPr lang="en" sz="2500" b="0" dirty="0">
                          <a:latin typeface="Gotham Book" pitchFamily="50" charset="0"/>
                          <a:ea typeface="Poppins"/>
                          <a:cs typeface="Poppins"/>
                          <a:sym typeface="Poppins"/>
                        </a:rPr>
                        <a:t> %</a:t>
                      </a:r>
                      <a:endParaRPr sz="2500" b="0" dirty="0">
                        <a:latin typeface="Gotham Book" pitchFamily="50" charset="0"/>
                        <a:ea typeface="Poppins"/>
                        <a:cs typeface="Poppins"/>
                        <a:sym typeface="Poppins"/>
                      </a:endParaRPr>
                    </a:p>
                  </a:txBody>
                  <a:tcPr marL="121900" marR="121900" marT="91433" marB="91433"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0000">
                        <a:alpha val="6539"/>
                      </a:srgbClr>
                    </a:solidFill>
                  </a:tcPr>
                </a:tc>
                <a:tc>
                  <a:txBody>
                    <a:bodyPr/>
                    <a:lstStyle/>
                    <a:p>
                      <a:pPr marL="0" lvl="0" indent="0" algn="ctr" rtl="0">
                        <a:spcBef>
                          <a:spcPts val="0"/>
                        </a:spcBef>
                        <a:spcAft>
                          <a:spcPts val="0"/>
                        </a:spcAft>
                        <a:buNone/>
                      </a:pPr>
                      <a:r>
                        <a:rPr lang="en" sz="2500" b="0" dirty="0">
                          <a:latin typeface="Gotham Book" pitchFamily="50" charset="0"/>
                          <a:ea typeface="Poppins"/>
                          <a:cs typeface="Poppins"/>
                          <a:sym typeface="Poppins"/>
                        </a:rPr>
                        <a:t>35 %</a:t>
                      </a:r>
                      <a:endParaRPr sz="2500" b="0" dirty="0">
                        <a:latin typeface="Gotham Book" pitchFamily="50" charset="0"/>
                        <a:ea typeface="Poppins"/>
                        <a:cs typeface="Poppins"/>
                        <a:sym typeface="Poppins"/>
                      </a:endParaRPr>
                    </a:p>
                  </a:txBody>
                  <a:tcPr marL="121900" marR="121900" marT="91433" marB="91433"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0000">
                        <a:alpha val="6539"/>
                      </a:srgbClr>
                    </a:solidFill>
                  </a:tcPr>
                </a:tc>
                <a:tc>
                  <a:txBody>
                    <a:bodyPr/>
                    <a:lstStyle/>
                    <a:p>
                      <a:pPr marL="0" lvl="0" indent="0" algn="ctr" rtl="0">
                        <a:spcBef>
                          <a:spcPts val="0"/>
                        </a:spcBef>
                        <a:spcAft>
                          <a:spcPts val="0"/>
                        </a:spcAft>
                        <a:buNone/>
                      </a:pPr>
                      <a:r>
                        <a:rPr lang="sv-SE" sz="2500" b="0" dirty="0">
                          <a:latin typeface="Gotham Book" pitchFamily="50" charset="0"/>
                          <a:ea typeface="Poppins"/>
                          <a:cs typeface="Poppins"/>
                          <a:sym typeface="Poppins"/>
                        </a:rPr>
                        <a:t>C</a:t>
                      </a:r>
                      <a:r>
                        <a:rPr lang="en" sz="2500" b="0" dirty="0">
                          <a:latin typeface="Gotham Book" pitchFamily="50" charset="0"/>
                          <a:ea typeface="Poppins"/>
                          <a:cs typeface="Poppins"/>
                          <a:sym typeface="Poppins"/>
                        </a:rPr>
                        <a:t>a 45 %</a:t>
                      </a:r>
                      <a:endParaRPr sz="2500" b="0" dirty="0">
                        <a:latin typeface="Gotham Book" pitchFamily="50" charset="0"/>
                        <a:ea typeface="Poppins"/>
                        <a:cs typeface="Poppins"/>
                        <a:sym typeface="Poppins"/>
                      </a:endParaRPr>
                    </a:p>
                  </a:txBody>
                  <a:tcPr marL="121900" marR="121900" marT="91433" marB="91433"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0000">
                        <a:alpha val="6539"/>
                      </a:srgbClr>
                    </a:solidFill>
                  </a:tcPr>
                </a:tc>
                <a:extLst>
                  <a:ext uri="{0D108BD9-81ED-4DB2-BD59-A6C34878D82A}">
                    <a16:rowId xmlns:a16="http://schemas.microsoft.com/office/drawing/2014/main" val="10002"/>
                  </a:ext>
                </a:extLst>
              </a:tr>
            </a:tbl>
          </a:graphicData>
        </a:graphic>
      </p:graphicFrame>
      <p:pic>
        <p:nvPicPr>
          <p:cNvPr id="5" name="Bildobjekt 4">
            <a:hlinkClick r:id="rId3" action="ppaction://hlinksldjump"/>
            <a:extLst>
              <a:ext uri="{FF2B5EF4-FFF2-40B4-BE49-F238E27FC236}">
                <a16:creationId xmlns:a16="http://schemas.microsoft.com/office/drawing/2014/main" id="{01E9102C-EEFC-43B5-8E95-454B384B5F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408174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9" name="Google Shape;379;p32"/>
          <p:cNvSpPr txBox="1">
            <a:spLocks noGrp="1"/>
          </p:cNvSpPr>
          <p:nvPr>
            <p:ph type="sldNum" idx="12"/>
          </p:nvPr>
        </p:nvSpPr>
        <p:spPr>
          <a:xfrm>
            <a:off x="11407833" y="6101933"/>
            <a:ext cx="580800" cy="580800"/>
          </a:xfrm>
          <a:prstGeom prst="rect">
            <a:avLst/>
          </a:prstGeom>
        </p:spPr>
        <p:txBody>
          <a:bodyPr spcFirstLastPara="1" wrap="square" lIns="121753" tIns="121753" rIns="121753" bIns="121753" anchor="ctr" anchorCtr="0">
            <a:noAutofit/>
          </a:bodyPr>
          <a:lstStyle/>
          <a:p>
            <a:fld id="{00000000-1234-1234-1234-123412341234}" type="slidenum">
              <a:rPr lang="en"/>
              <a:pPr/>
              <a:t>21</a:t>
            </a:fld>
            <a:endParaRPr/>
          </a:p>
        </p:txBody>
      </p:sp>
      <p:graphicFrame>
        <p:nvGraphicFramePr>
          <p:cNvPr id="2" name="Objekt 1"/>
          <p:cNvGraphicFramePr>
            <a:graphicFrameLocks noChangeAspect="1"/>
          </p:cNvGraphicFramePr>
          <p:nvPr>
            <p:extLst>
              <p:ext uri="{D42A27DB-BD31-4B8C-83A1-F6EECF244321}">
                <p14:modId xmlns:p14="http://schemas.microsoft.com/office/powerpoint/2010/main" val="788381416"/>
              </p:ext>
            </p:extLst>
          </p:nvPr>
        </p:nvGraphicFramePr>
        <p:xfrm>
          <a:off x="1771650" y="466725"/>
          <a:ext cx="9420225" cy="5876925"/>
        </p:xfrm>
        <a:graphic>
          <a:graphicData uri="http://schemas.openxmlformats.org/presentationml/2006/ole">
            <mc:AlternateContent xmlns:mc="http://schemas.openxmlformats.org/markup-compatibility/2006">
              <mc:Choice xmlns:v="urn:schemas-microsoft-com:vml" Requires="v">
                <p:oleObj spid="_x0000_s6290" name="Worksheet" r:id="rId4" imgW="9420346" imgH="5876820" progId="Excel.Sheet.12">
                  <p:embed/>
                </p:oleObj>
              </mc:Choice>
              <mc:Fallback>
                <p:oleObj name="Worksheet" r:id="rId4" imgW="9420346" imgH="5876820" progId="Excel.Sheet.12">
                  <p:embed/>
                  <p:pic>
                    <p:nvPicPr>
                      <p:cNvPr id="0" name="Objekt 1"/>
                      <p:cNvPicPr>
                        <a:picLocks noChangeAspect="1" noChangeArrowheads="1"/>
                      </p:cNvPicPr>
                      <p:nvPr/>
                    </p:nvPicPr>
                    <p:blipFill>
                      <a:blip r:embed="rId5"/>
                      <a:srcRect/>
                      <a:stretch>
                        <a:fillRect/>
                      </a:stretch>
                    </p:blipFill>
                    <p:spPr bwMode="auto">
                      <a:xfrm>
                        <a:off x="1771650" y="466725"/>
                        <a:ext cx="9420225" cy="5876925"/>
                      </a:xfrm>
                      <a:prstGeom prst="rect">
                        <a:avLst/>
                      </a:prstGeom>
                      <a:noFill/>
                      <a:ln>
                        <a:noFill/>
                      </a:ln>
                      <a:extLst/>
                    </p:spPr>
                  </p:pic>
                </p:oleObj>
              </mc:Fallback>
            </mc:AlternateContent>
          </a:graphicData>
        </a:graphic>
      </p:graphicFrame>
      <p:pic>
        <p:nvPicPr>
          <p:cNvPr id="4" name="Bildobjekt 3">
            <a:hlinkClick r:id="rId6" action="ppaction://hlinksldjump"/>
            <a:extLst>
              <a:ext uri="{FF2B5EF4-FFF2-40B4-BE49-F238E27FC236}">
                <a16:creationId xmlns:a16="http://schemas.microsoft.com/office/drawing/2014/main" id="{92E16756-BE1C-4EE7-A264-0A552C169B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graphicFrame>
        <p:nvGraphicFramePr>
          <p:cNvPr id="5" name="Diagram 4">
            <a:extLst>
              <a:ext uri="{FF2B5EF4-FFF2-40B4-BE49-F238E27FC236}">
                <a16:creationId xmlns:a16="http://schemas.microsoft.com/office/drawing/2014/main" id="{6B668641-55BC-41B6-866F-1446C7A09815}"/>
              </a:ext>
            </a:extLst>
          </p:cNvPr>
          <p:cNvGraphicFramePr>
            <a:graphicFrameLocks/>
          </p:cNvGraphicFramePr>
          <p:nvPr>
            <p:extLst>
              <p:ext uri="{D42A27DB-BD31-4B8C-83A1-F6EECF244321}">
                <p14:modId xmlns:p14="http://schemas.microsoft.com/office/powerpoint/2010/main" val="1517732081"/>
              </p:ext>
            </p:extLst>
          </p:nvPr>
        </p:nvGraphicFramePr>
        <p:xfrm>
          <a:off x="-145182" y="4715915"/>
          <a:ext cx="2980850" cy="1904265"/>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5577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6BBE6">
            <a:alpha val="70000"/>
          </a:srgbClr>
        </a:solidFill>
        <a:effectLst/>
      </p:bgPr>
    </p:bg>
    <p:spTree>
      <p:nvGrpSpPr>
        <p:cNvPr id="1" name="Shape 174"/>
        <p:cNvGrpSpPr/>
        <p:nvPr/>
      </p:nvGrpSpPr>
      <p:grpSpPr>
        <a:xfrm>
          <a:off x="0" y="0"/>
          <a:ext cx="0" cy="0"/>
          <a:chOff x="0" y="0"/>
          <a:chExt cx="0" cy="0"/>
        </a:xfrm>
      </p:grpSpPr>
      <p:sp>
        <p:nvSpPr>
          <p:cNvPr id="175" name="Google Shape;175;p17"/>
          <p:cNvSpPr txBox="1">
            <a:spLocks noGrp="1"/>
          </p:cNvSpPr>
          <p:nvPr>
            <p:ph type="ctrTitle"/>
          </p:nvPr>
        </p:nvSpPr>
        <p:spPr>
          <a:xfrm>
            <a:off x="3426400" y="3429000"/>
            <a:ext cx="5339200" cy="1275600"/>
          </a:xfrm>
          <a:prstGeom prst="rect">
            <a:avLst/>
          </a:prstGeom>
        </p:spPr>
        <p:txBody>
          <a:bodyPr spcFirstLastPara="1" wrap="square" lIns="121804" tIns="121804" rIns="121804" bIns="121804" anchor="b" anchorCtr="0">
            <a:noAutofit/>
          </a:bodyPr>
          <a:lstStyle/>
          <a:p>
            <a:r>
              <a:rPr lang="en" b="0" dirty="0">
                <a:latin typeface="Gotham Bold" pitchFamily="50" charset="0"/>
              </a:rPr>
              <a:t>Handeln förändras</a:t>
            </a:r>
            <a:endParaRPr b="0" dirty="0">
              <a:latin typeface="Gotham Bold" pitchFamily="50" charset="0"/>
            </a:endParaRPr>
          </a:p>
        </p:txBody>
      </p:sp>
      <p:sp>
        <p:nvSpPr>
          <p:cNvPr id="177" name="Google Shape;177;p17"/>
          <p:cNvSpPr txBox="1"/>
          <p:nvPr/>
        </p:nvSpPr>
        <p:spPr>
          <a:xfrm>
            <a:off x="1374567" y="947333"/>
            <a:ext cx="1856800" cy="1854400"/>
          </a:xfrm>
          <a:prstGeom prst="rect">
            <a:avLst/>
          </a:prstGeom>
          <a:noFill/>
          <a:ln>
            <a:noFill/>
          </a:ln>
        </p:spPr>
        <p:txBody>
          <a:bodyPr spcFirstLastPara="1" wrap="square" lIns="121804" tIns="121804" rIns="121804" bIns="121804" anchor="ctr" anchorCtr="0">
            <a:noAutofit/>
          </a:bodyPr>
          <a:lstStyle/>
          <a:p>
            <a:pPr algn="ctr" defTabSz="1218150" fontAlgn="auto">
              <a:spcBef>
                <a:spcPts val="0"/>
              </a:spcBef>
              <a:spcAft>
                <a:spcPts val="0"/>
              </a:spcAft>
              <a:buClr>
                <a:srgbClr val="000000"/>
              </a:buClr>
              <a:buSzPts val="1100"/>
            </a:pPr>
            <a:r>
              <a:rPr lang="en" sz="8000" kern="0" dirty="0">
                <a:solidFill>
                  <a:srgbClr val="FFFFFF"/>
                </a:solidFill>
                <a:latin typeface="+mj-lt"/>
                <a:ea typeface="Poppins"/>
                <a:cs typeface="Poppins"/>
                <a:sym typeface="Poppins"/>
              </a:rPr>
              <a:t>5</a:t>
            </a:r>
            <a:endParaRPr sz="8000" kern="0" dirty="0">
              <a:solidFill>
                <a:srgbClr val="FFFFFF"/>
              </a:solidFill>
              <a:latin typeface="+mj-lt"/>
              <a:cs typeface="Arial"/>
              <a:sym typeface="Arial"/>
            </a:endParaRPr>
          </a:p>
        </p:txBody>
      </p:sp>
    </p:spTree>
    <p:extLst>
      <p:ext uri="{BB962C8B-B14F-4D97-AF65-F5344CB8AC3E}">
        <p14:creationId xmlns:p14="http://schemas.microsoft.com/office/powerpoint/2010/main" val="3553803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9B6AA018-2B86-47B1-96C1-E650A70ED269}"/>
              </a:ext>
            </a:extLst>
          </p:cNvPr>
          <p:cNvGraphicFramePr/>
          <p:nvPr>
            <p:extLst>
              <p:ext uri="{D42A27DB-BD31-4B8C-83A1-F6EECF244321}">
                <p14:modId xmlns:p14="http://schemas.microsoft.com/office/powerpoint/2010/main" val="1226601710"/>
              </p:ext>
            </p:extLst>
          </p:nvPr>
        </p:nvGraphicFramePr>
        <p:xfrm>
          <a:off x="3663109" y="3108864"/>
          <a:ext cx="2714627" cy="1809752"/>
        </p:xfrm>
        <a:graphic>
          <a:graphicData uri="http://schemas.openxmlformats.org/drawingml/2006/chart">
            <c:chart xmlns:c="http://schemas.openxmlformats.org/drawingml/2006/chart" xmlns:r="http://schemas.openxmlformats.org/officeDocument/2006/relationships" r:id="rId3"/>
          </a:graphicData>
        </a:graphic>
      </p:graphicFrame>
      <p:sp>
        <p:nvSpPr>
          <p:cNvPr id="8" name="Ellips 7">
            <a:extLst>
              <a:ext uri="{FF2B5EF4-FFF2-40B4-BE49-F238E27FC236}">
                <a16:creationId xmlns:a16="http://schemas.microsoft.com/office/drawing/2014/main" id="{172260BB-9FEA-4E13-A3A6-D944C754D3EC}"/>
              </a:ext>
            </a:extLst>
          </p:cNvPr>
          <p:cNvSpPr/>
          <p:nvPr/>
        </p:nvSpPr>
        <p:spPr>
          <a:xfrm>
            <a:off x="4368561" y="3344089"/>
            <a:ext cx="1619659" cy="1573906"/>
          </a:xfrm>
          <a:prstGeom prst="ellipse">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Google Shape;356;p31"/>
          <p:cNvSpPr txBox="1">
            <a:spLocks/>
          </p:cNvSpPr>
          <p:nvPr/>
        </p:nvSpPr>
        <p:spPr>
          <a:xfrm>
            <a:off x="228602" y="2076449"/>
            <a:ext cx="3162300" cy="1293675"/>
          </a:xfrm>
          <a:prstGeom prst="rect">
            <a:avLst/>
          </a:prstGeom>
          <a:noFill/>
          <a:ln>
            <a:noFill/>
          </a:ln>
        </p:spPr>
        <p:txBody>
          <a:bodyPr spcFirstLastPara="1" wrap="square" lIns="121806" tIns="121806" rIns="121806" bIns="121806"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pPr defTabSz="913629" fontAlgn="auto"/>
            <a:r>
              <a:rPr lang="sv-SE" sz="7200" kern="0" dirty="0">
                <a:solidFill>
                  <a:srgbClr val="0064A8"/>
                </a:solidFill>
              </a:rPr>
              <a:t>&gt;50%</a:t>
            </a:r>
          </a:p>
        </p:txBody>
      </p:sp>
      <p:sp>
        <p:nvSpPr>
          <p:cNvPr id="3" name="Rektangel 2"/>
          <p:cNvSpPr/>
          <p:nvPr/>
        </p:nvSpPr>
        <p:spPr>
          <a:xfrm>
            <a:off x="1409700" y="2857508"/>
            <a:ext cx="1981200" cy="1809751"/>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spcCol="0" rtlCol="0" anchor="ctr"/>
          <a:lstStyle/>
          <a:p>
            <a:pPr algn="ctr"/>
            <a:endParaRPr lang="sv-SE"/>
          </a:p>
        </p:txBody>
      </p:sp>
      <p:sp>
        <p:nvSpPr>
          <p:cNvPr id="356" name="Google Shape;356;p31"/>
          <p:cNvSpPr txBox="1">
            <a:spLocks noGrp="1"/>
          </p:cNvSpPr>
          <p:nvPr>
            <p:ph type="title"/>
          </p:nvPr>
        </p:nvSpPr>
        <p:spPr>
          <a:xfrm>
            <a:off x="609600" y="1554833"/>
            <a:ext cx="6960400" cy="910800"/>
          </a:xfrm>
          <a:prstGeom prst="rect">
            <a:avLst/>
          </a:prstGeom>
        </p:spPr>
        <p:txBody>
          <a:bodyPr spcFirstLastPara="1" wrap="square" lIns="121806" tIns="121806" rIns="121806" bIns="121806" anchor="b" anchorCtr="0">
            <a:noAutofit/>
          </a:bodyPr>
          <a:lstStyle/>
          <a:p>
            <a:r>
              <a:rPr lang="en" sz="2000" b="0" dirty="0">
                <a:latin typeface="Gotham Light" pitchFamily="50" charset="0"/>
              </a:rPr>
              <a:t>Vad karaktäriserar</a:t>
            </a:r>
            <a:br>
              <a:rPr lang="en" b="0" dirty="0">
                <a:latin typeface="Gotham Bold" pitchFamily="50" charset="0"/>
              </a:rPr>
            </a:br>
            <a:r>
              <a:rPr lang="en" b="0" dirty="0">
                <a:latin typeface="Gotham Bold" pitchFamily="50" charset="0"/>
              </a:rPr>
              <a:t>Modern handel</a:t>
            </a:r>
            <a:endParaRPr b="0" dirty="0">
              <a:latin typeface="Gotham Bold" pitchFamily="50" charset="0"/>
            </a:endParaRPr>
          </a:p>
        </p:txBody>
      </p:sp>
      <p:sp>
        <p:nvSpPr>
          <p:cNvPr id="357" name="Google Shape;357;p31"/>
          <p:cNvSpPr txBox="1">
            <a:spLocks noGrp="1"/>
          </p:cNvSpPr>
          <p:nvPr>
            <p:ph type="body" idx="1"/>
          </p:nvPr>
        </p:nvSpPr>
        <p:spPr>
          <a:xfrm>
            <a:off x="1388087" y="2896035"/>
            <a:ext cx="2002833" cy="1480800"/>
          </a:xfrm>
          <a:prstGeom prst="rect">
            <a:avLst/>
          </a:prstGeom>
        </p:spPr>
        <p:txBody>
          <a:bodyPr spcFirstLastPara="1" wrap="square" lIns="121806" tIns="121806" rIns="121806" bIns="121806" anchor="t" anchorCtr="0">
            <a:noAutofit/>
          </a:bodyPr>
          <a:lstStyle/>
          <a:p>
            <a:pPr marL="0" indent="0">
              <a:buNone/>
            </a:pPr>
            <a:r>
              <a:rPr lang="sv-SE" sz="1600" dirty="0">
                <a:latin typeface="Gotham Light" pitchFamily="50" charset="0"/>
              </a:rPr>
              <a:t>av handeln utgörs idag av insatser, varor och tjänster, som används i tillverkningen i importlandet</a:t>
            </a:r>
            <a:endParaRPr sz="1600" dirty="0"/>
          </a:p>
        </p:txBody>
      </p:sp>
      <p:sp>
        <p:nvSpPr>
          <p:cNvPr id="358" name="Google Shape;358;p31"/>
          <p:cNvSpPr txBox="1">
            <a:spLocks noGrp="1"/>
          </p:cNvSpPr>
          <p:nvPr>
            <p:ph type="body" idx="2"/>
          </p:nvPr>
        </p:nvSpPr>
        <p:spPr>
          <a:xfrm>
            <a:off x="3526967" y="2896035"/>
            <a:ext cx="1980400" cy="1480800"/>
          </a:xfrm>
          <a:prstGeom prst="rect">
            <a:avLst/>
          </a:prstGeom>
        </p:spPr>
        <p:txBody>
          <a:bodyPr spcFirstLastPara="1" wrap="square" lIns="121806" tIns="121806" rIns="121806" bIns="121806" anchor="t" anchorCtr="0">
            <a:noAutofit/>
          </a:bodyPr>
          <a:lstStyle/>
          <a:p>
            <a:pPr marL="0" indent="0">
              <a:buNone/>
            </a:pPr>
            <a:r>
              <a:rPr lang="sv-SE" sz="1600" dirty="0">
                <a:latin typeface="Gotham Light" pitchFamily="50" charset="0"/>
              </a:rPr>
              <a:t>Över hälften av det värde som svensk export genererar kommer från tjänster</a:t>
            </a:r>
            <a:endParaRPr lang="sv-SE" sz="1600" dirty="0"/>
          </a:p>
        </p:txBody>
      </p:sp>
      <p:sp>
        <p:nvSpPr>
          <p:cNvPr id="359" name="Google Shape;359;p31"/>
          <p:cNvSpPr txBox="1">
            <a:spLocks noGrp="1"/>
          </p:cNvSpPr>
          <p:nvPr>
            <p:ph type="body" idx="3"/>
          </p:nvPr>
        </p:nvSpPr>
        <p:spPr>
          <a:xfrm>
            <a:off x="5646815" y="2896035"/>
            <a:ext cx="1980400" cy="1480800"/>
          </a:xfrm>
          <a:prstGeom prst="rect">
            <a:avLst/>
          </a:prstGeom>
        </p:spPr>
        <p:txBody>
          <a:bodyPr spcFirstLastPara="1" wrap="square" lIns="121806" tIns="121806" rIns="121806" bIns="121806" anchor="t" anchorCtr="0">
            <a:noAutofit/>
          </a:bodyPr>
          <a:lstStyle/>
          <a:p>
            <a:pPr marL="0" indent="0">
              <a:buNone/>
            </a:pPr>
            <a:r>
              <a:rPr lang="sv-SE" sz="1600" dirty="0">
                <a:latin typeface="Gotham Light" pitchFamily="50" charset="0"/>
              </a:rPr>
              <a:t>Frihandelsavtal</a:t>
            </a:r>
            <a:endParaRPr lang="sv-SE" sz="1600" dirty="0"/>
          </a:p>
        </p:txBody>
      </p:sp>
      <p:sp>
        <p:nvSpPr>
          <p:cNvPr id="360" name="Google Shape;360;p31"/>
          <p:cNvSpPr txBox="1">
            <a:spLocks noGrp="1"/>
          </p:cNvSpPr>
          <p:nvPr>
            <p:ph type="sldNum" idx="12"/>
          </p:nvPr>
        </p:nvSpPr>
        <p:spPr>
          <a:xfrm>
            <a:off x="11407833" y="6101933"/>
            <a:ext cx="580800" cy="580800"/>
          </a:xfrm>
          <a:prstGeom prst="rect">
            <a:avLst/>
          </a:prstGeom>
        </p:spPr>
        <p:txBody>
          <a:bodyPr spcFirstLastPara="1" wrap="square" lIns="121806" tIns="121806" rIns="121806" bIns="121806" anchor="ctr" anchorCtr="0">
            <a:noAutofit/>
          </a:bodyPr>
          <a:lstStyle/>
          <a:p>
            <a:pPr>
              <a:spcBef>
                <a:spcPts val="0"/>
              </a:spcBef>
              <a:spcAft>
                <a:spcPts val="0"/>
              </a:spcAft>
            </a:pPr>
            <a:fld id="{00000000-1234-1234-1234-123412341234}" type="slidenum">
              <a:rPr lang="en"/>
              <a:pPr>
                <a:spcBef>
                  <a:spcPts val="0"/>
                </a:spcBef>
                <a:spcAft>
                  <a:spcPts val="0"/>
                </a:spcAft>
              </a:pPr>
              <a:t>23</a:t>
            </a:fld>
            <a:endParaRPr/>
          </a:p>
        </p:txBody>
      </p:sp>
      <p:pic>
        <p:nvPicPr>
          <p:cNvPr id="361" name="Google Shape;361;p31"/>
          <p:cNvPicPr preferRelativeResize="0"/>
          <p:nvPr/>
        </p:nvPicPr>
        <p:blipFill rotWithShape="1">
          <a:blip r:embed="rId4" cstate="screen">
            <a:extLst>
              <a:ext uri="{28A0092B-C50C-407E-A947-70E740481C1C}">
                <a14:useLocalDpi xmlns:a14="http://schemas.microsoft.com/office/drawing/2010/main"/>
              </a:ext>
            </a:extLst>
          </a:blip>
          <a:srcRect/>
          <a:stretch/>
        </p:blipFill>
        <p:spPr>
          <a:xfrm>
            <a:off x="8534345" y="1353633"/>
            <a:ext cx="4076575" cy="4092867"/>
          </a:xfrm>
          <a:prstGeom prst="ellipse">
            <a:avLst/>
          </a:prstGeom>
          <a:noFill/>
          <a:ln>
            <a:noFill/>
          </a:ln>
        </p:spPr>
      </p:pic>
      <p:grpSp>
        <p:nvGrpSpPr>
          <p:cNvPr id="362" name="Google Shape;362;p31"/>
          <p:cNvGrpSpPr/>
          <p:nvPr/>
        </p:nvGrpSpPr>
        <p:grpSpPr>
          <a:xfrm>
            <a:off x="7804133" y="4091467"/>
            <a:ext cx="2052800" cy="2052800"/>
            <a:chOff x="6680825" y="2549350"/>
            <a:chExt cx="1539600" cy="1539600"/>
          </a:xfrm>
        </p:grpSpPr>
        <p:sp>
          <p:nvSpPr>
            <p:cNvPr id="363" name="Google Shape;363;p31"/>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64" name="Google Shape;364;p31"/>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65" name="Google Shape;365;p31"/>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a:spcBef>
                  <a:spcPts val="0"/>
                </a:spcBef>
                <a:spcAft>
                  <a:spcPts val="0"/>
                </a:spcAft>
              </a:pPr>
              <a:endParaRPr/>
            </a:p>
          </p:txBody>
        </p:sp>
      </p:grpSp>
      <p:sp>
        <p:nvSpPr>
          <p:cNvPr id="366" name="Google Shape;366;p31"/>
          <p:cNvSpPr txBox="1">
            <a:spLocks noGrp="1"/>
          </p:cNvSpPr>
          <p:nvPr>
            <p:ph type="body" idx="1"/>
          </p:nvPr>
        </p:nvSpPr>
        <p:spPr>
          <a:xfrm>
            <a:off x="1409700" y="4876800"/>
            <a:ext cx="1980400" cy="1480800"/>
          </a:xfrm>
          <a:prstGeom prst="rect">
            <a:avLst/>
          </a:prstGeom>
        </p:spPr>
        <p:txBody>
          <a:bodyPr spcFirstLastPara="1" wrap="square" lIns="121806" tIns="121806" rIns="121806" bIns="121806" anchor="t" anchorCtr="0">
            <a:noAutofit/>
          </a:bodyPr>
          <a:lstStyle/>
          <a:p>
            <a:pPr marL="0" indent="0">
              <a:buNone/>
            </a:pPr>
            <a:r>
              <a:rPr lang="sv-SE" sz="1600" dirty="0">
                <a:latin typeface="Gotham Light" pitchFamily="50" charset="0"/>
              </a:rPr>
              <a:t>Tjänstefiering och digitalisering </a:t>
            </a:r>
            <a:r>
              <a:rPr lang="sv-SE" sz="1600" dirty="0">
                <a:latin typeface="Gotham Bold" pitchFamily="50" charset="0"/>
              </a:rPr>
              <a:t>revolutionerar</a:t>
            </a:r>
            <a:r>
              <a:rPr lang="sv-SE" sz="1600" dirty="0">
                <a:latin typeface="Gotham Light" pitchFamily="50" charset="0"/>
              </a:rPr>
              <a:t> världshandeln</a:t>
            </a:r>
            <a:endParaRPr lang="sv-SE" sz="1600" dirty="0"/>
          </a:p>
          <a:p>
            <a:pPr marL="0" indent="0">
              <a:buNone/>
            </a:pPr>
            <a:endParaRPr lang="sv-SE" sz="1600" dirty="0"/>
          </a:p>
        </p:txBody>
      </p:sp>
      <p:sp>
        <p:nvSpPr>
          <p:cNvPr id="367" name="Google Shape;367;p31"/>
          <p:cNvSpPr txBox="1">
            <a:spLocks noGrp="1"/>
          </p:cNvSpPr>
          <p:nvPr>
            <p:ph type="body" idx="2"/>
          </p:nvPr>
        </p:nvSpPr>
        <p:spPr>
          <a:xfrm>
            <a:off x="3543300" y="4876800"/>
            <a:ext cx="2092784" cy="1480800"/>
          </a:xfrm>
          <a:prstGeom prst="rect">
            <a:avLst/>
          </a:prstGeom>
        </p:spPr>
        <p:txBody>
          <a:bodyPr spcFirstLastPara="1" wrap="square" lIns="121806" tIns="121806" rIns="121806" bIns="121806" anchor="t" anchorCtr="0">
            <a:noAutofit/>
          </a:bodyPr>
          <a:lstStyle/>
          <a:p>
            <a:pPr marL="0" indent="0">
              <a:buNone/>
            </a:pPr>
            <a:r>
              <a:rPr lang="sv-SE" sz="1600" dirty="0">
                <a:latin typeface="Gotham Light" pitchFamily="50" charset="0"/>
              </a:rPr>
              <a:t>Förändrade geoekonomiska maktförhållanden: Globala Syd allt viktigare i världsekonomin</a:t>
            </a:r>
            <a:endParaRPr sz="1600" dirty="0"/>
          </a:p>
        </p:txBody>
      </p:sp>
      <p:sp>
        <p:nvSpPr>
          <p:cNvPr id="368" name="Google Shape;368;p31"/>
          <p:cNvSpPr txBox="1">
            <a:spLocks noGrp="1"/>
          </p:cNvSpPr>
          <p:nvPr>
            <p:ph type="body" idx="3"/>
          </p:nvPr>
        </p:nvSpPr>
        <p:spPr>
          <a:xfrm>
            <a:off x="5627765" y="4876800"/>
            <a:ext cx="1980400" cy="1480800"/>
          </a:xfrm>
          <a:prstGeom prst="rect">
            <a:avLst/>
          </a:prstGeom>
        </p:spPr>
        <p:txBody>
          <a:bodyPr spcFirstLastPara="1" wrap="square" lIns="121806" tIns="121806" rIns="121806" bIns="121806" anchor="t" anchorCtr="0">
            <a:noAutofit/>
          </a:bodyPr>
          <a:lstStyle/>
          <a:p>
            <a:pPr marL="0" indent="0">
              <a:buNone/>
            </a:pPr>
            <a:r>
              <a:rPr lang="sv-SE" sz="1600" dirty="0">
                <a:latin typeface="Gotham Light" pitchFamily="50" charset="0"/>
              </a:rPr>
              <a:t>Ökad protektionism</a:t>
            </a:r>
            <a:endParaRPr lang="sv-SE" sz="1600" dirty="0"/>
          </a:p>
        </p:txBody>
      </p:sp>
      <p:grpSp>
        <p:nvGrpSpPr>
          <p:cNvPr id="369" name="Google Shape;369;p31"/>
          <p:cNvGrpSpPr/>
          <p:nvPr/>
        </p:nvGrpSpPr>
        <p:grpSpPr>
          <a:xfrm>
            <a:off x="8601945" y="4884492"/>
            <a:ext cx="457176" cy="466757"/>
            <a:chOff x="3951850" y="2985350"/>
            <a:chExt cx="407950" cy="416500"/>
          </a:xfrm>
        </p:grpSpPr>
        <p:sp>
          <p:nvSpPr>
            <p:cNvPr id="370" name="Google Shape;370;p31"/>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371" name="Google Shape;371;p31"/>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372" name="Google Shape;372;p31"/>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373" name="Google Shape;373;p31"/>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grpSp>
      <p:pic>
        <p:nvPicPr>
          <p:cNvPr id="24" name="Bildobjekt 23">
            <a:hlinkClick r:id="rId5" action="ppaction://hlinksldjump"/>
            <a:extLst>
              <a:ext uri="{FF2B5EF4-FFF2-40B4-BE49-F238E27FC236}">
                <a16:creationId xmlns:a16="http://schemas.microsoft.com/office/drawing/2014/main" id="{291529E9-E4C9-4FBF-8DA6-48A8436683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2325330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71000"/>
            <a:lum/>
            <a:extLst>
              <a:ext uri="{28A0092B-C50C-407E-A947-70E740481C1C}">
                <a14:useLocalDpi xmlns:a14="http://schemas.microsoft.com/office/drawing/2010/main"/>
              </a:ext>
            </a:extLst>
          </a:blip>
          <a:srcRect/>
          <a:stretch>
            <a:fillRect/>
          </a:stretch>
        </a:blipFill>
        <a:effectLst/>
      </p:bgPr>
    </p:bg>
    <p:spTree>
      <p:nvGrpSpPr>
        <p:cNvPr id="1" name="Shape 262"/>
        <p:cNvGrpSpPr/>
        <p:nvPr/>
      </p:nvGrpSpPr>
      <p:grpSpPr>
        <a:xfrm>
          <a:off x="0" y="0"/>
          <a:ext cx="0" cy="0"/>
          <a:chOff x="0" y="0"/>
          <a:chExt cx="0" cy="0"/>
        </a:xfrm>
      </p:grpSpPr>
      <p:sp>
        <p:nvSpPr>
          <p:cNvPr id="264" name="Google Shape;264;p24"/>
          <p:cNvSpPr txBox="1">
            <a:spLocks noGrp="1"/>
          </p:cNvSpPr>
          <p:nvPr>
            <p:ph type="sldNum" idx="12"/>
          </p:nvPr>
        </p:nvSpPr>
        <p:spPr/>
        <p:txBody>
          <a:bodyPr/>
          <a:lstStyle/>
          <a:p>
            <a:fld id="{00000000-1234-1234-1234-123412341234}" type="slidenum">
              <a:rPr lang="en" smtClean="0"/>
              <a:pPr/>
              <a:t>24</a:t>
            </a:fld>
            <a:endParaRPr lang="en"/>
          </a:p>
        </p:txBody>
      </p:sp>
      <p:sp>
        <p:nvSpPr>
          <p:cNvPr id="263" name="Google Shape;263;p24"/>
          <p:cNvSpPr txBox="1">
            <a:spLocks noGrp="1"/>
          </p:cNvSpPr>
          <p:nvPr>
            <p:ph type="title" idx="4294967295"/>
          </p:nvPr>
        </p:nvSpPr>
        <p:spPr>
          <a:xfrm>
            <a:off x="0" y="5189538"/>
            <a:ext cx="6337300" cy="1839912"/>
          </a:xfrm>
          <a:prstGeom prst="rect">
            <a:avLst/>
          </a:prstGeom>
        </p:spPr>
        <p:txBody>
          <a:bodyPr spcFirstLastPara="1" wrap="square" lIns="121830" tIns="121830" rIns="121830" bIns="121830" anchor="ctr" anchorCtr="0">
            <a:noAutofit/>
          </a:bodyPr>
          <a:lstStyle/>
          <a:p>
            <a:pPr algn="ctr"/>
            <a:r>
              <a:rPr lang="sv-SE" sz="2800" dirty="0">
                <a:solidFill>
                  <a:schemeClr val="tx1"/>
                </a:solidFill>
                <a:latin typeface="Gotham Bold"/>
              </a:rPr>
              <a:t>Den globala fabriken</a:t>
            </a:r>
            <a:endParaRPr sz="2800" dirty="0">
              <a:solidFill>
                <a:schemeClr val="tx1"/>
              </a:solidFill>
              <a:latin typeface="Gotham Bold"/>
            </a:endParaRPr>
          </a:p>
        </p:txBody>
      </p:sp>
      <p:pic>
        <p:nvPicPr>
          <p:cNvPr id="5" name="Bildobjekt 4">
            <a:hlinkClick r:id="rId4" action="ppaction://hlinksldjump"/>
            <a:extLst>
              <a:ext uri="{FF2B5EF4-FFF2-40B4-BE49-F238E27FC236}">
                <a16:creationId xmlns:a16="http://schemas.microsoft.com/office/drawing/2014/main" id="{E1ADD413-23DC-4628-9C70-BBF34C3BA7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1989675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0"/>
          <p:cNvSpPr txBox="1">
            <a:spLocks noGrp="1"/>
          </p:cNvSpPr>
          <p:nvPr>
            <p:ph type="title"/>
          </p:nvPr>
        </p:nvSpPr>
        <p:spPr>
          <a:xfrm>
            <a:off x="609600" y="1554833"/>
            <a:ext cx="4150800" cy="910800"/>
          </a:xfrm>
          <a:prstGeom prst="rect">
            <a:avLst/>
          </a:prstGeom>
        </p:spPr>
        <p:txBody>
          <a:bodyPr spcFirstLastPara="1" wrap="square" lIns="121860" tIns="121860" rIns="121860" bIns="121860" anchor="t" anchorCtr="0">
            <a:noAutofit/>
          </a:bodyPr>
          <a:lstStyle/>
          <a:p>
            <a:r>
              <a:rPr lang="en" b="0" dirty="0">
                <a:latin typeface="Gotham Bold"/>
              </a:rPr>
              <a:t>Den globala fabriken</a:t>
            </a:r>
            <a:endParaRPr b="0" dirty="0">
              <a:latin typeface="Gotham Bold"/>
            </a:endParaRPr>
          </a:p>
        </p:txBody>
      </p:sp>
      <p:sp>
        <p:nvSpPr>
          <p:cNvPr id="336" name="Google Shape;336;p30"/>
          <p:cNvSpPr txBox="1">
            <a:spLocks noGrp="1"/>
          </p:cNvSpPr>
          <p:nvPr>
            <p:ph type="sldNum" idx="12"/>
          </p:nvPr>
        </p:nvSpPr>
        <p:spPr>
          <a:xfrm>
            <a:off x="11407833" y="6101933"/>
            <a:ext cx="580800" cy="580800"/>
          </a:xfrm>
          <a:prstGeom prst="rect">
            <a:avLst/>
          </a:prstGeom>
        </p:spPr>
        <p:txBody>
          <a:bodyPr spcFirstLastPara="1" wrap="square" lIns="121860" tIns="121860" rIns="121860" bIns="121860" anchor="ctr" anchorCtr="0">
            <a:noAutofit/>
          </a:bodyPr>
          <a:lstStyle/>
          <a:p>
            <a:fld id="{00000000-1234-1234-1234-123412341234}" type="slidenum">
              <a:rPr lang="en"/>
              <a:pPr/>
              <a:t>25</a:t>
            </a:fld>
            <a:endParaRPr/>
          </a:p>
        </p:txBody>
      </p:sp>
      <p:pic>
        <p:nvPicPr>
          <p:cNvPr id="19" name="Picture 2" descr="http://dfat.gov.au/about-us/publications/trade-investment/trade-at-a-glance/trade-at-a-glance-2013/PublishingImages/boeing_787_large.jpg">
            <a:extLst>
              <a:ext uri="{FF2B5EF4-FFF2-40B4-BE49-F238E27FC236}">
                <a16:creationId xmlns:a16="http://schemas.microsoft.com/office/drawing/2014/main" id="{AD326BA2-7CC2-4F0F-8EF6-4A2896C5F9D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32837" y="3202870"/>
            <a:ext cx="4120179" cy="2434241"/>
          </a:xfrm>
          <a:prstGeom prst="rect">
            <a:avLst/>
          </a:prstGeom>
          <a:noFill/>
          <a:extLst>
            <a:ext uri="{909E8E84-426E-40DD-AFC4-6F175D3DCCD1}">
              <a14:hiddenFill xmlns:a14="http://schemas.microsoft.com/office/drawing/2010/main">
                <a:solidFill>
                  <a:srgbClr val="FFFFFF"/>
                </a:solidFill>
              </a14:hiddenFill>
            </a:ext>
          </a:extLst>
        </p:spPr>
      </p:pic>
      <p:pic>
        <p:nvPicPr>
          <p:cNvPr id="20" name="Bildobjekt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8478" y="3161557"/>
            <a:ext cx="2440887" cy="2445021"/>
          </a:xfrm>
          <a:prstGeom prst="rect">
            <a:avLst/>
          </a:prstGeom>
        </p:spPr>
      </p:pic>
      <p:pic>
        <p:nvPicPr>
          <p:cNvPr id="21" name="Picture 3" descr="C:\Users\kajsa.persson-berg\Desktop\Take-control-02-15277-004 (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976499" y="3182207"/>
            <a:ext cx="2445020" cy="2445020"/>
          </a:xfrm>
          <a:prstGeom prst="roundRect">
            <a:avLst>
              <a:gd name="adj" fmla="val 8594"/>
            </a:avLst>
          </a:prstGeom>
          <a:solidFill>
            <a:srgbClr val="FFFFFF">
              <a:shade val="85000"/>
            </a:srgbClr>
          </a:solidFill>
          <a:ln>
            <a:noFill/>
          </a:ln>
          <a:effectLst/>
          <a:extLst/>
        </p:spPr>
      </p:pic>
      <p:sp>
        <p:nvSpPr>
          <p:cNvPr id="23" name="Rubrik 1">
            <a:extLst>
              <a:ext uri="{FF2B5EF4-FFF2-40B4-BE49-F238E27FC236}">
                <a16:creationId xmlns:a16="http://schemas.microsoft.com/office/drawing/2014/main" id="{624D6748-8B8B-41A7-8F44-CF2ABDBB2626}"/>
              </a:ext>
            </a:extLst>
          </p:cNvPr>
          <p:cNvSpPr txBox="1">
            <a:spLocks/>
          </p:cNvSpPr>
          <p:nvPr/>
        </p:nvSpPr>
        <p:spPr bwMode="auto">
          <a:xfrm>
            <a:off x="730249" y="1219217"/>
            <a:ext cx="10972800" cy="323199"/>
          </a:xfrm>
          <a:prstGeom prst="rect">
            <a:avLst/>
          </a:prstGeom>
          <a:noFill/>
          <a:ln w="9525">
            <a:noFill/>
            <a:miter lim="800000"/>
            <a:headEnd/>
            <a:tailEnd/>
          </a:ln>
        </p:spPr>
        <p:txBody>
          <a:bodyPr vert="horz" wrap="square" lIns="91268" tIns="45718" rIns="91268" bIns="45718" numCol="1" anchor="t" anchorCtr="0" compatLnSpc="1">
            <a:prstTxWarp prst="textNoShape">
              <a:avLst/>
            </a:prstTxWarp>
          </a:bodyPr>
          <a:lstStyle>
            <a:lvl1pPr algn="l" defTabSz="457200" rtl="0" eaLnBrk="0" fontAlgn="base" hangingPunct="0">
              <a:spcBef>
                <a:spcPct val="0"/>
              </a:spcBef>
              <a:spcAft>
                <a:spcPct val="0"/>
              </a:spcAft>
              <a:defRPr sz="2400" b="1" kern="1200">
                <a:solidFill>
                  <a:schemeClr val="tx2"/>
                </a:solidFill>
                <a:latin typeface="Arial" charset="0"/>
                <a:ea typeface="ＭＳ Ｐゴシック" pitchFamily="-112" charset="-128"/>
                <a:cs typeface="ＭＳ Ｐゴシック" pitchFamily="-112" charset="-128"/>
              </a:defRPr>
            </a:lvl1pPr>
            <a:lvl2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2pPr>
            <a:lvl3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3pPr>
            <a:lvl4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4pPr>
            <a:lvl5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5pPr>
            <a:lvl6pPr marL="4572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a:lstStyle>
          <a:p>
            <a:r>
              <a:rPr lang="sv-SE" sz="2000" b="0" dirty="0">
                <a:solidFill>
                  <a:schemeClr val="accent4">
                    <a:lumMod val="75000"/>
                    <a:lumOff val="25000"/>
                  </a:schemeClr>
                </a:solidFill>
                <a:latin typeface="Gotham Light" pitchFamily="50" charset="0"/>
              </a:rPr>
              <a:t>HANDELN FÖRÄNDRAS</a:t>
            </a:r>
          </a:p>
        </p:txBody>
      </p:sp>
      <p:pic>
        <p:nvPicPr>
          <p:cNvPr id="8" name="Bildobjekt 7">
            <a:hlinkClick r:id="rId6" action="ppaction://hlinksldjump"/>
            <a:extLst>
              <a:ext uri="{FF2B5EF4-FFF2-40B4-BE49-F238E27FC236}">
                <a16:creationId xmlns:a16="http://schemas.microsoft.com/office/drawing/2014/main" id="{B0A572C1-92AC-4E35-AABB-578071B4874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1756429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cxnSp>
        <p:nvCxnSpPr>
          <p:cNvPr id="33" name="Rak pil 4">
            <a:extLst>
              <a:ext uri="{FF2B5EF4-FFF2-40B4-BE49-F238E27FC236}">
                <a16:creationId xmlns:a16="http://schemas.microsoft.com/office/drawing/2014/main" id="{66A0B823-0140-41D4-9286-26B77ADAAC5C}"/>
              </a:ext>
            </a:extLst>
          </p:cNvPr>
          <p:cNvCxnSpPr>
            <a:cxnSpLocks/>
            <a:stCxn id="31" idx="7"/>
          </p:cNvCxnSpPr>
          <p:nvPr/>
        </p:nvCxnSpPr>
        <p:spPr>
          <a:xfrm flipV="1">
            <a:off x="1565263" y="2285053"/>
            <a:ext cx="806668" cy="1741410"/>
          </a:xfrm>
          <a:prstGeom prst="straightConnector1">
            <a:avLst/>
          </a:prstGeom>
          <a:ln w="28575">
            <a:solidFill>
              <a:srgbClr val="0064A8"/>
            </a:solidFill>
            <a:tailEnd type="arrow"/>
          </a:ln>
          <a:effectLst>
            <a:outerShdw blurRad="50800" dist="50800" dir="5400000" algn="ctr" rotWithShape="0">
              <a:srgbClr val="000000">
                <a:alpha val="44000"/>
              </a:srgbClr>
            </a:outerShdw>
          </a:effectLst>
        </p:spPr>
        <p:style>
          <a:lnRef idx="1">
            <a:schemeClr val="accent1"/>
          </a:lnRef>
          <a:fillRef idx="0">
            <a:schemeClr val="accent1"/>
          </a:fillRef>
          <a:effectRef idx="0">
            <a:schemeClr val="accent1"/>
          </a:effectRef>
          <a:fontRef idx="minor">
            <a:schemeClr val="tx1"/>
          </a:fontRef>
        </p:style>
      </p:cxnSp>
      <p:sp>
        <p:nvSpPr>
          <p:cNvPr id="19" name="Google Shape;297;p27"/>
          <p:cNvSpPr/>
          <p:nvPr/>
        </p:nvSpPr>
        <p:spPr>
          <a:xfrm>
            <a:off x="404825" y="687415"/>
            <a:ext cx="12057336" cy="5743850"/>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0064A8">
              <a:alpha val="3900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9" name="Google Shape;269;p25"/>
          <p:cNvSpPr txBox="1">
            <a:spLocks noGrp="1"/>
          </p:cNvSpPr>
          <p:nvPr>
            <p:ph type="title"/>
          </p:nvPr>
        </p:nvSpPr>
        <p:spPr>
          <a:xfrm>
            <a:off x="609599" y="1554833"/>
            <a:ext cx="5811878" cy="3922000"/>
          </a:xfrm>
          <a:prstGeom prst="rect">
            <a:avLst/>
          </a:prstGeom>
        </p:spPr>
        <p:txBody>
          <a:bodyPr spcFirstLastPara="1" wrap="square" lIns="121894" tIns="121894" rIns="121894" bIns="121894" anchor="t" anchorCtr="0">
            <a:noAutofit/>
          </a:bodyPr>
          <a:lstStyle/>
          <a:p>
            <a:r>
              <a:rPr lang="en" sz="3200" dirty="0">
                <a:latin typeface="Gotham Book" pitchFamily="50" charset="0"/>
              </a:rPr>
              <a:t>En Boeing Dreamliner: </a:t>
            </a:r>
            <a:br>
              <a:rPr lang="en" sz="3200" dirty="0">
                <a:latin typeface="Gotham Book" pitchFamily="50" charset="0"/>
              </a:rPr>
            </a:br>
            <a:r>
              <a:rPr lang="en" sz="3200" dirty="0">
                <a:solidFill>
                  <a:srgbClr val="FF0000"/>
                </a:solidFill>
                <a:latin typeface="Gotham Book" pitchFamily="50" charset="0"/>
              </a:rPr>
              <a:t>Made</a:t>
            </a:r>
            <a:r>
              <a:rPr lang="en" sz="3200" dirty="0">
                <a:solidFill>
                  <a:schemeClr val="bg1"/>
                </a:solidFill>
                <a:latin typeface="Gotham Book" pitchFamily="50" charset="0"/>
              </a:rPr>
              <a:t> in </a:t>
            </a:r>
            <a:r>
              <a:rPr lang="en" sz="3200" dirty="0">
                <a:solidFill>
                  <a:srgbClr val="0070C0"/>
                </a:solidFill>
                <a:latin typeface="Gotham Book" pitchFamily="50" charset="0"/>
              </a:rPr>
              <a:t>America? </a:t>
            </a:r>
            <a:endParaRPr sz="3200" dirty="0">
              <a:solidFill>
                <a:srgbClr val="0070C0"/>
              </a:solidFill>
              <a:latin typeface="Gotham Book" pitchFamily="50" charset="0"/>
            </a:endParaRPr>
          </a:p>
        </p:txBody>
      </p:sp>
      <p:sp>
        <p:nvSpPr>
          <p:cNvPr id="270" name="Google Shape;270;p25"/>
          <p:cNvSpPr txBox="1">
            <a:spLocks noGrp="1"/>
          </p:cNvSpPr>
          <p:nvPr>
            <p:ph type="sldNum" idx="12"/>
          </p:nvPr>
        </p:nvSpPr>
        <p:spPr>
          <a:xfrm>
            <a:off x="11407833" y="6101933"/>
            <a:ext cx="580800" cy="580800"/>
          </a:xfrm>
          <a:prstGeom prst="rect">
            <a:avLst/>
          </a:prstGeom>
        </p:spPr>
        <p:txBody>
          <a:bodyPr spcFirstLastPara="1" wrap="square" lIns="121894" tIns="121894" rIns="121894" bIns="121894" anchor="ctr" anchorCtr="0">
            <a:noAutofit/>
          </a:bodyPr>
          <a:lstStyle/>
          <a:p>
            <a:fld id="{00000000-1234-1234-1234-123412341234}" type="slidenum">
              <a:rPr lang="en"/>
              <a:pPr/>
              <a:t>26</a:t>
            </a:fld>
            <a:endParaRPr/>
          </a:p>
        </p:txBody>
      </p:sp>
      <p:grpSp>
        <p:nvGrpSpPr>
          <p:cNvPr id="271" name="Google Shape;271;p25"/>
          <p:cNvGrpSpPr/>
          <p:nvPr/>
        </p:nvGrpSpPr>
        <p:grpSpPr>
          <a:xfrm>
            <a:off x="5815617" y="1406176"/>
            <a:ext cx="4452000" cy="4452000"/>
            <a:chOff x="2902488" y="902232"/>
            <a:chExt cx="3339000" cy="3339000"/>
          </a:xfrm>
        </p:grpSpPr>
        <p:sp>
          <p:nvSpPr>
            <p:cNvPr id="272" name="Google Shape;272;p25"/>
            <p:cNvSpPr/>
            <p:nvPr/>
          </p:nvSpPr>
          <p:spPr>
            <a:xfrm rot="-5400000">
              <a:off x="2902488" y="902232"/>
              <a:ext cx="3339000" cy="33390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defTabSz="1219170" fontAlgn="auto">
                <a:spcBef>
                  <a:spcPts val="0"/>
                </a:spcBef>
                <a:spcAft>
                  <a:spcPts val="0"/>
                </a:spcAft>
                <a:buClr>
                  <a:srgbClr val="000000"/>
                </a:buClr>
              </a:pPr>
              <a:endParaRPr sz="1900" kern="0">
                <a:solidFill>
                  <a:srgbClr val="000000"/>
                </a:solidFill>
                <a:latin typeface="Poppins Light"/>
                <a:ea typeface="Poppins Light"/>
                <a:cs typeface="Poppins Light"/>
                <a:sym typeface="Poppins Light"/>
              </a:endParaRPr>
            </a:p>
          </p:txBody>
        </p:sp>
        <p:sp>
          <p:nvSpPr>
            <p:cNvPr id="273" name="Google Shape;273;p25"/>
            <p:cNvSpPr/>
            <p:nvPr/>
          </p:nvSpPr>
          <p:spPr>
            <a:xfrm>
              <a:off x="3123738" y="1123632"/>
              <a:ext cx="2896500" cy="2896200"/>
            </a:xfrm>
            <a:prstGeom prst="pie">
              <a:avLst>
                <a:gd name="adj1" fmla="val 1811602"/>
                <a:gd name="adj2" fmla="val 16214886"/>
              </a:avLst>
            </a:prstGeom>
            <a:solidFill>
              <a:srgbClr val="000000">
                <a:alpha val="6539"/>
              </a:srgbClr>
            </a:solidFill>
            <a:ln>
              <a:noFill/>
            </a:ln>
          </p:spPr>
          <p:txBody>
            <a:bodyPr spcFirstLastPara="1" wrap="square" lIns="91425" tIns="91425" rIns="91425" bIns="91425" anchor="ctr" anchorCtr="0">
              <a:noAutofit/>
            </a:bodyPr>
            <a:lstStyle/>
            <a:p>
              <a:pPr defTabSz="1219170" fontAlgn="auto">
                <a:spcBef>
                  <a:spcPts val="0"/>
                </a:spcBef>
                <a:spcAft>
                  <a:spcPts val="0"/>
                </a:spcAft>
                <a:buClr>
                  <a:srgbClr val="000000"/>
                </a:buClr>
              </a:pPr>
              <a:endParaRPr sz="1900" kern="0">
                <a:solidFill>
                  <a:srgbClr val="000000"/>
                </a:solidFill>
                <a:latin typeface="Poppins Light"/>
                <a:ea typeface="Poppins Light"/>
                <a:cs typeface="Poppins Light"/>
                <a:sym typeface="Poppins Light"/>
              </a:endParaRPr>
            </a:p>
          </p:txBody>
        </p:sp>
      </p:grpSp>
      <p:grpSp>
        <p:nvGrpSpPr>
          <p:cNvPr id="274" name="Google Shape;274;p25"/>
          <p:cNvGrpSpPr/>
          <p:nvPr/>
        </p:nvGrpSpPr>
        <p:grpSpPr>
          <a:xfrm>
            <a:off x="6831017" y="2421576"/>
            <a:ext cx="2421200" cy="2421200"/>
            <a:chOff x="3664038" y="1663782"/>
            <a:chExt cx="1815900" cy="1815900"/>
          </a:xfrm>
        </p:grpSpPr>
        <p:sp>
          <p:nvSpPr>
            <p:cNvPr id="275" name="Google Shape;275;p25"/>
            <p:cNvSpPr/>
            <p:nvPr/>
          </p:nvSpPr>
          <p:spPr>
            <a:xfrm>
              <a:off x="3664038" y="1663782"/>
              <a:ext cx="1815900" cy="1815900"/>
            </a:xfrm>
            <a:prstGeom prst="ellipse">
              <a:avLst/>
            </a:prstGeom>
            <a:solidFill>
              <a:srgbClr val="000000"/>
            </a:solidFill>
            <a:ln>
              <a:noFill/>
            </a:ln>
          </p:spPr>
          <p:txBody>
            <a:bodyPr spcFirstLastPara="1" wrap="square" lIns="91425" tIns="91425" rIns="91425" bIns="91425" anchor="ctr" anchorCtr="0">
              <a:noAutofit/>
            </a:bodyPr>
            <a:lstStyle/>
            <a:p>
              <a:pPr defTabSz="1219170" fontAlgn="auto">
                <a:spcBef>
                  <a:spcPts val="0"/>
                </a:spcBef>
                <a:spcAft>
                  <a:spcPts val="0"/>
                </a:spcAft>
                <a:buClr>
                  <a:srgbClr val="000000"/>
                </a:buClr>
              </a:pPr>
              <a:endParaRPr sz="1900" b="1" kern="0">
                <a:solidFill>
                  <a:srgbClr val="000000"/>
                </a:solidFill>
                <a:latin typeface="Poppins"/>
                <a:ea typeface="Poppins"/>
                <a:cs typeface="Poppins"/>
                <a:sym typeface="Poppins"/>
              </a:endParaRPr>
            </a:p>
          </p:txBody>
        </p:sp>
        <p:sp>
          <p:nvSpPr>
            <p:cNvPr id="276" name="Google Shape;276;p25"/>
            <p:cNvSpPr txBox="1"/>
            <p:nvPr/>
          </p:nvSpPr>
          <p:spPr>
            <a:xfrm>
              <a:off x="3899988" y="2158482"/>
              <a:ext cx="1344000" cy="826500"/>
            </a:xfrm>
            <a:prstGeom prst="rect">
              <a:avLst/>
            </a:prstGeom>
            <a:noFill/>
            <a:ln>
              <a:noFill/>
            </a:ln>
          </p:spPr>
          <p:txBody>
            <a:bodyPr spcFirstLastPara="1" wrap="square" lIns="91425" tIns="91425" rIns="91425" bIns="91425" anchor="ctr" anchorCtr="0">
              <a:noAutofit/>
            </a:bodyPr>
            <a:lstStyle/>
            <a:p>
              <a:pPr algn="ctr" defTabSz="1219170" fontAlgn="auto">
                <a:lnSpc>
                  <a:spcPct val="115000"/>
                </a:lnSpc>
                <a:spcBef>
                  <a:spcPts val="0"/>
                </a:spcBef>
                <a:spcAft>
                  <a:spcPts val="0"/>
                </a:spcAft>
                <a:buClr>
                  <a:srgbClr val="000000"/>
                </a:buClr>
              </a:pPr>
              <a:r>
                <a:rPr lang="en" sz="1600" b="1" kern="0" dirty="0">
                  <a:solidFill>
                    <a:srgbClr val="FFFFFF"/>
                  </a:solidFill>
                  <a:latin typeface="Gotham Medium"/>
                  <a:ea typeface="Poppins"/>
                  <a:cs typeface="Poppins"/>
                  <a:sym typeface="Poppins"/>
                </a:rPr>
                <a:t>43 under-leverantörer</a:t>
              </a:r>
              <a:endParaRPr sz="1600" b="1" kern="0" dirty="0">
                <a:solidFill>
                  <a:srgbClr val="FFFFFF"/>
                </a:solidFill>
                <a:latin typeface="Gotham Medium"/>
                <a:ea typeface="Poppins"/>
                <a:cs typeface="Poppins"/>
                <a:sym typeface="Poppins"/>
              </a:endParaRPr>
            </a:p>
          </p:txBody>
        </p:sp>
      </p:grpSp>
      <p:grpSp>
        <p:nvGrpSpPr>
          <p:cNvPr id="277" name="Google Shape;277;p25"/>
          <p:cNvGrpSpPr/>
          <p:nvPr/>
        </p:nvGrpSpPr>
        <p:grpSpPr>
          <a:xfrm>
            <a:off x="7335053" y="797639"/>
            <a:ext cx="1424800" cy="1424800"/>
            <a:chOff x="2859873" y="853971"/>
            <a:chExt cx="1068600" cy="1068600"/>
          </a:xfrm>
        </p:grpSpPr>
        <p:sp>
          <p:nvSpPr>
            <p:cNvPr id="278" name="Google Shape;278;p25"/>
            <p:cNvSpPr/>
            <p:nvPr/>
          </p:nvSpPr>
          <p:spPr>
            <a:xfrm>
              <a:off x="2859873" y="853971"/>
              <a:ext cx="1068600" cy="1068600"/>
            </a:xfrm>
            <a:prstGeom prst="ellipse">
              <a:avLst/>
            </a:prstGeom>
            <a:solidFill>
              <a:srgbClr val="999999"/>
            </a:solidFill>
            <a:ln>
              <a:noFill/>
            </a:ln>
          </p:spPr>
          <p:txBody>
            <a:bodyPr spcFirstLastPara="1" wrap="square" lIns="91425" tIns="91425" rIns="91425" bIns="91425" anchor="ctr" anchorCtr="0">
              <a:noAutofit/>
            </a:bodyPr>
            <a:lstStyle/>
            <a:p>
              <a:pPr defTabSz="1219170" fontAlgn="auto">
                <a:spcBef>
                  <a:spcPts val="0"/>
                </a:spcBef>
                <a:spcAft>
                  <a:spcPts val="0"/>
                </a:spcAft>
                <a:buClr>
                  <a:srgbClr val="000000"/>
                </a:buClr>
              </a:pPr>
              <a:endParaRPr sz="1900" kern="0">
                <a:solidFill>
                  <a:srgbClr val="000000"/>
                </a:solidFill>
                <a:latin typeface="Poppins Light"/>
                <a:ea typeface="Poppins Light"/>
                <a:cs typeface="Poppins Light"/>
                <a:sym typeface="Poppins Light"/>
              </a:endParaRPr>
            </a:p>
          </p:txBody>
        </p:sp>
        <p:sp>
          <p:nvSpPr>
            <p:cNvPr id="279" name="Google Shape;279;p25"/>
            <p:cNvSpPr txBox="1"/>
            <p:nvPr/>
          </p:nvSpPr>
          <p:spPr>
            <a:xfrm>
              <a:off x="2931959" y="1002516"/>
              <a:ext cx="915673" cy="732300"/>
            </a:xfrm>
            <a:prstGeom prst="rect">
              <a:avLst/>
            </a:prstGeom>
            <a:noFill/>
            <a:ln>
              <a:noFill/>
            </a:ln>
          </p:spPr>
          <p:txBody>
            <a:bodyPr spcFirstLastPara="1" wrap="square" lIns="91425" tIns="91425" rIns="91425" bIns="91425" anchor="ctr" anchorCtr="0">
              <a:noAutofit/>
            </a:bodyPr>
            <a:lstStyle/>
            <a:p>
              <a:pPr algn="ctr" defTabSz="1219170" fontAlgn="auto">
                <a:lnSpc>
                  <a:spcPct val="115000"/>
                </a:lnSpc>
                <a:spcBef>
                  <a:spcPts val="0"/>
                </a:spcBef>
                <a:spcAft>
                  <a:spcPts val="0"/>
                </a:spcAft>
                <a:buClr>
                  <a:srgbClr val="000000"/>
                </a:buClr>
              </a:pPr>
              <a:r>
                <a:rPr lang="en" sz="1100" kern="0" dirty="0">
                  <a:solidFill>
                    <a:srgbClr val="FFFFFF"/>
                  </a:solidFill>
                  <a:latin typeface="Gotham Light" pitchFamily="50" charset="0"/>
                  <a:ea typeface="Poppins Light"/>
                  <a:cs typeface="Poppins Light"/>
                  <a:sym typeface="Poppins Light"/>
                </a:rPr>
                <a:t>135 produktions-ställen</a:t>
              </a:r>
              <a:endParaRPr sz="1100" kern="0" dirty="0">
                <a:solidFill>
                  <a:srgbClr val="FFFFFF"/>
                </a:solidFill>
                <a:latin typeface="Gotham Light" pitchFamily="50" charset="0"/>
                <a:ea typeface="Poppins Light"/>
                <a:cs typeface="Poppins Light"/>
                <a:sym typeface="Poppins Light"/>
              </a:endParaRPr>
            </a:p>
          </p:txBody>
        </p:sp>
      </p:grpSp>
      <p:grpSp>
        <p:nvGrpSpPr>
          <p:cNvPr id="280" name="Google Shape;280;p25"/>
          <p:cNvGrpSpPr/>
          <p:nvPr/>
        </p:nvGrpSpPr>
        <p:grpSpPr>
          <a:xfrm>
            <a:off x="5315235" y="4052077"/>
            <a:ext cx="1509460" cy="1509460"/>
            <a:chOff x="2859873" y="853971"/>
            <a:chExt cx="1068600" cy="1068600"/>
          </a:xfrm>
        </p:grpSpPr>
        <p:sp>
          <p:nvSpPr>
            <p:cNvPr id="281" name="Google Shape;281;p25"/>
            <p:cNvSpPr/>
            <p:nvPr/>
          </p:nvSpPr>
          <p:spPr>
            <a:xfrm>
              <a:off x="2859873" y="853971"/>
              <a:ext cx="1068600" cy="1068600"/>
            </a:xfrm>
            <a:prstGeom prst="ellipse">
              <a:avLst/>
            </a:prstGeom>
            <a:solidFill>
              <a:srgbClr val="999999"/>
            </a:solidFill>
            <a:ln>
              <a:noFill/>
            </a:ln>
          </p:spPr>
          <p:txBody>
            <a:bodyPr spcFirstLastPara="1" wrap="square" lIns="91425" tIns="91425" rIns="91425" bIns="91425" anchor="ctr" anchorCtr="0">
              <a:noAutofit/>
            </a:bodyPr>
            <a:lstStyle/>
            <a:p>
              <a:pPr defTabSz="1219170" fontAlgn="auto">
                <a:spcBef>
                  <a:spcPts val="0"/>
                </a:spcBef>
                <a:spcAft>
                  <a:spcPts val="0"/>
                </a:spcAft>
                <a:buClr>
                  <a:srgbClr val="000000"/>
                </a:buClr>
              </a:pPr>
              <a:endParaRPr sz="1900" kern="0">
                <a:solidFill>
                  <a:srgbClr val="000000"/>
                </a:solidFill>
                <a:latin typeface="Poppins Light"/>
                <a:ea typeface="Poppins Light"/>
                <a:cs typeface="Poppins Light"/>
                <a:sym typeface="Poppins Light"/>
              </a:endParaRPr>
            </a:p>
          </p:txBody>
        </p:sp>
        <p:sp>
          <p:nvSpPr>
            <p:cNvPr id="282" name="Google Shape;282;p25"/>
            <p:cNvSpPr txBox="1"/>
            <p:nvPr/>
          </p:nvSpPr>
          <p:spPr>
            <a:xfrm>
              <a:off x="2965277" y="1059000"/>
              <a:ext cx="839062" cy="732300"/>
            </a:xfrm>
            <a:prstGeom prst="rect">
              <a:avLst/>
            </a:prstGeom>
            <a:solidFill>
              <a:srgbClr val="999999">
                <a:alpha val="0"/>
              </a:srgbClr>
            </a:solidFill>
            <a:ln>
              <a:noFill/>
            </a:ln>
          </p:spPr>
          <p:txBody>
            <a:bodyPr spcFirstLastPara="1" wrap="square" lIns="91425" tIns="91425" rIns="91425" bIns="91425" anchor="ctr" anchorCtr="0">
              <a:noAutofit/>
            </a:bodyPr>
            <a:lstStyle/>
            <a:p>
              <a:pPr algn="ctr" defTabSz="1219170" fontAlgn="auto">
                <a:lnSpc>
                  <a:spcPct val="115000"/>
                </a:lnSpc>
                <a:spcBef>
                  <a:spcPts val="0"/>
                </a:spcBef>
                <a:spcAft>
                  <a:spcPts val="0"/>
                </a:spcAft>
                <a:buClr>
                  <a:srgbClr val="000000"/>
                </a:buClr>
              </a:pPr>
              <a:r>
                <a:rPr lang="en" sz="1100" kern="0" dirty="0">
                  <a:solidFill>
                    <a:srgbClr val="FFFFFF"/>
                  </a:solidFill>
                  <a:latin typeface="Gotham Light" pitchFamily="50" charset="0"/>
                  <a:ea typeface="Poppins Light"/>
                  <a:cs typeface="Poppins Light"/>
                  <a:sym typeface="Poppins Light"/>
                </a:rPr>
                <a:t>70 % av komponenter från utanför USA</a:t>
              </a:r>
              <a:endParaRPr sz="1100" kern="0" dirty="0">
                <a:solidFill>
                  <a:srgbClr val="FFFFFF"/>
                </a:solidFill>
                <a:latin typeface="Gotham Light" pitchFamily="50" charset="0"/>
                <a:ea typeface="Poppins Light"/>
                <a:cs typeface="Poppins Light"/>
                <a:sym typeface="Poppins Light"/>
              </a:endParaRPr>
            </a:p>
          </p:txBody>
        </p:sp>
      </p:grpSp>
      <p:grpSp>
        <p:nvGrpSpPr>
          <p:cNvPr id="283" name="Google Shape;283;p25"/>
          <p:cNvGrpSpPr/>
          <p:nvPr/>
        </p:nvGrpSpPr>
        <p:grpSpPr>
          <a:xfrm>
            <a:off x="9252357" y="4041884"/>
            <a:ext cx="1424800" cy="1424800"/>
            <a:chOff x="5214448" y="3234278"/>
            <a:chExt cx="1068600" cy="1068600"/>
          </a:xfrm>
        </p:grpSpPr>
        <p:sp>
          <p:nvSpPr>
            <p:cNvPr id="284" name="Google Shape;284;p25"/>
            <p:cNvSpPr/>
            <p:nvPr/>
          </p:nvSpPr>
          <p:spPr>
            <a:xfrm>
              <a:off x="5214448" y="3234278"/>
              <a:ext cx="1068600" cy="1068600"/>
            </a:xfrm>
            <a:prstGeom prst="ellipse">
              <a:avLst/>
            </a:prstGeom>
            <a:solidFill>
              <a:srgbClr val="999999"/>
            </a:solidFill>
            <a:ln>
              <a:noFill/>
            </a:ln>
          </p:spPr>
          <p:txBody>
            <a:bodyPr spcFirstLastPara="1" wrap="square" lIns="91425" tIns="91425" rIns="91425" bIns="91425" anchor="ctr" anchorCtr="0">
              <a:noAutofit/>
            </a:bodyPr>
            <a:lstStyle/>
            <a:p>
              <a:pPr defTabSz="1219170" fontAlgn="auto">
                <a:spcBef>
                  <a:spcPts val="0"/>
                </a:spcBef>
                <a:spcAft>
                  <a:spcPts val="0"/>
                </a:spcAft>
                <a:buClr>
                  <a:srgbClr val="000000"/>
                </a:buClr>
              </a:pPr>
              <a:endParaRPr sz="1900" kern="0">
                <a:solidFill>
                  <a:srgbClr val="000000"/>
                </a:solidFill>
                <a:latin typeface="Poppins Light"/>
                <a:ea typeface="Poppins Light"/>
                <a:cs typeface="Poppins Light"/>
                <a:sym typeface="Poppins Light"/>
              </a:endParaRPr>
            </a:p>
          </p:txBody>
        </p:sp>
        <p:sp>
          <p:nvSpPr>
            <p:cNvPr id="285" name="Google Shape;285;p25"/>
            <p:cNvSpPr txBox="1"/>
            <p:nvPr/>
          </p:nvSpPr>
          <p:spPr>
            <a:xfrm>
              <a:off x="5367375" y="3402503"/>
              <a:ext cx="762600" cy="732300"/>
            </a:xfrm>
            <a:prstGeom prst="rect">
              <a:avLst/>
            </a:prstGeom>
            <a:solidFill>
              <a:srgbClr val="999999">
                <a:alpha val="0"/>
              </a:srgbClr>
            </a:solidFill>
            <a:ln>
              <a:noFill/>
            </a:ln>
          </p:spPr>
          <p:txBody>
            <a:bodyPr spcFirstLastPara="1" wrap="square" lIns="91425" tIns="91425" rIns="91425" bIns="91425" anchor="ctr" anchorCtr="0">
              <a:noAutofit/>
            </a:bodyPr>
            <a:lstStyle/>
            <a:p>
              <a:pPr algn="ctr" defTabSz="1219170" fontAlgn="auto">
                <a:lnSpc>
                  <a:spcPct val="115000"/>
                </a:lnSpc>
                <a:spcBef>
                  <a:spcPts val="0"/>
                </a:spcBef>
                <a:spcAft>
                  <a:spcPts val="0"/>
                </a:spcAft>
                <a:buClr>
                  <a:srgbClr val="000000"/>
                </a:buClr>
              </a:pPr>
              <a:r>
                <a:rPr lang="en" sz="1100" kern="0" dirty="0">
                  <a:solidFill>
                    <a:srgbClr val="FFFFFF"/>
                  </a:solidFill>
                  <a:latin typeface="Gotham Light" pitchFamily="50" charset="0"/>
                  <a:ea typeface="Poppins Light"/>
                  <a:cs typeface="Poppins Light"/>
                  <a:sym typeface="Poppins Light"/>
                </a:rPr>
                <a:t>Vingarna tillverkas </a:t>
              </a:r>
              <a:r>
                <a:rPr lang="sv-SE" sz="1100" kern="0" dirty="0">
                  <a:solidFill>
                    <a:srgbClr val="FFFFFF"/>
                  </a:solidFill>
                  <a:latin typeface="Gotham Light" pitchFamily="50" charset="0"/>
                  <a:ea typeface="Poppins Light"/>
                  <a:cs typeface="Poppins Light"/>
                  <a:sym typeface="Poppins Light"/>
                </a:rPr>
                <a:t>t.ex.</a:t>
              </a:r>
              <a:r>
                <a:rPr lang="en" sz="1100" kern="0" dirty="0">
                  <a:solidFill>
                    <a:srgbClr val="FFFFFF"/>
                  </a:solidFill>
                  <a:latin typeface="Gotham Light" pitchFamily="50" charset="0"/>
                  <a:ea typeface="Poppins Light"/>
                  <a:cs typeface="Poppins Light"/>
                  <a:sym typeface="Poppins Light"/>
                </a:rPr>
                <a:t> </a:t>
              </a:r>
              <a:r>
                <a:rPr lang="sv-SE" sz="1100" kern="0" dirty="0">
                  <a:solidFill>
                    <a:srgbClr val="FFFFFF"/>
                  </a:solidFill>
                  <a:latin typeface="Gotham Light" pitchFamily="50" charset="0"/>
                  <a:ea typeface="Poppins Light"/>
                  <a:cs typeface="Poppins Light"/>
                  <a:sym typeface="Poppins Light"/>
                </a:rPr>
                <a:t>i Japan</a:t>
              </a:r>
              <a:endParaRPr sz="1100" kern="0" dirty="0">
                <a:solidFill>
                  <a:srgbClr val="FFFFFF"/>
                </a:solidFill>
                <a:latin typeface="Gotham Light" pitchFamily="50" charset="0"/>
                <a:ea typeface="Poppins Light"/>
                <a:cs typeface="Poppins Light"/>
                <a:sym typeface="Poppins Light"/>
              </a:endParaRPr>
            </a:p>
          </p:txBody>
        </p:sp>
      </p:grpSp>
      <p:sp>
        <p:nvSpPr>
          <p:cNvPr id="20" name="Google Shape;305;p27"/>
          <p:cNvSpPr/>
          <p:nvPr/>
        </p:nvSpPr>
        <p:spPr>
          <a:xfrm>
            <a:off x="10549618" y="2453142"/>
            <a:ext cx="152700" cy="152700"/>
          </a:xfrm>
          <a:prstGeom prst="donut">
            <a:avLst>
              <a:gd name="adj" fmla="val 36703"/>
            </a:avLst>
          </a:prstGeom>
          <a:solidFill>
            <a:schemeClr val="tx1">
              <a:lumMod val="75000"/>
              <a:lumOff val="25000"/>
            </a:scheme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5" name="Rak pil 4"/>
          <p:cNvCxnSpPr>
            <a:cxnSpLocks/>
            <a:endCxn id="20" idx="4"/>
          </p:cNvCxnSpPr>
          <p:nvPr/>
        </p:nvCxnSpPr>
        <p:spPr>
          <a:xfrm flipV="1">
            <a:off x="10188629" y="2605842"/>
            <a:ext cx="437339" cy="1446235"/>
          </a:xfrm>
          <a:prstGeom prst="straightConnector1">
            <a:avLst/>
          </a:prstGeom>
          <a:ln w="28575">
            <a:solidFill>
              <a:srgbClr val="0064A8"/>
            </a:solidFill>
            <a:tailEnd type="arrow"/>
          </a:ln>
          <a:effectLst>
            <a:outerShdw blurRad="50800" dist="50800" dir="5400000" algn="ctr" rotWithShape="0">
              <a:srgbClr val="000000">
                <a:alpha val="44000"/>
              </a:srgbClr>
            </a:outerShdw>
          </a:effectLst>
        </p:spPr>
        <p:style>
          <a:lnRef idx="1">
            <a:schemeClr val="accent1"/>
          </a:lnRef>
          <a:fillRef idx="0">
            <a:schemeClr val="accent1"/>
          </a:fillRef>
          <a:effectRef idx="0">
            <a:schemeClr val="accent1"/>
          </a:effectRef>
          <a:fontRef idx="minor">
            <a:schemeClr val="tx1"/>
          </a:fontRef>
        </p:style>
      </p:cxnSp>
      <p:sp>
        <p:nvSpPr>
          <p:cNvPr id="26" name="Google Shape;301;p27"/>
          <p:cNvSpPr/>
          <p:nvPr/>
        </p:nvSpPr>
        <p:spPr>
          <a:xfrm>
            <a:off x="2295581" y="2170287"/>
            <a:ext cx="152700" cy="152700"/>
          </a:xfrm>
          <a:prstGeom prst="donut">
            <a:avLst>
              <a:gd name="adj" fmla="val 36703"/>
            </a:avLst>
          </a:prstGeom>
          <a:solidFill>
            <a:schemeClr val="tx1">
              <a:lumMod val="75000"/>
              <a:lumOff val="25000"/>
            </a:scheme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Google Shape;303;p27"/>
          <p:cNvSpPr/>
          <p:nvPr/>
        </p:nvSpPr>
        <p:spPr>
          <a:xfrm>
            <a:off x="5682509" y="2024609"/>
            <a:ext cx="152700" cy="152700"/>
          </a:xfrm>
          <a:prstGeom prst="donut">
            <a:avLst>
              <a:gd name="adj" fmla="val 36703"/>
            </a:avLst>
          </a:prstGeom>
          <a:solidFill>
            <a:schemeClr val="tx1">
              <a:lumMod val="75000"/>
              <a:lumOff val="25000"/>
            </a:scheme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 name="Google Shape;305;p27"/>
          <p:cNvSpPr/>
          <p:nvPr/>
        </p:nvSpPr>
        <p:spPr>
          <a:xfrm>
            <a:off x="6035945" y="1489639"/>
            <a:ext cx="152700" cy="152700"/>
          </a:xfrm>
          <a:prstGeom prst="donut">
            <a:avLst>
              <a:gd name="adj" fmla="val 36703"/>
            </a:avLst>
          </a:prstGeom>
          <a:solidFill>
            <a:schemeClr val="tx1">
              <a:lumMod val="75000"/>
              <a:lumOff val="25000"/>
            </a:scheme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 name="textruta 28"/>
          <p:cNvSpPr txBox="1"/>
          <p:nvPr/>
        </p:nvSpPr>
        <p:spPr>
          <a:xfrm>
            <a:off x="451227" y="6333896"/>
            <a:ext cx="8308626" cy="430883"/>
          </a:xfrm>
          <a:prstGeom prst="rect">
            <a:avLst/>
          </a:prstGeom>
          <a:noFill/>
        </p:spPr>
        <p:txBody>
          <a:bodyPr wrap="square" lIns="91268" tIns="45718" rIns="91268" bIns="45718" rtlCol="0">
            <a:spAutoFit/>
          </a:bodyPr>
          <a:lstStyle/>
          <a:p>
            <a:pPr lvl="0"/>
            <a:r>
              <a:rPr lang="en-US" sz="1100" i="1" dirty="0">
                <a:solidFill>
                  <a:schemeClr val="accent4">
                    <a:lumMod val="50000"/>
                    <a:lumOff val="50000"/>
                  </a:schemeClr>
                </a:solidFill>
                <a:latin typeface="Gotham Light" pitchFamily="50" charset="0"/>
              </a:rPr>
              <a:t>”</a:t>
            </a:r>
            <a:r>
              <a:rPr lang="en-US" sz="1100" dirty="0" err="1">
                <a:solidFill>
                  <a:schemeClr val="accent4">
                    <a:lumMod val="50000"/>
                    <a:lumOff val="50000"/>
                  </a:schemeClr>
                </a:solidFill>
                <a:latin typeface="Gotham Light" pitchFamily="50" charset="0"/>
              </a:rPr>
              <a:t>Källa</a:t>
            </a:r>
            <a:r>
              <a:rPr lang="en-US" sz="1100" dirty="0">
                <a:solidFill>
                  <a:schemeClr val="accent4">
                    <a:lumMod val="50000"/>
                    <a:lumOff val="50000"/>
                  </a:schemeClr>
                </a:solidFill>
                <a:latin typeface="Gotham Light" pitchFamily="50" charset="0"/>
              </a:rPr>
              <a:t>: Newhouse, John and A. A, Knopf (2007), </a:t>
            </a:r>
            <a:r>
              <a:rPr lang="en-US" sz="1100" i="1" dirty="0">
                <a:solidFill>
                  <a:schemeClr val="accent4">
                    <a:lumMod val="50000"/>
                    <a:lumOff val="50000"/>
                  </a:schemeClr>
                </a:solidFill>
                <a:latin typeface="Gotham Light" pitchFamily="50" charset="0"/>
              </a:rPr>
              <a:t>Boeing vs Airbus, The inside story of the greatest international competition in business, New York, USA</a:t>
            </a:r>
            <a:endParaRPr lang="sv-SE" sz="1100" dirty="0">
              <a:solidFill>
                <a:schemeClr val="accent4">
                  <a:lumMod val="50000"/>
                  <a:lumOff val="50000"/>
                </a:schemeClr>
              </a:solidFill>
              <a:latin typeface="Gotham Light" pitchFamily="50" charset="0"/>
            </a:endParaRPr>
          </a:p>
        </p:txBody>
      </p:sp>
      <p:grpSp>
        <p:nvGrpSpPr>
          <p:cNvPr id="30" name="Google Shape;280;p25">
            <a:extLst>
              <a:ext uri="{FF2B5EF4-FFF2-40B4-BE49-F238E27FC236}">
                <a16:creationId xmlns:a16="http://schemas.microsoft.com/office/drawing/2014/main" id="{5406F48F-1918-409B-9238-18CBCB0F7E30}"/>
              </a:ext>
            </a:extLst>
          </p:cNvPr>
          <p:cNvGrpSpPr/>
          <p:nvPr/>
        </p:nvGrpSpPr>
        <p:grpSpPr>
          <a:xfrm>
            <a:off x="609459" y="3862473"/>
            <a:ext cx="1119794" cy="1119794"/>
            <a:chOff x="1801114" y="470951"/>
            <a:chExt cx="1068600" cy="1068600"/>
          </a:xfrm>
          <a:solidFill>
            <a:srgbClr val="183462">
              <a:alpha val="45000"/>
            </a:srgbClr>
          </a:solidFill>
        </p:grpSpPr>
        <p:sp>
          <p:nvSpPr>
            <p:cNvPr id="31" name="Google Shape;281;p25">
              <a:extLst>
                <a:ext uri="{FF2B5EF4-FFF2-40B4-BE49-F238E27FC236}">
                  <a16:creationId xmlns:a16="http://schemas.microsoft.com/office/drawing/2014/main" id="{E25DF91E-1392-4822-BD5A-C4AC5909A1AC}"/>
                </a:ext>
              </a:extLst>
            </p:cNvPr>
            <p:cNvSpPr/>
            <p:nvPr/>
          </p:nvSpPr>
          <p:spPr>
            <a:xfrm>
              <a:off x="1801114" y="470951"/>
              <a:ext cx="1068600" cy="1068600"/>
            </a:xfrm>
            <a:prstGeom prst="ellipse">
              <a:avLst/>
            </a:prstGeom>
            <a:grpFill/>
            <a:ln>
              <a:noFill/>
            </a:ln>
          </p:spPr>
          <p:txBody>
            <a:bodyPr spcFirstLastPara="1" wrap="square" lIns="91425" tIns="91425" rIns="91425" bIns="91425" anchor="ctr" anchorCtr="0">
              <a:noAutofit/>
            </a:bodyPr>
            <a:lstStyle/>
            <a:p>
              <a:pPr defTabSz="1219170" fontAlgn="auto">
                <a:spcBef>
                  <a:spcPts val="0"/>
                </a:spcBef>
                <a:spcAft>
                  <a:spcPts val="0"/>
                </a:spcAft>
                <a:buClr>
                  <a:srgbClr val="000000"/>
                </a:buClr>
              </a:pPr>
              <a:endParaRPr sz="1900" kern="0">
                <a:solidFill>
                  <a:srgbClr val="000000"/>
                </a:solidFill>
                <a:latin typeface="Poppins Light"/>
                <a:ea typeface="Poppins Light"/>
                <a:cs typeface="Poppins Light"/>
                <a:sym typeface="Poppins Light"/>
              </a:endParaRPr>
            </a:p>
          </p:txBody>
        </p:sp>
        <p:sp>
          <p:nvSpPr>
            <p:cNvPr id="32" name="Google Shape;282;p25">
              <a:extLst>
                <a:ext uri="{FF2B5EF4-FFF2-40B4-BE49-F238E27FC236}">
                  <a16:creationId xmlns:a16="http://schemas.microsoft.com/office/drawing/2014/main" id="{3B319034-BDEE-4980-9A4C-41A5BE9B5B31}"/>
                </a:ext>
              </a:extLst>
            </p:cNvPr>
            <p:cNvSpPr txBox="1"/>
            <p:nvPr/>
          </p:nvSpPr>
          <p:spPr>
            <a:xfrm>
              <a:off x="1882498" y="651887"/>
              <a:ext cx="905832" cy="732300"/>
            </a:xfrm>
            <a:prstGeom prst="rect">
              <a:avLst/>
            </a:prstGeom>
            <a:noFill/>
            <a:ln>
              <a:noFill/>
            </a:ln>
          </p:spPr>
          <p:txBody>
            <a:bodyPr spcFirstLastPara="1" wrap="square" lIns="91425" tIns="91425" rIns="91425" bIns="91425" anchor="ctr" anchorCtr="0">
              <a:noAutofit/>
            </a:bodyPr>
            <a:lstStyle/>
            <a:p>
              <a:pPr algn="ctr" defTabSz="1219170" fontAlgn="auto">
                <a:spcBef>
                  <a:spcPts val="0"/>
                </a:spcBef>
                <a:spcAft>
                  <a:spcPts val="0"/>
                </a:spcAft>
                <a:buClr>
                  <a:srgbClr val="000000"/>
                </a:buClr>
              </a:pPr>
              <a:r>
                <a:rPr lang="sv-SE" sz="1100" kern="0" dirty="0">
                  <a:solidFill>
                    <a:srgbClr val="FFFFFF"/>
                  </a:solidFill>
                  <a:latin typeface="Gotham Light" pitchFamily="50" charset="0"/>
                  <a:ea typeface="Poppins Light"/>
                  <a:cs typeface="Poppins Light"/>
                  <a:sym typeface="Poppins Light"/>
                </a:rPr>
                <a:t>Dörrar tillverkas i Frankrike, Sverige och USA</a:t>
              </a:r>
              <a:endParaRPr sz="1100" kern="0" dirty="0">
                <a:solidFill>
                  <a:srgbClr val="FFFFFF"/>
                </a:solidFill>
                <a:latin typeface="Gotham Light" pitchFamily="50" charset="0"/>
                <a:ea typeface="Poppins Light"/>
                <a:cs typeface="Poppins Light"/>
                <a:sym typeface="Poppins Light"/>
              </a:endParaRPr>
            </a:p>
          </p:txBody>
        </p:sp>
      </p:grpSp>
      <p:cxnSp>
        <p:nvCxnSpPr>
          <p:cNvPr id="34" name="Rak pil 4">
            <a:extLst>
              <a:ext uri="{FF2B5EF4-FFF2-40B4-BE49-F238E27FC236}">
                <a16:creationId xmlns:a16="http://schemas.microsoft.com/office/drawing/2014/main" id="{38845128-D68C-4EFD-8350-6A4C8BBA06DB}"/>
              </a:ext>
            </a:extLst>
          </p:cNvPr>
          <p:cNvCxnSpPr>
            <a:cxnSpLocks/>
          </p:cNvCxnSpPr>
          <p:nvPr/>
        </p:nvCxnSpPr>
        <p:spPr>
          <a:xfrm flipV="1">
            <a:off x="1577422" y="2222439"/>
            <a:ext cx="4032752" cy="1797774"/>
          </a:xfrm>
          <a:prstGeom prst="straightConnector1">
            <a:avLst/>
          </a:prstGeom>
          <a:ln w="28575">
            <a:solidFill>
              <a:srgbClr val="0064A8"/>
            </a:solidFill>
            <a:tailEnd type="arrow"/>
          </a:ln>
          <a:effectLst>
            <a:outerShdw blurRad="50800" dist="50800" dir="5400000" algn="ctr" rotWithShape="0">
              <a:srgbClr val="000000">
                <a:alpha val="44000"/>
              </a:srgbClr>
            </a:outerShdw>
          </a:effectLst>
        </p:spPr>
        <p:style>
          <a:lnRef idx="1">
            <a:schemeClr val="accent1"/>
          </a:lnRef>
          <a:fillRef idx="0">
            <a:schemeClr val="accent1"/>
          </a:fillRef>
          <a:effectRef idx="0">
            <a:schemeClr val="accent1"/>
          </a:effectRef>
          <a:fontRef idx="minor">
            <a:schemeClr val="tx1"/>
          </a:fontRef>
        </p:style>
      </p:cxnSp>
      <p:cxnSp>
        <p:nvCxnSpPr>
          <p:cNvPr id="35" name="Rak pil 4">
            <a:extLst>
              <a:ext uri="{FF2B5EF4-FFF2-40B4-BE49-F238E27FC236}">
                <a16:creationId xmlns:a16="http://schemas.microsoft.com/office/drawing/2014/main" id="{B107F3FF-A343-4EC3-B0EA-D72311800344}"/>
              </a:ext>
            </a:extLst>
          </p:cNvPr>
          <p:cNvCxnSpPr>
            <a:cxnSpLocks/>
            <a:endCxn id="28" idx="3"/>
          </p:cNvCxnSpPr>
          <p:nvPr/>
        </p:nvCxnSpPr>
        <p:spPr>
          <a:xfrm flipV="1">
            <a:off x="1577422" y="1619977"/>
            <a:ext cx="4480885" cy="2400236"/>
          </a:xfrm>
          <a:prstGeom prst="straightConnector1">
            <a:avLst/>
          </a:prstGeom>
          <a:ln w="28575">
            <a:solidFill>
              <a:srgbClr val="0064A8"/>
            </a:solidFill>
            <a:tailEnd type="arrow"/>
          </a:ln>
          <a:effectLst>
            <a:outerShdw blurRad="50800" dist="50800" dir="5400000" algn="ctr" rotWithShape="0">
              <a:srgbClr val="000000">
                <a:alpha val="44000"/>
              </a:srgbClr>
            </a:outerShdw>
          </a:effectLst>
        </p:spPr>
        <p:style>
          <a:lnRef idx="1">
            <a:schemeClr val="accent1"/>
          </a:lnRef>
          <a:fillRef idx="0">
            <a:schemeClr val="accent1"/>
          </a:fillRef>
          <a:effectRef idx="0">
            <a:schemeClr val="accent1"/>
          </a:effectRef>
          <a:fontRef idx="minor">
            <a:schemeClr val="tx1"/>
          </a:fontRef>
        </p:style>
      </p:cxnSp>
      <p:pic>
        <p:nvPicPr>
          <p:cNvPr id="36" name="Bildobjekt 35">
            <a:hlinkClick r:id="rId3" action="ppaction://hlinksldjump"/>
            <a:extLst>
              <a:ext uri="{FF2B5EF4-FFF2-40B4-BE49-F238E27FC236}">
                <a16:creationId xmlns:a16="http://schemas.microsoft.com/office/drawing/2014/main" id="{498DFE02-E68F-4B80-A25C-79A37A8398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1670991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0"/>
          <p:cNvSpPr txBox="1">
            <a:spLocks noGrp="1"/>
          </p:cNvSpPr>
          <p:nvPr>
            <p:ph type="title"/>
          </p:nvPr>
        </p:nvSpPr>
        <p:spPr>
          <a:xfrm>
            <a:off x="609600" y="1554833"/>
            <a:ext cx="4150800" cy="910800"/>
          </a:xfrm>
          <a:prstGeom prst="rect">
            <a:avLst/>
          </a:prstGeom>
        </p:spPr>
        <p:txBody>
          <a:bodyPr spcFirstLastPara="1" wrap="square" lIns="121860" tIns="121860" rIns="121860" bIns="121860" anchor="t" anchorCtr="0">
            <a:noAutofit/>
          </a:bodyPr>
          <a:lstStyle/>
          <a:p>
            <a:r>
              <a:rPr lang="en" b="0" dirty="0">
                <a:latin typeface="Gotham Bold"/>
              </a:rPr>
              <a:t>Globala värdekedjor</a:t>
            </a:r>
            <a:endParaRPr b="0" dirty="0">
              <a:latin typeface="Gotham Bold"/>
            </a:endParaRPr>
          </a:p>
        </p:txBody>
      </p:sp>
      <p:sp>
        <p:nvSpPr>
          <p:cNvPr id="336" name="Google Shape;336;p30"/>
          <p:cNvSpPr txBox="1">
            <a:spLocks noGrp="1"/>
          </p:cNvSpPr>
          <p:nvPr>
            <p:ph type="sldNum" idx="12"/>
          </p:nvPr>
        </p:nvSpPr>
        <p:spPr>
          <a:xfrm>
            <a:off x="11407833" y="6101933"/>
            <a:ext cx="580800" cy="580800"/>
          </a:xfrm>
          <a:prstGeom prst="rect">
            <a:avLst/>
          </a:prstGeom>
        </p:spPr>
        <p:txBody>
          <a:bodyPr spcFirstLastPara="1" wrap="square" lIns="121860" tIns="121860" rIns="121860" bIns="121860" anchor="ctr" anchorCtr="0">
            <a:noAutofit/>
          </a:bodyPr>
          <a:lstStyle/>
          <a:p>
            <a:fld id="{00000000-1234-1234-1234-123412341234}" type="slidenum">
              <a:rPr lang="en"/>
              <a:pPr/>
              <a:t>27</a:t>
            </a:fld>
            <a:endParaRPr/>
          </a:p>
        </p:txBody>
      </p:sp>
      <p:sp>
        <p:nvSpPr>
          <p:cNvPr id="23" name="Rubrik 1">
            <a:extLst>
              <a:ext uri="{FF2B5EF4-FFF2-40B4-BE49-F238E27FC236}">
                <a16:creationId xmlns:a16="http://schemas.microsoft.com/office/drawing/2014/main" id="{624D6748-8B8B-41A7-8F44-CF2ABDBB2626}"/>
              </a:ext>
            </a:extLst>
          </p:cNvPr>
          <p:cNvSpPr txBox="1">
            <a:spLocks/>
          </p:cNvSpPr>
          <p:nvPr/>
        </p:nvSpPr>
        <p:spPr bwMode="auto">
          <a:xfrm>
            <a:off x="730249" y="1219217"/>
            <a:ext cx="10972800" cy="323199"/>
          </a:xfrm>
          <a:prstGeom prst="rect">
            <a:avLst/>
          </a:prstGeom>
          <a:noFill/>
          <a:ln w="9525">
            <a:noFill/>
            <a:miter lim="800000"/>
            <a:headEnd/>
            <a:tailEnd/>
          </a:ln>
        </p:spPr>
        <p:txBody>
          <a:bodyPr vert="horz" wrap="square" lIns="91268" tIns="45718" rIns="91268" bIns="45718" numCol="1" anchor="t" anchorCtr="0" compatLnSpc="1">
            <a:prstTxWarp prst="textNoShape">
              <a:avLst/>
            </a:prstTxWarp>
          </a:bodyPr>
          <a:lstStyle>
            <a:lvl1pPr algn="l" defTabSz="457200" rtl="0" eaLnBrk="0" fontAlgn="base" hangingPunct="0">
              <a:spcBef>
                <a:spcPct val="0"/>
              </a:spcBef>
              <a:spcAft>
                <a:spcPct val="0"/>
              </a:spcAft>
              <a:defRPr sz="2400" b="1" kern="1200">
                <a:solidFill>
                  <a:schemeClr val="tx2"/>
                </a:solidFill>
                <a:latin typeface="Arial" charset="0"/>
                <a:ea typeface="ＭＳ Ｐゴシック" pitchFamily="-112" charset="-128"/>
                <a:cs typeface="ＭＳ Ｐゴシック" pitchFamily="-112" charset="-128"/>
              </a:defRPr>
            </a:lvl1pPr>
            <a:lvl2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2pPr>
            <a:lvl3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3pPr>
            <a:lvl4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4pPr>
            <a:lvl5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5pPr>
            <a:lvl6pPr marL="4572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a:lstStyle>
          <a:p>
            <a:r>
              <a:rPr lang="sv-SE" sz="2000" b="0" dirty="0">
                <a:solidFill>
                  <a:schemeClr val="accent4">
                    <a:lumMod val="75000"/>
                    <a:lumOff val="25000"/>
                  </a:schemeClr>
                </a:solidFill>
                <a:latin typeface="Gotham Light" pitchFamily="50" charset="0"/>
              </a:rPr>
              <a:t>HANDELN FÖRÄNDRAS</a:t>
            </a:r>
          </a:p>
        </p:txBody>
      </p:sp>
      <p:pic>
        <p:nvPicPr>
          <p:cNvPr id="7" name="Bildobjekt 6">
            <a:hlinkClick r:id="rId3" action="ppaction://hlinksldjump"/>
            <a:extLst>
              <a:ext uri="{FF2B5EF4-FFF2-40B4-BE49-F238E27FC236}">
                <a16:creationId xmlns:a16="http://schemas.microsoft.com/office/drawing/2014/main" id="{FB8F13BF-22B3-48C2-ADA0-3D20F4E5B4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0249" y="6101933"/>
            <a:ext cx="1803972" cy="383903"/>
          </a:xfrm>
          <a:prstGeom prst="rect">
            <a:avLst/>
          </a:prstGeom>
        </p:spPr>
      </p:pic>
      <p:pic>
        <p:nvPicPr>
          <p:cNvPr id="3" name="Bildobjekt 2">
            <a:extLst>
              <a:ext uri="{FF2B5EF4-FFF2-40B4-BE49-F238E27FC236}">
                <a16:creationId xmlns:a16="http://schemas.microsoft.com/office/drawing/2014/main" id="{62105DDB-9660-482D-9C59-BEA0C4D6C4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70926" y="0"/>
            <a:ext cx="2113303" cy="1187055"/>
          </a:xfrm>
          <a:prstGeom prst="rect">
            <a:avLst/>
          </a:prstGeom>
        </p:spPr>
      </p:pic>
      <p:pic>
        <p:nvPicPr>
          <p:cNvPr id="10" name="Bildobjekt 9" descr="En bild som visar objekt&#10;&#10;Beskrivning genererad med hög exakthet">
            <a:extLst>
              <a:ext uri="{FF2B5EF4-FFF2-40B4-BE49-F238E27FC236}">
                <a16:creationId xmlns:a16="http://schemas.microsoft.com/office/drawing/2014/main" id="{08C110A5-965B-4024-8665-2ECABFC4A3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53524" y="83089"/>
            <a:ext cx="6997269" cy="6770318"/>
          </a:xfrm>
          <a:prstGeom prst="rect">
            <a:avLst/>
          </a:prstGeom>
        </p:spPr>
      </p:pic>
      <p:sp>
        <p:nvSpPr>
          <p:cNvPr id="11" name="textruta 10">
            <a:extLst>
              <a:ext uri="{FF2B5EF4-FFF2-40B4-BE49-F238E27FC236}">
                <a16:creationId xmlns:a16="http://schemas.microsoft.com/office/drawing/2014/main" id="{FBED5667-73AA-4332-A285-8621DC5C4F57}"/>
              </a:ext>
            </a:extLst>
          </p:cNvPr>
          <p:cNvSpPr txBox="1"/>
          <p:nvPr/>
        </p:nvSpPr>
        <p:spPr>
          <a:xfrm>
            <a:off x="4131502" y="258244"/>
            <a:ext cx="860703" cy="461665"/>
          </a:xfrm>
          <a:prstGeom prst="rect">
            <a:avLst/>
          </a:prstGeom>
          <a:noFill/>
        </p:spPr>
        <p:txBody>
          <a:bodyPr wrap="square" rtlCol="0">
            <a:spAutoFit/>
          </a:bodyPr>
          <a:lstStyle/>
          <a:p>
            <a:pPr algn="ctr"/>
            <a:r>
              <a:rPr lang="sv-SE" sz="1200" b="1" dirty="0">
                <a:solidFill>
                  <a:schemeClr val="bg1"/>
                </a:solidFill>
              </a:rPr>
              <a:t>Japan</a:t>
            </a:r>
          </a:p>
          <a:p>
            <a:pPr algn="ctr"/>
            <a:r>
              <a:rPr lang="sv-SE" sz="1200" dirty="0">
                <a:solidFill>
                  <a:schemeClr val="bg1"/>
                </a:solidFill>
              </a:rPr>
              <a:t>Pekskärm</a:t>
            </a:r>
          </a:p>
        </p:txBody>
      </p:sp>
      <p:sp>
        <p:nvSpPr>
          <p:cNvPr id="15" name="textruta 14">
            <a:extLst>
              <a:ext uri="{FF2B5EF4-FFF2-40B4-BE49-F238E27FC236}">
                <a16:creationId xmlns:a16="http://schemas.microsoft.com/office/drawing/2014/main" id="{F8A8231F-D75F-4AC2-A7A4-FA3BDE6320E5}"/>
              </a:ext>
            </a:extLst>
          </p:cNvPr>
          <p:cNvSpPr txBox="1"/>
          <p:nvPr/>
        </p:nvSpPr>
        <p:spPr>
          <a:xfrm>
            <a:off x="4055987" y="1129988"/>
            <a:ext cx="1013166" cy="461665"/>
          </a:xfrm>
          <a:prstGeom prst="rect">
            <a:avLst/>
          </a:prstGeom>
          <a:noFill/>
        </p:spPr>
        <p:txBody>
          <a:bodyPr wrap="square" rtlCol="0">
            <a:spAutoFit/>
          </a:bodyPr>
          <a:lstStyle/>
          <a:p>
            <a:pPr algn="ctr"/>
            <a:r>
              <a:rPr lang="sv-SE" sz="1200" b="1" dirty="0">
                <a:solidFill>
                  <a:schemeClr val="bg1"/>
                </a:solidFill>
              </a:rPr>
              <a:t>Sydkorea</a:t>
            </a:r>
          </a:p>
          <a:p>
            <a:pPr algn="ctr"/>
            <a:r>
              <a:rPr lang="sv-SE" sz="1200" dirty="0">
                <a:solidFill>
                  <a:schemeClr val="bg1"/>
                </a:solidFill>
              </a:rPr>
              <a:t>Processor</a:t>
            </a:r>
          </a:p>
        </p:txBody>
      </p:sp>
      <p:sp>
        <p:nvSpPr>
          <p:cNvPr id="16" name="textruta 15">
            <a:extLst>
              <a:ext uri="{FF2B5EF4-FFF2-40B4-BE49-F238E27FC236}">
                <a16:creationId xmlns:a16="http://schemas.microsoft.com/office/drawing/2014/main" id="{23C754D4-0FBD-4B97-ADE0-9D718B5D9743}"/>
              </a:ext>
            </a:extLst>
          </p:cNvPr>
          <p:cNvSpPr txBox="1"/>
          <p:nvPr/>
        </p:nvSpPr>
        <p:spPr>
          <a:xfrm>
            <a:off x="4131502" y="1965659"/>
            <a:ext cx="860703" cy="461665"/>
          </a:xfrm>
          <a:prstGeom prst="rect">
            <a:avLst/>
          </a:prstGeom>
          <a:noFill/>
        </p:spPr>
        <p:txBody>
          <a:bodyPr wrap="square" rtlCol="0">
            <a:spAutoFit/>
          </a:bodyPr>
          <a:lstStyle/>
          <a:p>
            <a:pPr algn="ctr"/>
            <a:r>
              <a:rPr lang="sv-SE" sz="1200" b="1" dirty="0">
                <a:solidFill>
                  <a:schemeClr val="bg1"/>
                </a:solidFill>
              </a:rPr>
              <a:t>USA</a:t>
            </a:r>
          </a:p>
          <a:p>
            <a:pPr algn="ctr"/>
            <a:r>
              <a:rPr lang="sv-SE" sz="1200" dirty="0">
                <a:solidFill>
                  <a:schemeClr val="bg1"/>
                </a:solidFill>
              </a:rPr>
              <a:t>Bluetooth</a:t>
            </a:r>
          </a:p>
        </p:txBody>
      </p:sp>
      <p:sp>
        <p:nvSpPr>
          <p:cNvPr id="17" name="textruta 16">
            <a:extLst>
              <a:ext uri="{FF2B5EF4-FFF2-40B4-BE49-F238E27FC236}">
                <a16:creationId xmlns:a16="http://schemas.microsoft.com/office/drawing/2014/main" id="{977BCF80-F48E-4518-83DA-065DB124CA78}"/>
              </a:ext>
            </a:extLst>
          </p:cNvPr>
          <p:cNvSpPr txBox="1"/>
          <p:nvPr/>
        </p:nvSpPr>
        <p:spPr>
          <a:xfrm>
            <a:off x="4131502" y="2900338"/>
            <a:ext cx="860703" cy="461665"/>
          </a:xfrm>
          <a:prstGeom prst="rect">
            <a:avLst/>
          </a:prstGeom>
          <a:noFill/>
        </p:spPr>
        <p:txBody>
          <a:bodyPr wrap="square" rtlCol="0">
            <a:spAutoFit/>
          </a:bodyPr>
          <a:lstStyle/>
          <a:p>
            <a:pPr algn="ctr"/>
            <a:r>
              <a:rPr lang="sv-SE" sz="1200" b="1" dirty="0">
                <a:solidFill>
                  <a:schemeClr val="bg1"/>
                </a:solidFill>
              </a:rPr>
              <a:t>Tyskland</a:t>
            </a:r>
          </a:p>
          <a:p>
            <a:pPr algn="ctr"/>
            <a:r>
              <a:rPr lang="sv-SE" sz="1200" dirty="0">
                <a:solidFill>
                  <a:schemeClr val="bg1"/>
                </a:solidFill>
              </a:rPr>
              <a:t>Kamera</a:t>
            </a:r>
          </a:p>
        </p:txBody>
      </p:sp>
      <p:sp>
        <p:nvSpPr>
          <p:cNvPr id="18" name="textruta 17">
            <a:extLst>
              <a:ext uri="{FF2B5EF4-FFF2-40B4-BE49-F238E27FC236}">
                <a16:creationId xmlns:a16="http://schemas.microsoft.com/office/drawing/2014/main" id="{B3AA459C-8B90-4068-AB3C-C62EC7097376}"/>
              </a:ext>
            </a:extLst>
          </p:cNvPr>
          <p:cNvSpPr txBox="1"/>
          <p:nvPr/>
        </p:nvSpPr>
        <p:spPr>
          <a:xfrm>
            <a:off x="5938792" y="1416788"/>
            <a:ext cx="1263806" cy="584775"/>
          </a:xfrm>
          <a:prstGeom prst="rect">
            <a:avLst/>
          </a:prstGeom>
          <a:noFill/>
        </p:spPr>
        <p:txBody>
          <a:bodyPr wrap="square" rtlCol="0">
            <a:spAutoFit/>
          </a:bodyPr>
          <a:lstStyle/>
          <a:p>
            <a:pPr algn="ctr"/>
            <a:r>
              <a:rPr lang="sv-SE" sz="1600" b="1" dirty="0">
                <a:solidFill>
                  <a:schemeClr val="bg1"/>
                </a:solidFill>
              </a:rPr>
              <a:t>Kina</a:t>
            </a:r>
          </a:p>
          <a:p>
            <a:pPr algn="ctr"/>
            <a:r>
              <a:rPr lang="sv-SE" sz="1600" dirty="0">
                <a:solidFill>
                  <a:schemeClr val="bg1"/>
                </a:solidFill>
              </a:rPr>
              <a:t>Montering</a:t>
            </a:r>
          </a:p>
        </p:txBody>
      </p:sp>
      <p:sp>
        <p:nvSpPr>
          <p:cNvPr id="19" name="textruta 18">
            <a:extLst>
              <a:ext uri="{FF2B5EF4-FFF2-40B4-BE49-F238E27FC236}">
                <a16:creationId xmlns:a16="http://schemas.microsoft.com/office/drawing/2014/main" id="{85949CCF-F513-4293-AD7D-5143D1E0520B}"/>
              </a:ext>
            </a:extLst>
          </p:cNvPr>
          <p:cNvSpPr txBox="1"/>
          <p:nvPr/>
        </p:nvSpPr>
        <p:spPr>
          <a:xfrm>
            <a:off x="7673425" y="1510242"/>
            <a:ext cx="860703" cy="461665"/>
          </a:xfrm>
          <a:prstGeom prst="rect">
            <a:avLst/>
          </a:prstGeom>
          <a:noFill/>
        </p:spPr>
        <p:txBody>
          <a:bodyPr wrap="square" rtlCol="0">
            <a:spAutoFit/>
          </a:bodyPr>
          <a:lstStyle/>
          <a:p>
            <a:pPr algn="ctr"/>
            <a:r>
              <a:rPr lang="sv-SE" sz="1200" b="1" dirty="0">
                <a:solidFill>
                  <a:schemeClr val="bg1"/>
                </a:solidFill>
              </a:rPr>
              <a:t>USA</a:t>
            </a:r>
          </a:p>
          <a:p>
            <a:pPr algn="ctr"/>
            <a:r>
              <a:rPr lang="sv-SE" sz="1200" dirty="0">
                <a:solidFill>
                  <a:schemeClr val="bg1"/>
                </a:solidFill>
              </a:rPr>
              <a:t>Handel</a:t>
            </a:r>
          </a:p>
        </p:txBody>
      </p:sp>
      <p:pic>
        <p:nvPicPr>
          <p:cNvPr id="13" name="Bildobjekt 12">
            <a:extLst>
              <a:ext uri="{FF2B5EF4-FFF2-40B4-BE49-F238E27FC236}">
                <a16:creationId xmlns:a16="http://schemas.microsoft.com/office/drawing/2014/main" id="{AD64D901-C221-41CB-AF40-DF1A7202A2C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24212" y="1290439"/>
            <a:ext cx="892518" cy="947206"/>
          </a:xfrm>
          <a:prstGeom prst="rect">
            <a:avLst/>
          </a:prstGeom>
        </p:spPr>
      </p:pic>
      <p:sp>
        <p:nvSpPr>
          <p:cNvPr id="22" name="textruta 21">
            <a:extLst>
              <a:ext uri="{FF2B5EF4-FFF2-40B4-BE49-F238E27FC236}">
                <a16:creationId xmlns:a16="http://schemas.microsoft.com/office/drawing/2014/main" id="{B0D3D31C-2FB3-47A1-B65D-16E1F1B7D597}"/>
              </a:ext>
            </a:extLst>
          </p:cNvPr>
          <p:cNvSpPr txBox="1"/>
          <p:nvPr/>
        </p:nvSpPr>
        <p:spPr>
          <a:xfrm>
            <a:off x="8837853" y="916282"/>
            <a:ext cx="1446014" cy="276999"/>
          </a:xfrm>
          <a:prstGeom prst="rect">
            <a:avLst/>
          </a:prstGeom>
          <a:noFill/>
        </p:spPr>
        <p:txBody>
          <a:bodyPr wrap="square" rtlCol="0">
            <a:spAutoFit/>
          </a:bodyPr>
          <a:lstStyle/>
          <a:p>
            <a:pPr algn="ctr"/>
            <a:r>
              <a:rPr lang="sv-SE" sz="1200" b="1" dirty="0"/>
              <a:t>Konsument</a:t>
            </a:r>
            <a:endParaRPr lang="sv-SE" sz="1600" dirty="0"/>
          </a:p>
        </p:txBody>
      </p:sp>
      <p:sp>
        <p:nvSpPr>
          <p:cNvPr id="24" name="textruta 23">
            <a:extLst>
              <a:ext uri="{FF2B5EF4-FFF2-40B4-BE49-F238E27FC236}">
                <a16:creationId xmlns:a16="http://schemas.microsoft.com/office/drawing/2014/main" id="{7D0FEEB2-DE0D-4744-A0F4-EB1B0C2958A4}"/>
              </a:ext>
            </a:extLst>
          </p:cNvPr>
          <p:cNvSpPr txBox="1"/>
          <p:nvPr/>
        </p:nvSpPr>
        <p:spPr>
          <a:xfrm>
            <a:off x="5873978" y="3668664"/>
            <a:ext cx="860703" cy="461665"/>
          </a:xfrm>
          <a:prstGeom prst="rect">
            <a:avLst/>
          </a:prstGeom>
          <a:noFill/>
        </p:spPr>
        <p:txBody>
          <a:bodyPr wrap="square" rtlCol="0">
            <a:spAutoFit/>
          </a:bodyPr>
          <a:lstStyle/>
          <a:p>
            <a:pPr algn="ctr"/>
            <a:r>
              <a:rPr lang="sv-SE" sz="1200" b="1" dirty="0">
                <a:solidFill>
                  <a:srgbClr val="310F86"/>
                </a:solidFill>
              </a:rPr>
              <a:t>Apple</a:t>
            </a:r>
          </a:p>
          <a:p>
            <a:pPr algn="ctr"/>
            <a:r>
              <a:rPr lang="sv-SE" sz="1200" dirty="0">
                <a:solidFill>
                  <a:srgbClr val="310F86"/>
                </a:solidFill>
              </a:rPr>
              <a:t>58 %</a:t>
            </a:r>
          </a:p>
        </p:txBody>
      </p:sp>
      <p:sp>
        <p:nvSpPr>
          <p:cNvPr id="25" name="textruta 24">
            <a:extLst>
              <a:ext uri="{FF2B5EF4-FFF2-40B4-BE49-F238E27FC236}">
                <a16:creationId xmlns:a16="http://schemas.microsoft.com/office/drawing/2014/main" id="{A4C92EE2-4B44-4084-80C9-0D83C9C1B9B0}"/>
              </a:ext>
            </a:extLst>
          </p:cNvPr>
          <p:cNvSpPr txBox="1"/>
          <p:nvPr/>
        </p:nvSpPr>
        <p:spPr>
          <a:xfrm>
            <a:off x="6495264" y="3668664"/>
            <a:ext cx="979401" cy="461665"/>
          </a:xfrm>
          <a:prstGeom prst="rect">
            <a:avLst/>
          </a:prstGeom>
          <a:noFill/>
        </p:spPr>
        <p:txBody>
          <a:bodyPr wrap="square" rtlCol="0">
            <a:spAutoFit/>
          </a:bodyPr>
          <a:lstStyle/>
          <a:p>
            <a:pPr algn="ctr"/>
            <a:r>
              <a:rPr lang="sv-SE" sz="1200" b="1" dirty="0">
                <a:solidFill>
                  <a:srgbClr val="FE6700"/>
                </a:solidFill>
              </a:rPr>
              <a:t>Sydkorea</a:t>
            </a:r>
          </a:p>
          <a:p>
            <a:pPr algn="ctr"/>
            <a:r>
              <a:rPr lang="sv-SE" sz="1200" dirty="0">
                <a:solidFill>
                  <a:srgbClr val="FE6700"/>
                </a:solidFill>
              </a:rPr>
              <a:t>5 %</a:t>
            </a:r>
          </a:p>
        </p:txBody>
      </p:sp>
      <p:sp>
        <p:nvSpPr>
          <p:cNvPr id="26" name="textruta 25">
            <a:extLst>
              <a:ext uri="{FF2B5EF4-FFF2-40B4-BE49-F238E27FC236}">
                <a16:creationId xmlns:a16="http://schemas.microsoft.com/office/drawing/2014/main" id="{E0684436-4270-46CA-A909-7474A353ECCE}"/>
              </a:ext>
            </a:extLst>
          </p:cNvPr>
          <p:cNvSpPr txBox="1"/>
          <p:nvPr/>
        </p:nvSpPr>
        <p:spPr>
          <a:xfrm>
            <a:off x="7253551" y="3663887"/>
            <a:ext cx="624484" cy="461665"/>
          </a:xfrm>
          <a:prstGeom prst="rect">
            <a:avLst/>
          </a:prstGeom>
          <a:noFill/>
        </p:spPr>
        <p:txBody>
          <a:bodyPr wrap="square" rtlCol="0">
            <a:spAutoFit/>
          </a:bodyPr>
          <a:lstStyle/>
          <a:p>
            <a:pPr algn="ctr"/>
            <a:r>
              <a:rPr lang="sv-SE" sz="1200" b="1" dirty="0">
                <a:solidFill>
                  <a:srgbClr val="FDEC00"/>
                </a:solidFill>
              </a:rPr>
              <a:t>EU</a:t>
            </a:r>
          </a:p>
          <a:p>
            <a:pPr algn="ctr"/>
            <a:r>
              <a:rPr lang="sv-SE" sz="1200" dirty="0">
                <a:solidFill>
                  <a:srgbClr val="FDEC00"/>
                </a:solidFill>
              </a:rPr>
              <a:t>1 %</a:t>
            </a:r>
          </a:p>
        </p:txBody>
      </p:sp>
      <p:sp>
        <p:nvSpPr>
          <p:cNvPr id="27" name="textruta 26">
            <a:extLst>
              <a:ext uri="{FF2B5EF4-FFF2-40B4-BE49-F238E27FC236}">
                <a16:creationId xmlns:a16="http://schemas.microsoft.com/office/drawing/2014/main" id="{37353AC8-A388-4BE0-A321-ED7E698D161C}"/>
              </a:ext>
            </a:extLst>
          </p:cNvPr>
          <p:cNvSpPr txBox="1"/>
          <p:nvPr/>
        </p:nvSpPr>
        <p:spPr>
          <a:xfrm>
            <a:off x="7702404" y="3668664"/>
            <a:ext cx="860703" cy="461665"/>
          </a:xfrm>
          <a:prstGeom prst="rect">
            <a:avLst/>
          </a:prstGeom>
          <a:noFill/>
        </p:spPr>
        <p:txBody>
          <a:bodyPr wrap="square" rtlCol="0">
            <a:spAutoFit/>
          </a:bodyPr>
          <a:lstStyle/>
          <a:p>
            <a:pPr algn="ctr"/>
            <a:r>
              <a:rPr lang="sv-SE" sz="1200" b="1" dirty="0">
                <a:solidFill>
                  <a:srgbClr val="FD557C"/>
                </a:solidFill>
              </a:rPr>
              <a:t>Taiwan</a:t>
            </a:r>
          </a:p>
          <a:p>
            <a:pPr algn="ctr"/>
            <a:r>
              <a:rPr lang="sv-SE" sz="1200" dirty="0">
                <a:solidFill>
                  <a:srgbClr val="FD557C"/>
                </a:solidFill>
              </a:rPr>
              <a:t>1 %</a:t>
            </a:r>
          </a:p>
        </p:txBody>
      </p:sp>
      <p:sp>
        <p:nvSpPr>
          <p:cNvPr id="28" name="textruta 27">
            <a:extLst>
              <a:ext uri="{FF2B5EF4-FFF2-40B4-BE49-F238E27FC236}">
                <a16:creationId xmlns:a16="http://schemas.microsoft.com/office/drawing/2014/main" id="{7962CDD7-FF98-449E-BA05-66526134574F}"/>
              </a:ext>
            </a:extLst>
          </p:cNvPr>
          <p:cNvSpPr txBox="1"/>
          <p:nvPr/>
        </p:nvSpPr>
        <p:spPr>
          <a:xfrm>
            <a:off x="8326694" y="3679491"/>
            <a:ext cx="860703" cy="461665"/>
          </a:xfrm>
          <a:prstGeom prst="rect">
            <a:avLst/>
          </a:prstGeom>
          <a:noFill/>
        </p:spPr>
        <p:txBody>
          <a:bodyPr wrap="square" rtlCol="0">
            <a:spAutoFit/>
          </a:bodyPr>
          <a:lstStyle/>
          <a:p>
            <a:pPr algn="ctr"/>
            <a:r>
              <a:rPr lang="sv-SE" sz="1200" b="1" dirty="0">
                <a:solidFill>
                  <a:srgbClr val="503BF7"/>
                </a:solidFill>
              </a:rPr>
              <a:t>Japan</a:t>
            </a:r>
          </a:p>
          <a:p>
            <a:pPr algn="ctr"/>
            <a:r>
              <a:rPr lang="sv-SE" sz="1200" dirty="0">
                <a:solidFill>
                  <a:srgbClr val="503BF7"/>
                </a:solidFill>
              </a:rPr>
              <a:t>1 %</a:t>
            </a:r>
          </a:p>
        </p:txBody>
      </p:sp>
      <p:sp>
        <p:nvSpPr>
          <p:cNvPr id="29" name="textruta 28">
            <a:extLst>
              <a:ext uri="{FF2B5EF4-FFF2-40B4-BE49-F238E27FC236}">
                <a16:creationId xmlns:a16="http://schemas.microsoft.com/office/drawing/2014/main" id="{1011F8DE-F4EA-47D1-9B0E-101C231D0600}"/>
              </a:ext>
            </a:extLst>
          </p:cNvPr>
          <p:cNvSpPr txBox="1"/>
          <p:nvPr/>
        </p:nvSpPr>
        <p:spPr>
          <a:xfrm>
            <a:off x="8937040" y="3679491"/>
            <a:ext cx="860703" cy="461665"/>
          </a:xfrm>
          <a:prstGeom prst="rect">
            <a:avLst/>
          </a:prstGeom>
          <a:noFill/>
        </p:spPr>
        <p:txBody>
          <a:bodyPr wrap="square" rtlCol="0">
            <a:spAutoFit/>
          </a:bodyPr>
          <a:lstStyle/>
          <a:p>
            <a:pPr algn="ctr"/>
            <a:r>
              <a:rPr lang="sv-SE" sz="1200" b="1" dirty="0">
                <a:solidFill>
                  <a:srgbClr val="310F86"/>
                </a:solidFill>
              </a:rPr>
              <a:t>USA</a:t>
            </a:r>
          </a:p>
          <a:p>
            <a:pPr algn="ctr"/>
            <a:r>
              <a:rPr lang="sv-SE" sz="1200" dirty="0">
                <a:solidFill>
                  <a:srgbClr val="310F86"/>
                </a:solidFill>
              </a:rPr>
              <a:t>2 %</a:t>
            </a:r>
          </a:p>
        </p:txBody>
      </p:sp>
      <p:sp>
        <p:nvSpPr>
          <p:cNvPr id="30" name="textruta 29">
            <a:extLst>
              <a:ext uri="{FF2B5EF4-FFF2-40B4-BE49-F238E27FC236}">
                <a16:creationId xmlns:a16="http://schemas.microsoft.com/office/drawing/2014/main" id="{D292993D-22B2-499D-A433-8F13288C11A6}"/>
              </a:ext>
            </a:extLst>
          </p:cNvPr>
          <p:cNvSpPr txBox="1"/>
          <p:nvPr/>
        </p:nvSpPr>
        <p:spPr>
          <a:xfrm>
            <a:off x="9455983" y="3679491"/>
            <a:ext cx="860703" cy="461665"/>
          </a:xfrm>
          <a:prstGeom prst="rect">
            <a:avLst/>
          </a:prstGeom>
          <a:noFill/>
        </p:spPr>
        <p:txBody>
          <a:bodyPr wrap="square" rtlCol="0">
            <a:spAutoFit/>
          </a:bodyPr>
          <a:lstStyle/>
          <a:p>
            <a:pPr algn="ctr"/>
            <a:r>
              <a:rPr lang="sv-SE" sz="1200" b="1" dirty="0">
                <a:solidFill>
                  <a:srgbClr val="00B147"/>
                </a:solidFill>
              </a:rPr>
              <a:t>Kina</a:t>
            </a:r>
          </a:p>
          <a:p>
            <a:pPr algn="ctr"/>
            <a:r>
              <a:rPr lang="sv-SE" sz="1200" dirty="0">
                <a:solidFill>
                  <a:srgbClr val="00B147"/>
                </a:solidFill>
              </a:rPr>
              <a:t>2 %</a:t>
            </a:r>
          </a:p>
        </p:txBody>
      </p:sp>
      <p:sp>
        <p:nvSpPr>
          <p:cNvPr id="31" name="textruta 30">
            <a:extLst>
              <a:ext uri="{FF2B5EF4-FFF2-40B4-BE49-F238E27FC236}">
                <a16:creationId xmlns:a16="http://schemas.microsoft.com/office/drawing/2014/main" id="{CC616E32-0F36-4C9B-AB6E-4601638ECFFA}"/>
              </a:ext>
            </a:extLst>
          </p:cNvPr>
          <p:cNvSpPr txBox="1"/>
          <p:nvPr/>
        </p:nvSpPr>
        <p:spPr>
          <a:xfrm>
            <a:off x="9972700" y="3679491"/>
            <a:ext cx="860703" cy="461665"/>
          </a:xfrm>
          <a:prstGeom prst="rect">
            <a:avLst/>
          </a:prstGeom>
          <a:noFill/>
        </p:spPr>
        <p:txBody>
          <a:bodyPr wrap="square" rtlCol="0">
            <a:spAutoFit/>
          </a:bodyPr>
          <a:lstStyle/>
          <a:p>
            <a:pPr algn="ctr"/>
            <a:r>
              <a:rPr lang="sv-SE" sz="1200" b="1" dirty="0">
                <a:solidFill>
                  <a:srgbClr val="F50002"/>
                </a:solidFill>
              </a:rPr>
              <a:t>Övriga</a:t>
            </a:r>
          </a:p>
          <a:p>
            <a:pPr algn="ctr"/>
            <a:r>
              <a:rPr lang="sv-SE" sz="1200" dirty="0">
                <a:solidFill>
                  <a:srgbClr val="F50002"/>
                </a:solidFill>
              </a:rPr>
              <a:t>30 %</a:t>
            </a:r>
          </a:p>
        </p:txBody>
      </p:sp>
    </p:spTree>
    <p:extLst>
      <p:ext uri="{BB962C8B-B14F-4D97-AF65-F5344CB8AC3E}">
        <p14:creationId xmlns:p14="http://schemas.microsoft.com/office/powerpoint/2010/main" val="2104918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8" name="Bildobjekt 7">
            <a:extLst>
              <a:ext uri="{FF2B5EF4-FFF2-40B4-BE49-F238E27FC236}">
                <a16:creationId xmlns:a16="http://schemas.microsoft.com/office/drawing/2014/main" id="{E6F3CCB4-F3F2-4769-908A-BC4C7FBD77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4501" y="86180"/>
            <a:ext cx="7313332" cy="6771819"/>
          </a:xfrm>
          <a:prstGeom prst="rect">
            <a:avLst/>
          </a:prstGeom>
        </p:spPr>
      </p:pic>
      <p:sp>
        <p:nvSpPr>
          <p:cNvPr id="335" name="Google Shape;335;p30"/>
          <p:cNvSpPr txBox="1">
            <a:spLocks noGrp="1"/>
          </p:cNvSpPr>
          <p:nvPr>
            <p:ph type="title"/>
          </p:nvPr>
        </p:nvSpPr>
        <p:spPr>
          <a:xfrm>
            <a:off x="609600" y="1554833"/>
            <a:ext cx="3689445" cy="910800"/>
          </a:xfrm>
          <a:prstGeom prst="rect">
            <a:avLst/>
          </a:prstGeom>
        </p:spPr>
        <p:txBody>
          <a:bodyPr spcFirstLastPara="1" wrap="square" lIns="121860" tIns="121860" rIns="121860" bIns="121860" anchor="t" anchorCtr="0">
            <a:noAutofit/>
          </a:bodyPr>
          <a:lstStyle/>
          <a:p>
            <a:r>
              <a:rPr lang="sv-SE" b="0" dirty="0">
                <a:latin typeface="Gotham Bold"/>
              </a:rPr>
              <a:t>Fler deltagare i de globala flödena</a:t>
            </a:r>
            <a:endParaRPr b="0" dirty="0">
              <a:latin typeface="Gotham Bold"/>
            </a:endParaRPr>
          </a:p>
        </p:txBody>
      </p:sp>
      <p:sp>
        <p:nvSpPr>
          <p:cNvPr id="336" name="Google Shape;336;p30"/>
          <p:cNvSpPr txBox="1">
            <a:spLocks noGrp="1"/>
          </p:cNvSpPr>
          <p:nvPr>
            <p:ph type="sldNum" idx="12"/>
          </p:nvPr>
        </p:nvSpPr>
        <p:spPr>
          <a:xfrm>
            <a:off x="11407833" y="6101933"/>
            <a:ext cx="580800" cy="580800"/>
          </a:xfrm>
          <a:prstGeom prst="rect">
            <a:avLst/>
          </a:prstGeom>
        </p:spPr>
        <p:txBody>
          <a:bodyPr spcFirstLastPara="1" wrap="square" lIns="121860" tIns="121860" rIns="121860" bIns="121860" anchor="ctr" anchorCtr="0">
            <a:noAutofit/>
          </a:bodyPr>
          <a:lstStyle/>
          <a:p>
            <a:fld id="{00000000-1234-1234-1234-123412341234}" type="slidenum">
              <a:rPr lang="en"/>
              <a:pPr/>
              <a:t>28</a:t>
            </a:fld>
            <a:endParaRPr/>
          </a:p>
        </p:txBody>
      </p:sp>
      <p:sp>
        <p:nvSpPr>
          <p:cNvPr id="23" name="Rubrik 1">
            <a:extLst>
              <a:ext uri="{FF2B5EF4-FFF2-40B4-BE49-F238E27FC236}">
                <a16:creationId xmlns:a16="http://schemas.microsoft.com/office/drawing/2014/main" id="{624D6748-8B8B-41A7-8F44-CF2ABDBB2626}"/>
              </a:ext>
            </a:extLst>
          </p:cNvPr>
          <p:cNvSpPr txBox="1">
            <a:spLocks/>
          </p:cNvSpPr>
          <p:nvPr/>
        </p:nvSpPr>
        <p:spPr bwMode="auto">
          <a:xfrm>
            <a:off x="730249" y="1219217"/>
            <a:ext cx="10972800" cy="323199"/>
          </a:xfrm>
          <a:prstGeom prst="rect">
            <a:avLst/>
          </a:prstGeom>
          <a:noFill/>
          <a:ln w="9525">
            <a:noFill/>
            <a:miter lim="800000"/>
            <a:headEnd/>
            <a:tailEnd/>
          </a:ln>
        </p:spPr>
        <p:txBody>
          <a:bodyPr vert="horz" wrap="square" lIns="91268" tIns="45718" rIns="91268" bIns="45718" numCol="1" anchor="t" anchorCtr="0" compatLnSpc="1">
            <a:prstTxWarp prst="textNoShape">
              <a:avLst/>
            </a:prstTxWarp>
          </a:bodyPr>
          <a:lstStyle>
            <a:lvl1pPr algn="l" defTabSz="457200" rtl="0" eaLnBrk="0" fontAlgn="base" hangingPunct="0">
              <a:spcBef>
                <a:spcPct val="0"/>
              </a:spcBef>
              <a:spcAft>
                <a:spcPct val="0"/>
              </a:spcAft>
              <a:defRPr sz="2400" b="1" kern="1200">
                <a:solidFill>
                  <a:schemeClr val="tx2"/>
                </a:solidFill>
                <a:latin typeface="Arial" charset="0"/>
                <a:ea typeface="ＭＳ Ｐゴシック" pitchFamily="-112" charset="-128"/>
                <a:cs typeface="ＭＳ Ｐゴシック" pitchFamily="-112" charset="-128"/>
              </a:defRPr>
            </a:lvl1pPr>
            <a:lvl2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2pPr>
            <a:lvl3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3pPr>
            <a:lvl4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4pPr>
            <a:lvl5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5pPr>
            <a:lvl6pPr marL="4572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a:lstStyle>
          <a:p>
            <a:r>
              <a:rPr lang="sv-SE" sz="2000" b="0" dirty="0">
                <a:solidFill>
                  <a:schemeClr val="accent4">
                    <a:lumMod val="75000"/>
                    <a:lumOff val="25000"/>
                  </a:schemeClr>
                </a:solidFill>
                <a:latin typeface="Gotham Light" pitchFamily="50" charset="0"/>
              </a:rPr>
              <a:t>HANDELN FÖRÄNDRAS</a:t>
            </a:r>
          </a:p>
        </p:txBody>
      </p:sp>
      <p:pic>
        <p:nvPicPr>
          <p:cNvPr id="7" name="Bildobjekt 6">
            <a:hlinkClick r:id="rId4" action="ppaction://hlinksldjump"/>
            <a:extLst>
              <a:ext uri="{FF2B5EF4-FFF2-40B4-BE49-F238E27FC236}">
                <a16:creationId xmlns:a16="http://schemas.microsoft.com/office/drawing/2014/main" id="{3C86CD44-CDA1-4575-8C43-D07191FE71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8403" y="6200381"/>
            <a:ext cx="1803972" cy="383903"/>
          </a:xfrm>
          <a:prstGeom prst="rect">
            <a:avLst/>
          </a:prstGeom>
        </p:spPr>
      </p:pic>
    </p:spTree>
    <p:extLst>
      <p:ext uri="{BB962C8B-B14F-4D97-AF65-F5344CB8AC3E}">
        <p14:creationId xmlns:p14="http://schemas.microsoft.com/office/powerpoint/2010/main" val="624559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Shape 334"/>
        <p:cNvGrpSpPr/>
        <p:nvPr/>
      </p:nvGrpSpPr>
      <p:grpSpPr>
        <a:xfrm>
          <a:off x="0" y="0"/>
          <a:ext cx="0" cy="0"/>
          <a:chOff x="0" y="0"/>
          <a:chExt cx="0" cy="0"/>
        </a:xfrm>
      </p:grpSpPr>
      <p:sp>
        <p:nvSpPr>
          <p:cNvPr id="335" name="Google Shape;335;p30"/>
          <p:cNvSpPr txBox="1">
            <a:spLocks noGrp="1"/>
          </p:cNvSpPr>
          <p:nvPr>
            <p:ph type="title"/>
          </p:nvPr>
        </p:nvSpPr>
        <p:spPr>
          <a:xfrm>
            <a:off x="707572" y="921040"/>
            <a:ext cx="3304674" cy="910800"/>
          </a:xfrm>
          <a:prstGeom prst="rect">
            <a:avLst/>
          </a:prstGeom>
        </p:spPr>
        <p:txBody>
          <a:bodyPr spcFirstLastPara="1" wrap="square" lIns="121860" tIns="121860" rIns="121860" bIns="121860" anchor="t" anchorCtr="0">
            <a:noAutofit/>
          </a:bodyPr>
          <a:lstStyle/>
          <a:p>
            <a:r>
              <a:rPr lang="sv-SE" b="0" dirty="0">
                <a:solidFill>
                  <a:schemeClr val="tx1"/>
                </a:solidFill>
                <a:latin typeface="Gotham Bold" pitchFamily="50" charset="0"/>
              </a:rPr>
              <a:t>Den nya</a:t>
            </a:r>
            <a:br>
              <a:rPr lang="sv-SE" b="0" dirty="0">
                <a:solidFill>
                  <a:schemeClr val="tx1"/>
                </a:solidFill>
                <a:latin typeface="Gotham Bold" pitchFamily="50" charset="0"/>
              </a:rPr>
            </a:br>
            <a:r>
              <a:rPr lang="sv-SE" b="0" dirty="0">
                <a:solidFill>
                  <a:schemeClr val="tx1"/>
                </a:solidFill>
                <a:latin typeface="Gotham Bold" pitchFamily="50" charset="0"/>
              </a:rPr>
              <a:t>verkligheten</a:t>
            </a:r>
            <a:endParaRPr b="0" dirty="0">
              <a:solidFill>
                <a:schemeClr val="tx1"/>
              </a:solidFill>
              <a:latin typeface="Gotham Bold"/>
            </a:endParaRPr>
          </a:p>
        </p:txBody>
      </p:sp>
      <p:sp>
        <p:nvSpPr>
          <p:cNvPr id="336" name="Google Shape;336;p30"/>
          <p:cNvSpPr txBox="1">
            <a:spLocks noGrp="1"/>
          </p:cNvSpPr>
          <p:nvPr>
            <p:ph type="sldNum" idx="12"/>
          </p:nvPr>
        </p:nvSpPr>
        <p:spPr>
          <a:xfrm>
            <a:off x="11407833" y="6101933"/>
            <a:ext cx="580800" cy="580800"/>
          </a:xfrm>
          <a:prstGeom prst="rect">
            <a:avLst/>
          </a:prstGeom>
        </p:spPr>
        <p:txBody>
          <a:bodyPr spcFirstLastPara="1" wrap="square" lIns="121860" tIns="121860" rIns="121860" bIns="121860" anchor="ctr" anchorCtr="0">
            <a:noAutofit/>
          </a:bodyPr>
          <a:lstStyle/>
          <a:p>
            <a:fld id="{00000000-1234-1234-1234-123412341234}" type="slidenum">
              <a:rPr lang="en"/>
              <a:pPr/>
              <a:t>29</a:t>
            </a:fld>
            <a:endParaRPr/>
          </a:p>
        </p:txBody>
      </p:sp>
      <p:pic>
        <p:nvPicPr>
          <p:cNvPr id="4" name="Bildobjekt 3">
            <a:hlinkClick r:id="rId4" action="ppaction://hlinksldjump"/>
            <a:extLst>
              <a:ext uri="{FF2B5EF4-FFF2-40B4-BE49-F238E27FC236}">
                <a16:creationId xmlns:a16="http://schemas.microsoft.com/office/drawing/2014/main" id="{B8C186F6-7439-4BDA-B2EC-1BD4EF9740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1017456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6BBE6">
            <a:alpha val="69804"/>
          </a:srgbClr>
        </a:solidFill>
        <a:effectLst/>
      </p:bgPr>
    </p:bg>
    <p:spTree>
      <p:nvGrpSpPr>
        <p:cNvPr id="1" name="Shape 174"/>
        <p:cNvGrpSpPr/>
        <p:nvPr/>
      </p:nvGrpSpPr>
      <p:grpSpPr>
        <a:xfrm>
          <a:off x="0" y="0"/>
          <a:ext cx="0" cy="0"/>
          <a:chOff x="0" y="0"/>
          <a:chExt cx="0" cy="0"/>
        </a:xfrm>
      </p:grpSpPr>
      <p:sp>
        <p:nvSpPr>
          <p:cNvPr id="175" name="Google Shape;175;p17"/>
          <p:cNvSpPr txBox="1">
            <a:spLocks noGrp="1"/>
          </p:cNvSpPr>
          <p:nvPr>
            <p:ph type="ctrTitle"/>
          </p:nvPr>
        </p:nvSpPr>
        <p:spPr>
          <a:xfrm>
            <a:off x="3426400" y="3429000"/>
            <a:ext cx="5339200" cy="1275600"/>
          </a:xfrm>
          <a:prstGeom prst="rect">
            <a:avLst/>
          </a:prstGeom>
        </p:spPr>
        <p:txBody>
          <a:bodyPr spcFirstLastPara="1" wrap="square" lIns="121665" tIns="121665" rIns="121665" bIns="121665" anchor="b" anchorCtr="0">
            <a:noAutofit/>
          </a:bodyPr>
          <a:lstStyle/>
          <a:p>
            <a:r>
              <a:rPr lang="en" b="0" dirty="0">
                <a:latin typeface="+mj-lt"/>
              </a:rPr>
              <a:t>Vad är handel?</a:t>
            </a:r>
            <a:endParaRPr b="0" dirty="0">
              <a:latin typeface="+mj-lt"/>
            </a:endParaRPr>
          </a:p>
        </p:txBody>
      </p:sp>
      <p:sp>
        <p:nvSpPr>
          <p:cNvPr id="177" name="Google Shape;177;p17"/>
          <p:cNvSpPr txBox="1"/>
          <p:nvPr/>
        </p:nvSpPr>
        <p:spPr>
          <a:xfrm>
            <a:off x="1374567" y="947333"/>
            <a:ext cx="1856800" cy="1854400"/>
          </a:xfrm>
          <a:prstGeom prst="rect">
            <a:avLst/>
          </a:prstGeom>
          <a:noFill/>
          <a:ln>
            <a:noFill/>
          </a:ln>
        </p:spPr>
        <p:txBody>
          <a:bodyPr spcFirstLastPara="1" wrap="square" lIns="121665" tIns="121665" rIns="121665" bIns="121665" anchor="ctr" anchorCtr="0">
            <a:noAutofit/>
          </a:bodyPr>
          <a:lstStyle/>
          <a:p>
            <a:pPr algn="ctr" defTabSz="1216590" fontAlgn="auto">
              <a:spcBef>
                <a:spcPts val="0"/>
              </a:spcBef>
              <a:spcAft>
                <a:spcPts val="0"/>
              </a:spcAft>
              <a:buClr>
                <a:srgbClr val="000000"/>
              </a:buClr>
              <a:buSzPts val="1100"/>
            </a:pPr>
            <a:r>
              <a:rPr lang="en" sz="8000" kern="0" dirty="0">
                <a:solidFill>
                  <a:srgbClr val="FFFFFF"/>
                </a:solidFill>
                <a:latin typeface="Arial" panose="020B0604020202020204" pitchFamily="34" charset="0"/>
                <a:ea typeface="Poppins"/>
                <a:cs typeface="Arial" panose="020B0604020202020204" pitchFamily="34" charset="0"/>
                <a:sym typeface="Poppins"/>
              </a:rPr>
              <a:t>1</a:t>
            </a:r>
            <a:endParaRPr sz="8000" kern="0" dirty="0">
              <a:solidFill>
                <a:srgbClr val="FFFFFF"/>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197894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1"/>
          <p:cNvSpPr txBox="1">
            <a:spLocks noGrp="1"/>
          </p:cNvSpPr>
          <p:nvPr>
            <p:ph type="title"/>
          </p:nvPr>
        </p:nvSpPr>
        <p:spPr>
          <a:xfrm>
            <a:off x="609600" y="1554833"/>
            <a:ext cx="5018165" cy="910800"/>
          </a:xfrm>
          <a:prstGeom prst="rect">
            <a:avLst/>
          </a:prstGeom>
        </p:spPr>
        <p:txBody>
          <a:bodyPr spcFirstLastPara="1" wrap="square" lIns="121806" tIns="121806" rIns="121806" bIns="121806" anchor="b" anchorCtr="0">
            <a:noAutofit/>
          </a:bodyPr>
          <a:lstStyle/>
          <a:p>
            <a:r>
              <a:rPr lang="sv-SE" sz="2000" b="0" dirty="0">
                <a:latin typeface="Gotham Light" pitchFamily="50" charset="0"/>
              </a:rPr>
              <a:t>Konsekvenser av handel</a:t>
            </a:r>
            <a:br>
              <a:rPr lang="en" b="0" dirty="0">
                <a:latin typeface="Gotham Bold" pitchFamily="50" charset="0"/>
              </a:rPr>
            </a:br>
            <a:r>
              <a:rPr lang="sv-SE" b="0" dirty="0">
                <a:latin typeface="Gotham Bold" pitchFamily="50" charset="0"/>
              </a:rPr>
              <a:t>Strukturomvandling </a:t>
            </a:r>
            <a:r>
              <a:rPr lang="sv-SE" b="0" i="1" dirty="0">
                <a:latin typeface="Gotham Medium" pitchFamily="50" charset="0"/>
              </a:rPr>
              <a:t>– är det bra? </a:t>
            </a:r>
            <a:endParaRPr b="0" i="1" dirty="0">
              <a:latin typeface="Gotham Medium" pitchFamily="50" charset="0"/>
            </a:endParaRPr>
          </a:p>
        </p:txBody>
      </p:sp>
      <p:sp>
        <p:nvSpPr>
          <p:cNvPr id="357" name="Google Shape;357;p31"/>
          <p:cNvSpPr txBox="1">
            <a:spLocks noGrp="1"/>
          </p:cNvSpPr>
          <p:nvPr>
            <p:ph type="body" idx="1"/>
          </p:nvPr>
        </p:nvSpPr>
        <p:spPr>
          <a:xfrm>
            <a:off x="1202848" y="2766385"/>
            <a:ext cx="2182037" cy="1809752"/>
          </a:xfrm>
          <a:prstGeom prst="rect">
            <a:avLst/>
          </a:prstGeom>
        </p:spPr>
        <p:txBody>
          <a:bodyPr spcFirstLastPara="1" wrap="square" lIns="0" tIns="0" rIns="0" bIns="0" anchor="t" anchorCtr="0">
            <a:noAutofit/>
          </a:bodyPr>
          <a:lstStyle/>
          <a:p>
            <a:pPr marL="0" indent="0">
              <a:buClrTx/>
              <a:buNone/>
            </a:pPr>
            <a:r>
              <a:rPr lang="sv-SE" sz="1600" dirty="0">
                <a:latin typeface="Gotham Light" pitchFamily="50" charset="0"/>
              </a:rPr>
              <a:t>Strukturomvandling är ett svar på utveckling. </a:t>
            </a:r>
          </a:p>
          <a:p>
            <a:pPr marL="0" indent="0">
              <a:buClrTx/>
              <a:buNone/>
            </a:pPr>
            <a:r>
              <a:rPr lang="sv-SE" sz="1600" dirty="0">
                <a:latin typeface="Gotham Light" pitchFamily="50" charset="0"/>
              </a:rPr>
              <a:t>Om produktions-villkoren ändras, flyttas produktionen.</a:t>
            </a:r>
            <a:endParaRPr lang="sv-SE" sz="1600" dirty="0"/>
          </a:p>
          <a:p>
            <a:pPr marL="0" indent="0">
              <a:buClrTx/>
              <a:buNone/>
            </a:pPr>
            <a:endParaRPr lang="sv-SE" sz="1600" dirty="0">
              <a:latin typeface="Gotham Light" pitchFamily="50" charset="0"/>
            </a:endParaRPr>
          </a:p>
        </p:txBody>
      </p:sp>
      <p:sp>
        <p:nvSpPr>
          <p:cNvPr id="358" name="Google Shape;358;p31"/>
          <p:cNvSpPr txBox="1">
            <a:spLocks noGrp="1"/>
          </p:cNvSpPr>
          <p:nvPr>
            <p:ph type="body" idx="2"/>
          </p:nvPr>
        </p:nvSpPr>
        <p:spPr>
          <a:xfrm>
            <a:off x="3653986" y="2766385"/>
            <a:ext cx="1980400" cy="757321"/>
          </a:xfrm>
          <a:prstGeom prst="rect">
            <a:avLst/>
          </a:prstGeom>
        </p:spPr>
        <p:txBody>
          <a:bodyPr spcFirstLastPara="1" wrap="square" lIns="0" tIns="0" rIns="0" bIns="0" anchor="t" anchorCtr="0">
            <a:noAutofit/>
          </a:bodyPr>
          <a:lstStyle/>
          <a:p>
            <a:pPr marL="0" indent="0" defTabSz="273050">
              <a:buClrTx/>
              <a:buNone/>
            </a:pPr>
            <a:r>
              <a:rPr lang="sv-SE" sz="1600" dirty="0">
                <a:latin typeface="Gotham Light" pitchFamily="50" charset="0"/>
              </a:rPr>
              <a:t>Branscher och jobb skapas och försvinner</a:t>
            </a:r>
          </a:p>
          <a:p>
            <a:pPr marL="0" indent="0">
              <a:buClrTx/>
              <a:buNone/>
            </a:pPr>
            <a:endParaRPr lang="sv-SE" sz="1600" dirty="0">
              <a:latin typeface="Gotham Light" pitchFamily="50" charset="0"/>
            </a:endParaRPr>
          </a:p>
        </p:txBody>
      </p:sp>
      <p:sp>
        <p:nvSpPr>
          <p:cNvPr id="359" name="Google Shape;359;p31"/>
          <p:cNvSpPr txBox="1">
            <a:spLocks noGrp="1"/>
          </p:cNvSpPr>
          <p:nvPr>
            <p:ph type="body" idx="3"/>
          </p:nvPr>
        </p:nvSpPr>
        <p:spPr>
          <a:xfrm>
            <a:off x="5903487" y="2766385"/>
            <a:ext cx="1980400" cy="1231269"/>
          </a:xfrm>
          <a:prstGeom prst="rect">
            <a:avLst/>
          </a:prstGeom>
        </p:spPr>
        <p:txBody>
          <a:bodyPr spcFirstLastPara="1" wrap="square" lIns="0" tIns="0" rIns="0" bIns="0" anchor="t" anchorCtr="0">
            <a:noAutofit/>
          </a:bodyPr>
          <a:lstStyle/>
          <a:p>
            <a:pPr marL="0" indent="0">
              <a:buNone/>
            </a:pPr>
            <a:r>
              <a:rPr lang="sv-SE" sz="1600" dirty="0">
                <a:latin typeface="Gotham Light" pitchFamily="50" charset="0"/>
              </a:rPr>
              <a:t>Omvandlingen beror på teknisk utveckling men denna gynnas av öppenhet och handel.</a:t>
            </a:r>
            <a:endParaRPr lang="sv-SE" sz="1600" dirty="0"/>
          </a:p>
        </p:txBody>
      </p:sp>
      <p:sp>
        <p:nvSpPr>
          <p:cNvPr id="360" name="Google Shape;360;p31"/>
          <p:cNvSpPr txBox="1">
            <a:spLocks noGrp="1"/>
          </p:cNvSpPr>
          <p:nvPr>
            <p:ph type="sldNum" idx="12"/>
          </p:nvPr>
        </p:nvSpPr>
        <p:spPr>
          <a:xfrm>
            <a:off x="11407833" y="6101933"/>
            <a:ext cx="580800" cy="580800"/>
          </a:xfrm>
          <a:prstGeom prst="rect">
            <a:avLst/>
          </a:prstGeom>
        </p:spPr>
        <p:txBody>
          <a:bodyPr spcFirstLastPara="1" wrap="square" lIns="121806" tIns="121806" rIns="121806" bIns="121806" anchor="ctr" anchorCtr="0">
            <a:noAutofit/>
          </a:bodyPr>
          <a:lstStyle/>
          <a:p>
            <a:pPr marL="0" marR="0" lvl="0" indent="0" algn="ctr" defTabSz="456171" rtl="0" eaLnBrk="1" fontAlgn="base" latinLnBrk="0" hangingPunct="1">
              <a:lnSpc>
                <a:spcPct val="100000"/>
              </a:lnSpc>
              <a:spcBef>
                <a:spcPts val="0"/>
              </a:spcBef>
              <a:spcAft>
                <a:spcPts val="0"/>
              </a:spcAft>
              <a:buClrTx/>
              <a:buSzTx/>
              <a:buFontTx/>
              <a:buNone/>
              <a:tabLst/>
              <a:defRPr/>
            </a:pPr>
            <a:fld id="{00000000-1234-1234-1234-123412341234}" type="slidenum">
              <a:rPr kumimoji="0" lang="en" sz="1300" b="1" i="0" u="none" strike="noStrike" kern="1200" cap="none" spc="0" normalizeH="0" baseline="0" noProof="0">
                <a:ln>
                  <a:noFill/>
                </a:ln>
                <a:solidFill>
                  <a:srgbClr val="FFFFFF"/>
                </a:solidFill>
                <a:effectLst/>
                <a:uLnTx/>
                <a:uFillTx/>
                <a:latin typeface="Poppins"/>
                <a:sym typeface="Poppins"/>
              </a:rPr>
              <a:pPr marL="0" marR="0" lvl="0" indent="0" algn="ctr" defTabSz="456171" rtl="0" eaLnBrk="1" fontAlgn="base" latinLnBrk="0" hangingPunct="1">
                <a:lnSpc>
                  <a:spcPct val="100000"/>
                </a:lnSpc>
                <a:spcBef>
                  <a:spcPts val="0"/>
                </a:spcBef>
                <a:spcAft>
                  <a:spcPts val="0"/>
                </a:spcAft>
                <a:buClrTx/>
                <a:buSzTx/>
                <a:buFontTx/>
                <a:buNone/>
                <a:tabLst/>
                <a:defRPr/>
              </a:pPr>
              <a:t>30</a:t>
            </a:fld>
            <a:endParaRPr kumimoji="0" sz="1300" b="1" i="0" u="none" strike="noStrike" kern="1200" cap="none" spc="0" normalizeH="0" baseline="0" noProof="0">
              <a:ln>
                <a:noFill/>
              </a:ln>
              <a:solidFill>
                <a:srgbClr val="FFFFFF"/>
              </a:solidFill>
              <a:effectLst/>
              <a:uLnTx/>
              <a:uFillTx/>
              <a:latin typeface="Poppins"/>
              <a:sym typeface="Poppins"/>
            </a:endParaRPr>
          </a:p>
        </p:txBody>
      </p:sp>
      <p:pic>
        <p:nvPicPr>
          <p:cNvPr id="361" name="Google Shape;361;p31"/>
          <p:cNvPicPr preferRelativeResize="0"/>
          <p:nvPr/>
        </p:nvPicPr>
        <p:blipFill rotWithShape="1">
          <a:blip r:embed="rId3" cstate="screen">
            <a:extLst>
              <a:ext uri="{28A0092B-C50C-407E-A947-70E740481C1C}">
                <a14:useLocalDpi xmlns:a14="http://schemas.microsoft.com/office/drawing/2010/main"/>
              </a:ext>
            </a:extLst>
          </a:blip>
          <a:srcRect/>
          <a:stretch/>
        </p:blipFill>
        <p:spPr>
          <a:xfrm>
            <a:off x="8521360" y="1443930"/>
            <a:ext cx="3976715" cy="3960446"/>
          </a:xfrm>
          <a:prstGeom prst="ellipse">
            <a:avLst/>
          </a:prstGeom>
          <a:noFill/>
          <a:ln>
            <a:noFill/>
          </a:ln>
        </p:spPr>
      </p:pic>
      <p:grpSp>
        <p:nvGrpSpPr>
          <p:cNvPr id="362" name="Google Shape;362;p31"/>
          <p:cNvGrpSpPr/>
          <p:nvPr/>
        </p:nvGrpSpPr>
        <p:grpSpPr>
          <a:xfrm>
            <a:off x="7804133" y="4091467"/>
            <a:ext cx="2052800" cy="2052800"/>
            <a:chOff x="6680825" y="2549350"/>
            <a:chExt cx="1539600" cy="1539600"/>
          </a:xfrm>
        </p:grpSpPr>
        <p:sp>
          <p:nvSpPr>
            <p:cNvPr id="363" name="Google Shape;363;p31"/>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marR="0" lvl="0" indent="0" algn="l" defTabSz="456171" rtl="0" eaLnBrk="1" fontAlgn="base"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364" name="Google Shape;364;p31"/>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456171" rtl="0" eaLnBrk="1" fontAlgn="base"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365" name="Google Shape;365;p31"/>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marR="0" lvl="0" indent="0" algn="l" defTabSz="456171" rtl="0" eaLnBrk="1" fontAlgn="base"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grpSp>
      <p:sp>
        <p:nvSpPr>
          <p:cNvPr id="366" name="Google Shape;366;p31"/>
          <p:cNvSpPr txBox="1">
            <a:spLocks noGrp="1"/>
          </p:cNvSpPr>
          <p:nvPr>
            <p:ph type="body" idx="1"/>
          </p:nvPr>
        </p:nvSpPr>
        <p:spPr>
          <a:xfrm>
            <a:off x="1186939" y="4849994"/>
            <a:ext cx="2197946" cy="1480800"/>
          </a:xfrm>
          <a:prstGeom prst="rect">
            <a:avLst/>
          </a:prstGeom>
        </p:spPr>
        <p:txBody>
          <a:bodyPr spcFirstLastPara="1" wrap="square" lIns="0" tIns="0" rIns="0" bIns="0" anchor="t" anchorCtr="0">
            <a:noAutofit/>
          </a:bodyPr>
          <a:lstStyle/>
          <a:p>
            <a:pPr marL="0" indent="0">
              <a:buNone/>
            </a:pPr>
            <a:r>
              <a:rPr lang="sv-SE" sz="1600" dirty="0">
                <a:latin typeface="Gotham Light" pitchFamily="50" charset="0"/>
              </a:rPr>
              <a:t>Resurserna används i andra, mer kon-kurrenskraftiga, branscher</a:t>
            </a:r>
          </a:p>
        </p:txBody>
      </p:sp>
      <p:sp>
        <p:nvSpPr>
          <p:cNvPr id="367" name="Google Shape;367;p31"/>
          <p:cNvSpPr txBox="1">
            <a:spLocks noGrp="1"/>
          </p:cNvSpPr>
          <p:nvPr>
            <p:ph type="body" idx="2"/>
          </p:nvPr>
        </p:nvSpPr>
        <p:spPr>
          <a:xfrm>
            <a:off x="3588269" y="4849994"/>
            <a:ext cx="2092784" cy="1480800"/>
          </a:xfrm>
          <a:prstGeom prst="rect">
            <a:avLst/>
          </a:prstGeom>
        </p:spPr>
        <p:txBody>
          <a:bodyPr spcFirstLastPara="1" wrap="square" lIns="0" tIns="0" rIns="0" bIns="0" anchor="t" anchorCtr="0">
            <a:noAutofit/>
          </a:bodyPr>
          <a:lstStyle/>
          <a:p>
            <a:pPr marL="0" indent="0">
              <a:buNone/>
            </a:pPr>
            <a:r>
              <a:rPr lang="sv-SE" sz="1600" dirty="0">
                <a:latin typeface="Gotham Light" pitchFamily="50" charset="0"/>
              </a:rPr>
              <a:t>Svenska exempel: varvsindustrin och IT-sektorn</a:t>
            </a:r>
          </a:p>
          <a:p>
            <a:pPr marL="0" indent="0">
              <a:buNone/>
            </a:pPr>
            <a:endParaRPr lang="sv-SE" sz="1600" dirty="0"/>
          </a:p>
          <a:p>
            <a:pPr marL="211460" indent="0">
              <a:buClrTx/>
              <a:buNone/>
            </a:pPr>
            <a:endParaRPr lang="sv-SE" sz="1600" dirty="0">
              <a:latin typeface="Gotham Light" pitchFamily="50" charset="0"/>
            </a:endParaRPr>
          </a:p>
        </p:txBody>
      </p:sp>
      <p:sp>
        <p:nvSpPr>
          <p:cNvPr id="368" name="Google Shape;368;p31"/>
          <p:cNvSpPr txBox="1">
            <a:spLocks noGrp="1"/>
          </p:cNvSpPr>
          <p:nvPr>
            <p:ph type="body" idx="3"/>
          </p:nvPr>
        </p:nvSpPr>
        <p:spPr>
          <a:xfrm>
            <a:off x="5884437" y="4849994"/>
            <a:ext cx="1980400" cy="1480800"/>
          </a:xfrm>
          <a:prstGeom prst="rect">
            <a:avLst/>
          </a:prstGeom>
        </p:spPr>
        <p:txBody>
          <a:bodyPr spcFirstLastPara="1" wrap="square" lIns="0" tIns="0" rIns="0" bIns="0" anchor="t" anchorCtr="0">
            <a:noAutofit/>
          </a:bodyPr>
          <a:lstStyle/>
          <a:p>
            <a:pPr marL="0" indent="0">
              <a:buNone/>
            </a:pPr>
            <a:r>
              <a:rPr lang="sv-SE" sz="1600" dirty="0">
                <a:latin typeface="Gotham Light" pitchFamily="50" charset="0"/>
              </a:rPr>
              <a:t>Skyddsnät är viktiga!</a:t>
            </a:r>
            <a:endParaRPr lang="sv-SE" sz="1600" dirty="0"/>
          </a:p>
        </p:txBody>
      </p:sp>
      <p:grpSp>
        <p:nvGrpSpPr>
          <p:cNvPr id="28" name="Google Shape;742;p39">
            <a:extLst>
              <a:ext uri="{FF2B5EF4-FFF2-40B4-BE49-F238E27FC236}">
                <a16:creationId xmlns:a16="http://schemas.microsoft.com/office/drawing/2014/main" id="{A2E2A763-B9D4-46CD-80F6-90C459690A3D}"/>
              </a:ext>
            </a:extLst>
          </p:cNvPr>
          <p:cNvGrpSpPr/>
          <p:nvPr/>
        </p:nvGrpSpPr>
        <p:grpSpPr>
          <a:xfrm>
            <a:off x="8455060" y="4744769"/>
            <a:ext cx="750479" cy="669301"/>
            <a:chOff x="3927500" y="301425"/>
            <a:chExt cx="461550" cy="411625"/>
          </a:xfrm>
        </p:grpSpPr>
        <p:sp>
          <p:nvSpPr>
            <p:cNvPr id="29" name="Google Shape;743;p39">
              <a:extLst>
                <a:ext uri="{FF2B5EF4-FFF2-40B4-BE49-F238E27FC236}">
                  <a16:creationId xmlns:a16="http://schemas.microsoft.com/office/drawing/2014/main" id="{10EB13B9-CA30-482B-9D6E-2D0650278AC2}"/>
                </a:ext>
              </a:extLst>
            </p:cNvPr>
            <p:cNvSpPr/>
            <p:nvPr/>
          </p:nvSpPr>
          <p:spPr>
            <a:xfrm>
              <a:off x="4080925" y="302050"/>
              <a:ext cx="154075" cy="411000"/>
            </a:xfrm>
            <a:custGeom>
              <a:avLst/>
              <a:gdLst/>
              <a:ahLst/>
              <a:cxnLst/>
              <a:rect l="l" t="t" r="r" b="b"/>
              <a:pathLst>
                <a:path w="6163" h="16440" fill="none" extrusionOk="0">
                  <a:moveTo>
                    <a:pt x="6162" y="3118"/>
                  </a:moveTo>
                  <a:lnTo>
                    <a:pt x="0" y="0"/>
                  </a:lnTo>
                  <a:lnTo>
                    <a:pt x="0" y="13322"/>
                  </a:lnTo>
                  <a:lnTo>
                    <a:pt x="6162" y="16440"/>
                  </a:lnTo>
                  <a:lnTo>
                    <a:pt x="6162" y="3118"/>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30" name="Google Shape;744;p39">
              <a:extLst>
                <a:ext uri="{FF2B5EF4-FFF2-40B4-BE49-F238E27FC236}">
                  <a16:creationId xmlns:a16="http://schemas.microsoft.com/office/drawing/2014/main" id="{07FDBF7A-A9D5-4071-8EFE-EB57468C4D4D}"/>
                </a:ext>
              </a:extLst>
            </p:cNvPr>
            <p:cNvSpPr/>
            <p:nvPr/>
          </p:nvSpPr>
          <p:spPr>
            <a:xfrm>
              <a:off x="3927500" y="301425"/>
              <a:ext cx="153450" cy="406150"/>
            </a:xfrm>
            <a:custGeom>
              <a:avLst/>
              <a:gdLst/>
              <a:ahLst/>
              <a:cxnLst/>
              <a:rect l="l" t="t" r="r" b="b"/>
              <a:pathLst>
                <a:path w="6138" h="16246" fill="none" extrusionOk="0">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31" name="Google Shape;745;p39">
              <a:extLst>
                <a:ext uri="{FF2B5EF4-FFF2-40B4-BE49-F238E27FC236}">
                  <a16:creationId xmlns:a16="http://schemas.microsoft.com/office/drawing/2014/main" id="{20B66A40-B890-4498-9D43-A281FC45847F}"/>
                </a:ext>
              </a:extLst>
            </p:cNvPr>
            <p:cNvSpPr/>
            <p:nvPr/>
          </p:nvSpPr>
          <p:spPr>
            <a:xfrm>
              <a:off x="4234975" y="306925"/>
              <a:ext cx="154075" cy="405525"/>
            </a:xfrm>
            <a:custGeom>
              <a:avLst/>
              <a:gdLst/>
              <a:ahLst/>
              <a:cxnLst/>
              <a:rect l="l" t="t" r="r" b="b"/>
              <a:pathLst>
                <a:path w="6163" h="16221" fill="none" extrusionOk="0">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32" name="Google Shape;746;p39">
              <a:extLst>
                <a:ext uri="{FF2B5EF4-FFF2-40B4-BE49-F238E27FC236}">
                  <a16:creationId xmlns:a16="http://schemas.microsoft.com/office/drawing/2014/main" id="{A192489A-4472-4312-99F5-D0EF75AB9EBB}"/>
                </a:ext>
              </a:extLst>
            </p:cNvPr>
            <p:cNvSpPr/>
            <p:nvPr/>
          </p:nvSpPr>
          <p:spPr>
            <a:xfrm>
              <a:off x="4295850" y="442075"/>
              <a:ext cx="46300" cy="26225"/>
            </a:xfrm>
            <a:custGeom>
              <a:avLst/>
              <a:gdLst/>
              <a:ahLst/>
              <a:cxnLst/>
              <a:rect l="l" t="t" r="r" b="b"/>
              <a:pathLst>
                <a:path w="1852" h="1049" fill="none" extrusionOk="0">
                  <a:moveTo>
                    <a:pt x="1" y="1"/>
                  </a:moveTo>
                  <a:lnTo>
                    <a:pt x="1852" y="104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33" name="Google Shape;747;p39">
              <a:extLst>
                <a:ext uri="{FF2B5EF4-FFF2-40B4-BE49-F238E27FC236}">
                  <a16:creationId xmlns:a16="http://schemas.microsoft.com/office/drawing/2014/main" id="{6B2484F8-7C37-4E0D-8FF9-349976722640}"/>
                </a:ext>
              </a:extLst>
            </p:cNvPr>
            <p:cNvSpPr/>
            <p:nvPr/>
          </p:nvSpPr>
          <p:spPr>
            <a:xfrm>
              <a:off x="4296475" y="415900"/>
              <a:ext cx="45075" cy="78575"/>
            </a:xfrm>
            <a:custGeom>
              <a:avLst/>
              <a:gdLst/>
              <a:ahLst/>
              <a:cxnLst/>
              <a:rect l="l" t="t" r="r" b="b"/>
              <a:pathLst>
                <a:path w="1803" h="3143" fill="none" extrusionOk="0">
                  <a:moveTo>
                    <a:pt x="1802" y="1"/>
                  </a:moveTo>
                  <a:lnTo>
                    <a:pt x="0" y="3142"/>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34" name="Google Shape;748;p39">
              <a:extLst>
                <a:ext uri="{FF2B5EF4-FFF2-40B4-BE49-F238E27FC236}">
                  <a16:creationId xmlns:a16="http://schemas.microsoft.com/office/drawing/2014/main" id="{4860438C-309B-48E9-9E2D-604457EA3976}"/>
                </a:ext>
              </a:extLst>
            </p:cNvPr>
            <p:cNvSpPr/>
            <p:nvPr/>
          </p:nvSpPr>
          <p:spPr>
            <a:xfrm>
              <a:off x="3968275" y="590050"/>
              <a:ext cx="25" cy="6100"/>
            </a:xfrm>
            <a:custGeom>
              <a:avLst/>
              <a:gdLst/>
              <a:ahLst/>
              <a:cxnLst/>
              <a:rect l="l" t="t" r="r" b="b"/>
              <a:pathLst>
                <a:path w="1" h="244" fill="none" extrusionOk="0">
                  <a:moveTo>
                    <a:pt x="1" y="244"/>
                  </a:moveTo>
                  <a:lnTo>
                    <a:pt x="1" y="244"/>
                  </a:lnTo>
                  <a:lnTo>
                    <a:pt x="1"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35" name="Google Shape;749;p39">
              <a:extLst>
                <a:ext uri="{FF2B5EF4-FFF2-40B4-BE49-F238E27FC236}">
                  <a16:creationId xmlns:a16="http://schemas.microsoft.com/office/drawing/2014/main" id="{A149D046-7E9C-4E21-AA8C-E42DBD902CDA}"/>
                </a:ext>
              </a:extLst>
            </p:cNvPr>
            <p:cNvSpPr/>
            <p:nvPr/>
          </p:nvSpPr>
          <p:spPr>
            <a:xfrm>
              <a:off x="3970725" y="558375"/>
              <a:ext cx="1850" cy="12200"/>
            </a:xfrm>
            <a:custGeom>
              <a:avLst/>
              <a:gdLst/>
              <a:ahLst/>
              <a:cxnLst/>
              <a:rect l="l" t="t" r="r" b="b"/>
              <a:pathLst>
                <a:path w="74" h="488" fill="none" extrusionOk="0">
                  <a:moveTo>
                    <a:pt x="0" y="488"/>
                  </a:moveTo>
                  <a:lnTo>
                    <a:pt x="73"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36" name="Google Shape;750;p39">
              <a:extLst>
                <a:ext uri="{FF2B5EF4-FFF2-40B4-BE49-F238E27FC236}">
                  <a16:creationId xmlns:a16="http://schemas.microsoft.com/office/drawing/2014/main" id="{490F430A-F23F-45B0-9FE4-410B3B20703D}"/>
                </a:ext>
              </a:extLst>
            </p:cNvPr>
            <p:cNvSpPr/>
            <p:nvPr/>
          </p:nvSpPr>
          <p:spPr>
            <a:xfrm>
              <a:off x="3976200" y="527325"/>
              <a:ext cx="3675" cy="12200"/>
            </a:xfrm>
            <a:custGeom>
              <a:avLst/>
              <a:gdLst/>
              <a:ahLst/>
              <a:cxnLst/>
              <a:rect l="l" t="t" r="r" b="b"/>
              <a:pathLst>
                <a:path w="147" h="488" fill="none" extrusionOk="0">
                  <a:moveTo>
                    <a:pt x="0" y="488"/>
                  </a:moveTo>
                  <a:lnTo>
                    <a:pt x="98" y="147"/>
                  </a:lnTo>
                  <a:lnTo>
                    <a:pt x="14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37" name="Google Shape;751;p39">
              <a:extLst>
                <a:ext uri="{FF2B5EF4-FFF2-40B4-BE49-F238E27FC236}">
                  <a16:creationId xmlns:a16="http://schemas.microsoft.com/office/drawing/2014/main" id="{44DBC1AD-AAA4-45A4-99EF-5FB13F87D7AE}"/>
                </a:ext>
              </a:extLst>
            </p:cNvPr>
            <p:cNvSpPr/>
            <p:nvPr/>
          </p:nvSpPr>
          <p:spPr>
            <a:xfrm>
              <a:off x="3985950" y="498100"/>
              <a:ext cx="4875" cy="10975"/>
            </a:xfrm>
            <a:custGeom>
              <a:avLst/>
              <a:gdLst/>
              <a:ahLst/>
              <a:cxnLst/>
              <a:rect l="l" t="t" r="r" b="b"/>
              <a:pathLst>
                <a:path w="195" h="439" fill="none" extrusionOk="0">
                  <a:moveTo>
                    <a:pt x="0" y="439"/>
                  </a:moveTo>
                  <a:lnTo>
                    <a:pt x="195" y="25"/>
                  </a:lnTo>
                  <a:lnTo>
                    <a:pt x="195"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38" name="Google Shape;752;p39">
              <a:extLst>
                <a:ext uri="{FF2B5EF4-FFF2-40B4-BE49-F238E27FC236}">
                  <a16:creationId xmlns:a16="http://schemas.microsoft.com/office/drawing/2014/main" id="{2F566178-CD44-44B2-849B-3694A99E5697}"/>
                </a:ext>
              </a:extLst>
            </p:cNvPr>
            <p:cNvSpPr/>
            <p:nvPr/>
          </p:nvSpPr>
          <p:spPr>
            <a:xfrm>
              <a:off x="4000550" y="471300"/>
              <a:ext cx="7325" cy="9775"/>
            </a:xfrm>
            <a:custGeom>
              <a:avLst/>
              <a:gdLst/>
              <a:ahLst/>
              <a:cxnLst/>
              <a:rect l="l" t="t" r="r" b="b"/>
              <a:pathLst>
                <a:path w="293" h="391" fill="none" extrusionOk="0">
                  <a:moveTo>
                    <a:pt x="1" y="391"/>
                  </a:moveTo>
                  <a:lnTo>
                    <a:pt x="74" y="269"/>
                  </a:lnTo>
                  <a:lnTo>
                    <a:pt x="293"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39" name="Google Shape;753;p39">
              <a:extLst>
                <a:ext uri="{FF2B5EF4-FFF2-40B4-BE49-F238E27FC236}">
                  <a16:creationId xmlns:a16="http://schemas.microsoft.com/office/drawing/2014/main" id="{B40FF27B-E065-413C-87D5-3F4B58D91480}"/>
                </a:ext>
              </a:extLst>
            </p:cNvPr>
            <p:cNvSpPr/>
            <p:nvPr/>
          </p:nvSpPr>
          <p:spPr>
            <a:xfrm>
              <a:off x="4021250" y="450600"/>
              <a:ext cx="10375" cy="6725"/>
            </a:xfrm>
            <a:custGeom>
              <a:avLst/>
              <a:gdLst/>
              <a:ahLst/>
              <a:cxnLst/>
              <a:rect l="l" t="t" r="r" b="b"/>
              <a:pathLst>
                <a:path w="415" h="269" fill="none" extrusionOk="0">
                  <a:moveTo>
                    <a:pt x="1" y="269"/>
                  </a:moveTo>
                  <a:lnTo>
                    <a:pt x="25" y="244"/>
                  </a:lnTo>
                  <a:lnTo>
                    <a:pt x="220" y="123"/>
                  </a:lnTo>
                  <a:lnTo>
                    <a:pt x="415"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40" name="Google Shape;754;p39">
              <a:extLst>
                <a:ext uri="{FF2B5EF4-FFF2-40B4-BE49-F238E27FC236}">
                  <a16:creationId xmlns:a16="http://schemas.microsoft.com/office/drawing/2014/main" id="{61B73CC7-59F0-45CC-9379-BCCAB8825C5C}"/>
                </a:ext>
              </a:extLst>
            </p:cNvPr>
            <p:cNvSpPr/>
            <p:nvPr/>
          </p:nvSpPr>
          <p:spPr>
            <a:xfrm>
              <a:off x="4049250" y="440250"/>
              <a:ext cx="11600" cy="2475"/>
            </a:xfrm>
            <a:custGeom>
              <a:avLst/>
              <a:gdLst/>
              <a:ahLst/>
              <a:cxnLst/>
              <a:rect l="l" t="t" r="r" b="b"/>
              <a:pathLst>
                <a:path w="464" h="99" fill="none" extrusionOk="0">
                  <a:moveTo>
                    <a:pt x="1" y="98"/>
                  </a:moveTo>
                  <a:lnTo>
                    <a:pt x="220" y="50"/>
                  </a:lnTo>
                  <a:lnTo>
                    <a:pt x="464" y="1"/>
                  </a:lnTo>
                  <a:lnTo>
                    <a:pt x="464"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41" name="Google Shape;755;p39">
              <a:extLst>
                <a:ext uri="{FF2B5EF4-FFF2-40B4-BE49-F238E27FC236}">
                  <a16:creationId xmlns:a16="http://schemas.microsoft.com/office/drawing/2014/main" id="{627AC216-DC39-47CC-8AFA-3E37AF2E9DB1}"/>
                </a:ext>
              </a:extLst>
            </p:cNvPr>
            <p:cNvSpPr/>
            <p:nvPr/>
          </p:nvSpPr>
          <p:spPr>
            <a:xfrm>
              <a:off x="4080325" y="439650"/>
              <a:ext cx="12200" cy="1850"/>
            </a:xfrm>
            <a:custGeom>
              <a:avLst/>
              <a:gdLst/>
              <a:ahLst/>
              <a:cxnLst/>
              <a:rect l="l" t="t" r="r" b="b"/>
              <a:pathLst>
                <a:path w="488" h="74" fill="none" extrusionOk="0">
                  <a:moveTo>
                    <a:pt x="0" y="0"/>
                  </a:moveTo>
                  <a:lnTo>
                    <a:pt x="146" y="0"/>
                  </a:lnTo>
                  <a:lnTo>
                    <a:pt x="463" y="74"/>
                  </a:lnTo>
                  <a:lnTo>
                    <a:pt x="487" y="74"/>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42" name="Google Shape;756;p39">
              <a:extLst>
                <a:ext uri="{FF2B5EF4-FFF2-40B4-BE49-F238E27FC236}">
                  <a16:creationId xmlns:a16="http://schemas.microsoft.com/office/drawing/2014/main" id="{4B51D5B6-D5E6-4EDE-A633-6C4FB1F540A7}"/>
                </a:ext>
              </a:extLst>
            </p:cNvPr>
            <p:cNvSpPr/>
            <p:nvPr/>
          </p:nvSpPr>
          <p:spPr>
            <a:xfrm>
              <a:off x="4110150" y="450000"/>
              <a:ext cx="9150" cy="7950"/>
            </a:xfrm>
            <a:custGeom>
              <a:avLst/>
              <a:gdLst/>
              <a:ahLst/>
              <a:cxnLst/>
              <a:rect l="l" t="t" r="r" b="b"/>
              <a:pathLst>
                <a:path w="366" h="318" fill="none" extrusionOk="0">
                  <a:moveTo>
                    <a:pt x="0" y="1"/>
                  </a:moveTo>
                  <a:lnTo>
                    <a:pt x="98" y="74"/>
                  </a:lnTo>
                  <a:lnTo>
                    <a:pt x="317" y="268"/>
                  </a:lnTo>
                  <a:lnTo>
                    <a:pt x="366" y="317"/>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43" name="Google Shape;757;p39">
              <a:extLst>
                <a:ext uri="{FF2B5EF4-FFF2-40B4-BE49-F238E27FC236}">
                  <a16:creationId xmlns:a16="http://schemas.microsoft.com/office/drawing/2014/main" id="{DB70E707-903A-4A21-9C48-B073E69D89CD}"/>
                </a:ext>
              </a:extLst>
            </p:cNvPr>
            <p:cNvSpPr/>
            <p:nvPr/>
          </p:nvSpPr>
          <p:spPr>
            <a:xfrm>
              <a:off x="4130250" y="473750"/>
              <a:ext cx="4900" cy="10975"/>
            </a:xfrm>
            <a:custGeom>
              <a:avLst/>
              <a:gdLst/>
              <a:ahLst/>
              <a:cxnLst/>
              <a:rect l="l" t="t" r="r" b="b"/>
              <a:pathLst>
                <a:path w="196" h="439" fill="none" extrusionOk="0">
                  <a:moveTo>
                    <a:pt x="0" y="0"/>
                  </a:moveTo>
                  <a:lnTo>
                    <a:pt x="25" y="73"/>
                  </a:lnTo>
                  <a:lnTo>
                    <a:pt x="171" y="366"/>
                  </a:lnTo>
                  <a:lnTo>
                    <a:pt x="195" y="43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44" name="Google Shape;758;p39">
              <a:extLst>
                <a:ext uri="{FF2B5EF4-FFF2-40B4-BE49-F238E27FC236}">
                  <a16:creationId xmlns:a16="http://schemas.microsoft.com/office/drawing/2014/main" id="{01463882-3130-4499-BAAA-15BEA7D22044}"/>
                </a:ext>
              </a:extLst>
            </p:cNvPr>
            <p:cNvSpPr/>
            <p:nvPr/>
          </p:nvSpPr>
          <p:spPr>
            <a:xfrm>
              <a:off x="4141800" y="502975"/>
              <a:ext cx="3700" cy="11600"/>
            </a:xfrm>
            <a:custGeom>
              <a:avLst/>
              <a:gdLst/>
              <a:ahLst/>
              <a:cxnLst/>
              <a:rect l="l" t="t" r="r" b="b"/>
              <a:pathLst>
                <a:path w="148" h="464" fill="none" extrusionOk="0">
                  <a:moveTo>
                    <a:pt x="1" y="0"/>
                  </a:moveTo>
                  <a:lnTo>
                    <a:pt x="147" y="46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45" name="Google Shape;759;p39">
              <a:extLst>
                <a:ext uri="{FF2B5EF4-FFF2-40B4-BE49-F238E27FC236}">
                  <a16:creationId xmlns:a16="http://schemas.microsoft.com/office/drawing/2014/main" id="{592183BE-22E1-42CC-A294-6C178B5461EA}"/>
                </a:ext>
              </a:extLst>
            </p:cNvPr>
            <p:cNvSpPr/>
            <p:nvPr/>
          </p:nvSpPr>
          <p:spPr>
            <a:xfrm>
              <a:off x="4150950" y="533425"/>
              <a:ext cx="3675" cy="11575"/>
            </a:xfrm>
            <a:custGeom>
              <a:avLst/>
              <a:gdLst/>
              <a:ahLst/>
              <a:cxnLst/>
              <a:rect l="l" t="t" r="r" b="b"/>
              <a:pathLst>
                <a:path w="147" h="463" fill="none" extrusionOk="0">
                  <a:moveTo>
                    <a:pt x="0" y="0"/>
                  </a:moveTo>
                  <a:lnTo>
                    <a:pt x="146" y="46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46" name="Google Shape;760;p39">
              <a:extLst>
                <a:ext uri="{FF2B5EF4-FFF2-40B4-BE49-F238E27FC236}">
                  <a16:creationId xmlns:a16="http://schemas.microsoft.com/office/drawing/2014/main" id="{4277F9E8-80D1-4139-BA76-71BCDBF6D719}"/>
                </a:ext>
              </a:extLst>
            </p:cNvPr>
            <p:cNvSpPr/>
            <p:nvPr/>
          </p:nvSpPr>
          <p:spPr>
            <a:xfrm>
              <a:off x="4160675" y="563850"/>
              <a:ext cx="4900" cy="11000"/>
            </a:xfrm>
            <a:custGeom>
              <a:avLst/>
              <a:gdLst/>
              <a:ahLst/>
              <a:cxnLst/>
              <a:rect l="l" t="t" r="r" b="b"/>
              <a:pathLst>
                <a:path w="196" h="440" fill="none" extrusionOk="0">
                  <a:moveTo>
                    <a:pt x="1" y="1"/>
                  </a:moveTo>
                  <a:lnTo>
                    <a:pt x="50" y="123"/>
                  </a:lnTo>
                  <a:lnTo>
                    <a:pt x="196" y="415"/>
                  </a:lnTo>
                  <a:lnTo>
                    <a:pt x="196" y="43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47" name="Google Shape;761;p39">
              <a:extLst>
                <a:ext uri="{FF2B5EF4-FFF2-40B4-BE49-F238E27FC236}">
                  <a16:creationId xmlns:a16="http://schemas.microsoft.com/office/drawing/2014/main" id="{6843A7FD-F2AA-448F-9BD0-845065F3E9C8}"/>
                </a:ext>
              </a:extLst>
            </p:cNvPr>
            <p:cNvSpPr/>
            <p:nvPr/>
          </p:nvSpPr>
          <p:spPr>
            <a:xfrm>
              <a:off x="4175300" y="591875"/>
              <a:ext cx="7325" cy="9150"/>
            </a:xfrm>
            <a:custGeom>
              <a:avLst/>
              <a:gdLst/>
              <a:ahLst/>
              <a:cxnLst/>
              <a:rect l="l" t="t" r="r" b="b"/>
              <a:pathLst>
                <a:path w="293" h="366" fill="none" extrusionOk="0">
                  <a:moveTo>
                    <a:pt x="0" y="0"/>
                  </a:moveTo>
                  <a:lnTo>
                    <a:pt x="98" y="146"/>
                  </a:lnTo>
                  <a:lnTo>
                    <a:pt x="293" y="366"/>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48" name="Google Shape;762;p39">
              <a:extLst>
                <a:ext uri="{FF2B5EF4-FFF2-40B4-BE49-F238E27FC236}">
                  <a16:creationId xmlns:a16="http://schemas.microsoft.com/office/drawing/2014/main" id="{CB77BEB0-D45B-44F5-B323-3DEDB9C47775}"/>
                </a:ext>
              </a:extLst>
            </p:cNvPr>
            <p:cNvSpPr/>
            <p:nvPr/>
          </p:nvSpPr>
          <p:spPr>
            <a:xfrm>
              <a:off x="4198425" y="613175"/>
              <a:ext cx="11000" cy="4900"/>
            </a:xfrm>
            <a:custGeom>
              <a:avLst/>
              <a:gdLst/>
              <a:ahLst/>
              <a:cxnLst/>
              <a:rect l="l" t="t" r="r" b="b"/>
              <a:pathLst>
                <a:path w="440" h="196" fill="none" extrusionOk="0">
                  <a:moveTo>
                    <a:pt x="1" y="1"/>
                  </a:moveTo>
                  <a:lnTo>
                    <a:pt x="171" y="98"/>
                  </a:lnTo>
                  <a:lnTo>
                    <a:pt x="439" y="195"/>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49" name="Google Shape;763;p39">
              <a:extLst>
                <a:ext uri="{FF2B5EF4-FFF2-40B4-BE49-F238E27FC236}">
                  <a16:creationId xmlns:a16="http://schemas.microsoft.com/office/drawing/2014/main" id="{690F97F7-A509-45A8-AE39-06D1B9FB5BA9}"/>
                </a:ext>
              </a:extLst>
            </p:cNvPr>
            <p:cNvSpPr/>
            <p:nvPr/>
          </p:nvSpPr>
          <p:spPr>
            <a:xfrm>
              <a:off x="4228275" y="621100"/>
              <a:ext cx="12200" cy="625"/>
            </a:xfrm>
            <a:custGeom>
              <a:avLst/>
              <a:gdLst/>
              <a:ahLst/>
              <a:cxnLst/>
              <a:rect l="l" t="t" r="r" b="b"/>
              <a:pathLst>
                <a:path w="488" h="25" fill="none" extrusionOk="0">
                  <a:moveTo>
                    <a:pt x="0" y="0"/>
                  </a:moveTo>
                  <a:lnTo>
                    <a:pt x="49" y="25"/>
                  </a:lnTo>
                  <a:lnTo>
                    <a:pt x="487" y="0"/>
                  </a:lnTo>
                  <a:lnTo>
                    <a:pt x="487"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50" name="Google Shape;764;p39">
              <a:extLst>
                <a:ext uri="{FF2B5EF4-FFF2-40B4-BE49-F238E27FC236}">
                  <a16:creationId xmlns:a16="http://schemas.microsoft.com/office/drawing/2014/main" id="{63D40B67-DDFA-4B16-A756-DC9550DB6243}"/>
                </a:ext>
              </a:extLst>
            </p:cNvPr>
            <p:cNvSpPr/>
            <p:nvPr/>
          </p:nvSpPr>
          <p:spPr>
            <a:xfrm>
              <a:off x="4259925" y="616225"/>
              <a:ext cx="11600" cy="3075"/>
            </a:xfrm>
            <a:custGeom>
              <a:avLst/>
              <a:gdLst/>
              <a:ahLst/>
              <a:cxnLst/>
              <a:rect l="l" t="t" r="r" b="b"/>
              <a:pathLst>
                <a:path w="464" h="123" fill="none" extrusionOk="0">
                  <a:moveTo>
                    <a:pt x="1" y="122"/>
                  </a:moveTo>
                  <a:lnTo>
                    <a:pt x="196" y="73"/>
                  </a:lnTo>
                  <a:lnTo>
                    <a:pt x="464" y="0"/>
                  </a:lnTo>
                  <a:lnTo>
                    <a:pt x="464"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51" name="Google Shape;765;p39">
              <a:extLst>
                <a:ext uri="{FF2B5EF4-FFF2-40B4-BE49-F238E27FC236}">
                  <a16:creationId xmlns:a16="http://schemas.microsoft.com/office/drawing/2014/main" id="{D30E2C1A-3934-4BB9-9080-A07A6C3ADE7C}"/>
                </a:ext>
              </a:extLst>
            </p:cNvPr>
            <p:cNvSpPr/>
            <p:nvPr/>
          </p:nvSpPr>
          <p:spPr>
            <a:xfrm>
              <a:off x="4289775" y="602225"/>
              <a:ext cx="10375" cy="6725"/>
            </a:xfrm>
            <a:custGeom>
              <a:avLst/>
              <a:gdLst/>
              <a:ahLst/>
              <a:cxnLst/>
              <a:rect l="l" t="t" r="r" b="b"/>
              <a:pathLst>
                <a:path w="415" h="269" fill="none" extrusionOk="0">
                  <a:moveTo>
                    <a:pt x="0" y="268"/>
                  </a:moveTo>
                  <a:lnTo>
                    <a:pt x="195" y="146"/>
                  </a:lnTo>
                  <a:lnTo>
                    <a:pt x="390" y="0"/>
                  </a:lnTo>
                  <a:lnTo>
                    <a:pt x="414"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52" name="Google Shape;766;p39">
              <a:extLst>
                <a:ext uri="{FF2B5EF4-FFF2-40B4-BE49-F238E27FC236}">
                  <a16:creationId xmlns:a16="http://schemas.microsoft.com/office/drawing/2014/main" id="{4C305381-6EAE-450B-8930-AD4315C31D48}"/>
                </a:ext>
              </a:extLst>
            </p:cNvPr>
            <p:cNvSpPr/>
            <p:nvPr/>
          </p:nvSpPr>
          <p:spPr>
            <a:xfrm>
              <a:off x="4313525" y="577875"/>
              <a:ext cx="6100" cy="10375"/>
            </a:xfrm>
            <a:custGeom>
              <a:avLst/>
              <a:gdLst/>
              <a:ahLst/>
              <a:cxnLst/>
              <a:rect l="l" t="t" r="r" b="b"/>
              <a:pathLst>
                <a:path w="244" h="415" fill="none" extrusionOk="0">
                  <a:moveTo>
                    <a:pt x="0" y="414"/>
                  </a:moveTo>
                  <a:lnTo>
                    <a:pt x="24" y="365"/>
                  </a:lnTo>
                  <a:lnTo>
                    <a:pt x="146" y="195"/>
                  </a:lnTo>
                  <a:lnTo>
                    <a:pt x="244"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53" name="Google Shape;767;p39">
              <a:extLst>
                <a:ext uri="{FF2B5EF4-FFF2-40B4-BE49-F238E27FC236}">
                  <a16:creationId xmlns:a16="http://schemas.microsoft.com/office/drawing/2014/main" id="{8E230C01-E4C3-4DAF-B6FE-0386880C24D3}"/>
                </a:ext>
              </a:extLst>
            </p:cNvPr>
            <p:cNvSpPr/>
            <p:nvPr/>
          </p:nvSpPr>
          <p:spPr>
            <a:xfrm>
              <a:off x="4326300" y="547425"/>
              <a:ext cx="2450" cy="12200"/>
            </a:xfrm>
            <a:custGeom>
              <a:avLst/>
              <a:gdLst/>
              <a:ahLst/>
              <a:cxnLst/>
              <a:rect l="l" t="t" r="r" b="b"/>
              <a:pathLst>
                <a:path w="98" h="488" fill="none" extrusionOk="0">
                  <a:moveTo>
                    <a:pt x="0" y="487"/>
                  </a:moveTo>
                  <a:lnTo>
                    <a:pt x="49" y="293"/>
                  </a:lnTo>
                  <a:lnTo>
                    <a:pt x="98"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54" name="Google Shape;768;p39">
              <a:extLst>
                <a:ext uri="{FF2B5EF4-FFF2-40B4-BE49-F238E27FC236}">
                  <a16:creationId xmlns:a16="http://schemas.microsoft.com/office/drawing/2014/main" id="{11BB0F71-22CC-4D8F-8ADB-2F33F5BA1897}"/>
                </a:ext>
              </a:extLst>
            </p:cNvPr>
            <p:cNvSpPr/>
            <p:nvPr/>
          </p:nvSpPr>
          <p:spPr>
            <a:xfrm>
              <a:off x="4329350" y="515750"/>
              <a:ext cx="625" cy="12200"/>
            </a:xfrm>
            <a:custGeom>
              <a:avLst/>
              <a:gdLst/>
              <a:ahLst/>
              <a:cxnLst/>
              <a:rect l="l" t="t" r="r" b="b"/>
              <a:pathLst>
                <a:path w="25" h="488" fill="none" extrusionOk="0">
                  <a:moveTo>
                    <a:pt x="25" y="488"/>
                  </a:moveTo>
                  <a:lnTo>
                    <a:pt x="25" y="464"/>
                  </a:lnTo>
                  <a:lnTo>
                    <a:pt x="25" y="123"/>
                  </a:lnTo>
                  <a:lnTo>
                    <a:pt x="0"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55" name="Google Shape;769;p39">
              <a:extLst>
                <a:ext uri="{FF2B5EF4-FFF2-40B4-BE49-F238E27FC236}">
                  <a16:creationId xmlns:a16="http://schemas.microsoft.com/office/drawing/2014/main" id="{0C624483-87F6-474F-89C4-9AAD67652D49}"/>
                </a:ext>
              </a:extLst>
            </p:cNvPr>
            <p:cNvSpPr/>
            <p:nvPr/>
          </p:nvSpPr>
          <p:spPr>
            <a:xfrm>
              <a:off x="4325075" y="488975"/>
              <a:ext cx="1250" cy="6100"/>
            </a:xfrm>
            <a:custGeom>
              <a:avLst/>
              <a:gdLst/>
              <a:ahLst/>
              <a:cxnLst/>
              <a:rect l="l" t="t" r="r" b="b"/>
              <a:pathLst>
                <a:path w="50" h="244" fill="none" extrusionOk="0">
                  <a:moveTo>
                    <a:pt x="49" y="244"/>
                  </a:moveTo>
                  <a:lnTo>
                    <a:pt x="49" y="244"/>
                  </a:lnTo>
                  <a:lnTo>
                    <a:pt x="1"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grpSp>
      <p:pic>
        <p:nvPicPr>
          <p:cNvPr id="56" name="Bildobjekt 55">
            <a:hlinkClick r:id="rId4" action="ppaction://hlinksldjump"/>
            <a:extLst>
              <a:ext uri="{FF2B5EF4-FFF2-40B4-BE49-F238E27FC236}">
                <a16:creationId xmlns:a16="http://schemas.microsoft.com/office/drawing/2014/main" id="{F48F1ECD-F23D-47AA-9BAA-DC621EF519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3047670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9" name="Google Shape;379;p32"/>
          <p:cNvSpPr txBox="1">
            <a:spLocks noGrp="1"/>
          </p:cNvSpPr>
          <p:nvPr>
            <p:ph type="sldNum" idx="12"/>
          </p:nvPr>
        </p:nvSpPr>
        <p:spPr>
          <a:xfrm>
            <a:off x="11407833" y="6101933"/>
            <a:ext cx="580800" cy="580800"/>
          </a:xfrm>
          <a:prstGeom prst="rect">
            <a:avLst/>
          </a:prstGeom>
        </p:spPr>
        <p:txBody>
          <a:bodyPr spcFirstLastPara="1" wrap="square" lIns="121753" tIns="121753" rIns="121753" bIns="121753" anchor="ctr" anchorCtr="0">
            <a:noAutofit/>
          </a:bodyPr>
          <a:lstStyle/>
          <a:p>
            <a:pPr marL="0" marR="0" lvl="0" indent="0" algn="ctr" defTabSz="456171" rtl="0" eaLnBrk="1" fontAlgn="base" latinLnBrk="0" hangingPunct="1">
              <a:lnSpc>
                <a:spcPct val="100000"/>
              </a:lnSpc>
              <a:spcBef>
                <a:spcPct val="0"/>
              </a:spcBef>
              <a:spcAft>
                <a:spcPct val="0"/>
              </a:spcAft>
              <a:buClrTx/>
              <a:buSzTx/>
              <a:buFontTx/>
              <a:buNone/>
              <a:tabLst/>
              <a:defRPr/>
            </a:pPr>
            <a:fld id="{00000000-1234-1234-1234-123412341234}" type="slidenum">
              <a:rPr kumimoji="0" lang="en" sz="1300" b="1" i="0" u="none" strike="noStrike" kern="1200" cap="none" spc="0" normalizeH="0" baseline="0" noProof="0">
                <a:ln>
                  <a:noFill/>
                </a:ln>
                <a:solidFill>
                  <a:srgbClr val="FFFFFF"/>
                </a:solidFill>
                <a:effectLst/>
                <a:uLnTx/>
                <a:uFillTx/>
                <a:latin typeface="Poppins"/>
                <a:sym typeface="Poppins"/>
              </a:rPr>
              <a:pPr marL="0" marR="0" lvl="0" indent="0" algn="ctr" defTabSz="456171" rtl="0" eaLnBrk="1" fontAlgn="base" latinLnBrk="0" hangingPunct="1">
                <a:lnSpc>
                  <a:spcPct val="100000"/>
                </a:lnSpc>
                <a:spcBef>
                  <a:spcPct val="0"/>
                </a:spcBef>
                <a:spcAft>
                  <a:spcPct val="0"/>
                </a:spcAft>
                <a:buClrTx/>
                <a:buSzTx/>
                <a:buFontTx/>
                <a:buNone/>
                <a:tabLst/>
                <a:defRPr/>
              </a:pPr>
              <a:t>31</a:t>
            </a:fld>
            <a:endParaRPr kumimoji="0" sz="1300" b="1" i="0" u="none" strike="noStrike" kern="1200" cap="none" spc="0" normalizeH="0" baseline="0" noProof="0">
              <a:ln>
                <a:noFill/>
              </a:ln>
              <a:solidFill>
                <a:srgbClr val="FFFFFF"/>
              </a:solidFill>
              <a:effectLst/>
              <a:uLnTx/>
              <a:uFillTx/>
              <a:latin typeface="Poppins"/>
              <a:sym typeface="Poppins"/>
            </a:endParaRPr>
          </a:p>
        </p:txBody>
      </p:sp>
      <p:pic>
        <p:nvPicPr>
          <p:cNvPr id="4" name="Picture 2">
            <a:extLst>
              <a:ext uri="{FF2B5EF4-FFF2-40B4-BE49-F238E27FC236}">
                <a16:creationId xmlns:a16="http://schemas.microsoft.com/office/drawing/2014/main" id="{A3DC21A3-30D0-499E-AA93-13E5C0301E94}"/>
              </a:ext>
            </a:extLst>
          </p:cNvPr>
          <p:cNvPicPr>
            <a:picLocks noChangeAspect="1" noChangeArrowheads="1"/>
          </p:cNvPicPr>
          <p:nvPr/>
        </p:nvPicPr>
        <p:blipFill>
          <a:blip r:embed="rId3"/>
          <a:srcRect/>
          <a:stretch>
            <a:fillRect/>
          </a:stretch>
        </p:blipFill>
        <p:spPr bwMode="auto">
          <a:xfrm>
            <a:off x="1331495" y="0"/>
            <a:ext cx="9931959" cy="6639297"/>
          </a:xfrm>
          <a:prstGeom prst="rect">
            <a:avLst/>
          </a:prstGeom>
          <a:noFill/>
          <a:ln w="9525">
            <a:noFill/>
            <a:miter lim="800000"/>
            <a:headEnd/>
            <a:tailEnd/>
          </a:ln>
          <a:effectLst/>
        </p:spPr>
      </p:pic>
      <p:pic>
        <p:nvPicPr>
          <p:cNvPr id="5" name="Bildobjekt 4">
            <a:hlinkClick r:id="rId4" action="ppaction://hlinksldjump"/>
            <a:extLst>
              <a:ext uri="{FF2B5EF4-FFF2-40B4-BE49-F238E27FC236}">
                <a16:creationId xmlns:a16="http://schemas.microsoft.com/office/drawing/2014/main" id="{DF6C43A1-F6E7-40CA-8157-7FB92C3637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2561402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9" name="Google Shape;379;p32"/>
          <p:cNvSpPr txBox="1">
            <a:spLocks noGrp="1"/>
          </p:cNvSpPr>
          <p:nvPr>
            <p:ph type="sldNum" idx="12"/>
          </p:nvPr>
        </p:nvSpPr>
        <p:spPr>
          <a:prstGeom prst="rect">
            <a:avLst/>
          </a:prstGeom>
        </p:spPr>
        <p:txBody>
          <a:bodyPr spcFirstLastPara="1" wrap="square" lIns="121753" tIns="121753" rIns="121753" bIns="121753" anchor="ctr" anchorCtr="0">
            <a:noAutofit/>
          </a:bodyPr>
          <a:lstStyle/>
          <a:p>
            <a:pPr marL="0" marR="0" lvl="0" indent="0" algn="ctr" defTabSz="456171" rtl="0" eaLnBrk="1" fontAlgn="base" latinLnBrk="0" hangingPunct="1">
              <a:lnSpc>
                <a:spcPct val="100000"/>
              </a:lnSpc>
              <a:spcBef>
                <a:spcPct val="0"/>
              </a:spcBef>
              <a:spcAft>
                <a:spcPct val="0"/>
              </a:spcAft>
              <a:buClrTx/>
              <a:buSzTx/>
              <a:buFontTx/>
              <a:buNone/>
              <a:tabLst/>
              <a:defRPr/>
            </a:pPr>
            <a:fld id="{00000000-1234-1234-1234-123412341234}" type="slidenum">
              <a:rPr kumimoji="0" lang="en" sz="1300" b="1" i="0" u="none" strike="noStrike" kern="1200" cap="none" spc="0" normalizeH="0" baseline="0" noProof="0">
                <a:ln>
                  <a:noFill/>
                </a:ln>
                <a:solidFill>
                  <a:srgbClr val="FFFFFF"/>
                </a:solidFill>
                <a:effectLst/>
                <a:uLnTx/>
                <a:uFillTx/>
                <a:latin typeface="Poppins"/>
                <a:sym typeface="Poppins"/>
              </a:rPr>
              <a:pPr marL="0" marR="0" lvl="0" indent="0" algn="ctr" defTabSz="456171" rtl="0" eaLnBrk="1" fontAlgn="base" latinLnBrk="0" hangingPunct="1">
                <a:lnSpc>
                  <a:spcPct val="100000"/>
                </a:lnSpc>
                <a:spcBef>
                  <a:spcPct val="0"/>
                </a:spcBef>
                <a:spcAft>
                  <a:spcPct val="0"/>
                </a:spcAft>
                <a:buClrTx/>
                <a:buSzTx/>
                <a:buFontTx/>
                <a:buNone/>
                <a:tabLst/>
                <a:defRPr/>
              </a:pPr>
              <a:t>32</a:t>
            </a:fld>
            <a:endParaRPr kumimoji="0" sz="1300" b="1" i="0" u="none" strike="noStrike" kern="1200" cap="none" spc="0" normalizeH="0" baseline="0" noProof="0">
              <a:ln>
                <a:noFill/>
              </a:ln>
              <a:solidFill>
                <a:srgbClr val="FFFFFF"/>
              </a:solidFill>
              <a:effectLst/>
              <a:uLnTx/>
              <a:uFillTx/>
              <a:latin typeface="Poppins"/>
              <a:sym typeface="Poppins"/>
            </a:endParaRPr>
          </a:p>
        </p:txBody>
      </p:sp>
      <p:pic>
        <p:nvPicPr>
          <p:cNvPr id="5" name="Bildobjekt 4" descr="vfbar_1995">
            <a:extLst>
              <a:ext uri="{FF2B5EF4-FFF2-40B4-BE49-F238E27FC236}">
                <a16:creationId xmlns:a16="http://schemas.microsoft.com/office/drawing/2014/main" id="{CC1B1D21-3525-4798-ACF0-8F0049E7692A}"/>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2686787" y="-82977"/>
            <a:ext cx="9584249" cy="7020000"/>
          </a:xfrm>
          <a:prstGeom prst="rect">
            <a:avLst/>
          </a:prstGeom>
          <a:noFill/>
          <a:ln>
            <a:noFill/>
          </a:ln>
        </p:spPr>
      </p:pic>
      <p:pic>
        <p:nvPicPr>
          <p:cNvPr id="4" name="Bildobjekt 3">
            <a:hlinkClick r:id="rId4" action="ppaction://hlinksldjump"/>
            <a:extLst>
              <a:ext uri="{FF2B5EF4-FFF2-40B4-BE49-F238E27FC236}">
                <a16:creationId xmlns:a16="http://schemas.microsoft.com/office/drawing/2014/main" id="{11AFD722-079E-49A1-8495-9D5CCD0857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1897776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9" name="Google Shape;379;p32"/>
          <p:cNvSpPr txBox="1">
            <a:spLocks noGrp="1"/>
          </p:cNvSpPr>
          <p:nvPr>
            <p:ph type="sldNum" idx="12"/>
          </p:nvPr>
        </p:nvSpPr>
        <p:spPr>
          <a:prstGeom prst="rect">
            <a:avLst/>
          </a:prstGeom>
        </p:spPr>
        <p:txBody>
          <a:bodyPr spcFirstLastPara="1" wrap="square" lIns="121753" tIns="121753" rIns="121753" bIns="121753" anchor="ctr" anchorCtr="0">
            <a:noAutofit/>
          </a:bodyPr>
          <a:lstStyle/>
          <a:p>
            <a:pPr marL="0" marR="0" lvl="0" indent="0" algn="ctr" defTabSz="456171" rtl="0" eaLnBrk="1" fontAlgn="base" latinLnBrk="0" hangingPunct="1">
              <a:lnSpc>
                <a:spcPct val="100000"/>
              </a:lnSpc>
              <a:spcBef>
                <a:spcPct val="0"/>
              </a:spcBef>
              <a:spcAft>
                <a:spcPct val="0"/>
              </a:spcAft>
              <a:buClrTx/>
              <a:buSzTx/>
              <a:buFontTx/>
              <a:buNone/>
              <a:tabLst/>
              <a:defRPr/>
            </a:pPr>
            <a:fld id="{00000000-1234-1234-1234-123412341234}" type="slidenum">
              <a:rPr kumimoji="0" lang="en" sz="1300" b="1" i="0" u="none" strike="noStrike" kern="1200" cap="none" spc="0" normalizeH="0" baseline="0" noProof="0">
                <a:ln>
                  <a:noFill/>
                </a:ln>
                <a:solidFill>
                  <a:srgbClr val="FFFFFF"/>
                </a:solidFill>
                <a:effectLst/>
                <a:uLnTx/>
                <a:uFillTx/>
                <a:latin typeface="Poppins"/>
                <a:sym typeface="Poppins"/>
              </a:rPr>
              <a:pPr marL="0" marR="0" lvl="0" indent="0" algn="ctr" defTabSz="456171" rtl="0" eaLnBrk="1" fontAlgn="base" latinLnBrk="0" hangingPunct="1">
                <a:lnSpc>
                  <a:spcPct val="100000"/>
                </a:lnSpc>
                <a:spcBef>
                  <a:spcPct val="0"/>
                </a:spcBef>
                <a:spcAft>
                  <a:spcPct val="0"/>
                </a:spcAft>
                <a:buClrTx/>
                <a:buSzTx/>
                <a:buFontTx/>
                <a:buNone/>
                <a:tabLst/>
                <a:defRPr/>
              </a:pPr>
              <a:t>33</a:t>
            </a:fld>
            <a:endParaRPr kumimoji="0" sz="1300" b="1" i="0" u="none" strike="noStrike" kern="1200" cap="none" spc="0" normalizeH="0" baseline="0" noProof="0">
              <a:ln>
                <a:noFill/>
              </a:ln>
              <a:solidFill>
                <a:srgbClr val="FFFFFF"/>
              </a:solidFill>
              <a:effectLst/>
              <a:uLnTx/>
              <a:uFillTx/>
              <a:latin typeface="Poppins"/>
              <a:sym typeface="Poppins"/>
            </a:endParaRPr>
          </a:p>
        </p:txBody>
      </p:sp>
      <p:pic>
        <p:nvPicPr>
          <p:cNvPr id="6" name="Bildobjekt 5" descr="vfbar_2011">
            <a:extLst>
              <a:ext uri="{FF2B5EF4-FFF2-40B4-BE49-F238E27FC236}">
                <a16:creationId xmlns:a16="http://schemas.microsoft.com/office/drawing/2014/main" id="{C74175C6-59F0-4E33-9517-2D39180F7F9D}"/>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2677368" y="-79023"/>
            <a:ext cx="9584251" cy="7020000"/>
          </a:xfrm>
          <a:prstGeom prst="rect">
            <a:avLst/>
          </a:prstGeom>
          <a:noFill/>
          <a:ln>
            <a:noFill/>
          </a:ln>
        </p:spPr>
      </p:pic>
      <p:pic>
        <p:nvPicPr>
          <p:cNvPr id="4" name="Bildobjekt 3">
            <a:hlinkClick r:id="rId4" action="ppaction://hlinksldjump"/>
            <a:extLst>
              <a:ext uri="{FF2B5EF4-FFF2-40B4-BE49-F238E27FC236}">
                <a16:creationId xmlns:a16="http://schemas.microsoft.com/office/drawing/2014/main" id="{2F99537D-2877-4E13-854A-ADCE10FE40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147964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9" name="Google Shape;379;p32"/>
          <p:cNvSpPr txBox="1">
            <a:spLocks noGrp="1"/>
          </p:cNvSpPr>
          <p:nvPr>
            <p:ph type="sldNum" idx="12"/>
          </p:nvPr>
        </p:nvSpPr>
        <p:spPr>
          <a:prstGeom prst="rect">
            <a:avLst/>
          </a:prstGeom>
        </p:spPr>
        <p:txBody>
          <a:bodyPr spcFirstLastPara="1" wrap="square" lIns="121753" tIns="121753" rIns="121753" bIns="121753" anchor="ctr" anchorCtr="0">
            <a:noAutofit/>
          </a:bodyPr>
          <a:lstStyle/>
          <a:p>
            <a:pPr marL="0" marR="0" lvl="0" indent="0" algn="ctr" defTabSz="456171" rtl="0" eaLnBrk="1" fontAlgn="base" latinLnBrk="0" hangingPunct="1">
              <a:lnSpc>
                <a:spcPct val="100000"/>
              </a:lnSpc>
              <a:spcBef>
                <a:spcPct val="0"/>
              </a:spcBef>
              <a:spcAft>
                <a:spcPct val="0"/>
              </a:spcAft>
              <a:buClrTx/>
              <a:buSzTx/>
              <a:buFontTx/>
              <a:buNone/>
              <a:tabLst/>
              <a:defRPr/>
            </a:pPr>
            <a:fld id="{00000000-1234-1234-1234-123412341234}" type="slidenum">
              <a:rPr kumimoji="0" lang="en" sz="1300" b="1" i="0" u="none" strike="noStrike" kern="1200" cap="none" spc="0" normalizeH="0" baseline="0" noProof="0">
                <a:ln>
                  <a:noFill/>
                </a:ln>
                <a:solidFill>
                  <a:srgbClr val="FFFFFF"/>
                </a:solidFill>
                <a:effectLst/>
                <a:uLnTx/>
                <a:uFillTx/>
                <a:latin typeface="Poppins"/>
                <a:sym typeface="Poppins"/>
              </a:rPr>
              <a:pPr marL="0" marR="0" lvl="0" indent="0" algn="ctr" defTabSz="456171" rtl="0" eaLnBrk="1" fontAlgn="base" latinLnBrk="0" hangingPunct="1">
                <a:lnSpc>
                  <a:spcPct val="100000"/>
                </a:lnSpc>
                <a:spcBef>
                  <a:spcPct val="0"/>
                </a:spcBef>
                <a:spcAft>
                  <a:spcPct val="0"/>
                </a:spcAft>
                <a:buClrTx/>
                <a:buSzTx/>
                <a:buFontTx/>
                <a:buNone/>
                <a:tabLst/>
                <a:defRPr/>
              </a:pPr>
              <a:t>34</a:t>
            </a:fld>
            <a:endParaRPr kumimoji="0" sz="1300" b="1" i="0" u="none" strike="noStrike" kern="1200" cap="none" spc="0" normalizeH="0" baseline="0" noProof="0">
              <a:ln>
                <a:noFill/>
              </a:ln>
              <a:solidFill>
                <a:srgbClr val="FFFFFF"/>
              </a:solidFill>
              <a:effectLst/>
              <a:uLnTx/>
              <a:uFillTx/>
              <a:latin typeface="Poppins"/>
              <a:sym typeface="Poppins"/>
            </a:endParaRPr>
          </a:p>
        </p:txBody>
      </p:sp>
      <p:pic>
        <p:nvPicPr>
          <p:cNvPr id="4" name="Bildobjekt 3" descr="vsg_1995">
            <a:extLst>
              <a:ext uri="{FF2B5EF4-FFF2-40B4-BE49-F238E27FC236}">
                <a16:creationId xmlns:a16="http://schemas.microsoft.com/office/drawing/2014/main" id="{0602C2F4-2B53-40CE-A5EF-68C9035E0F06}"/>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1932385" y="857251"/>
            <a:ext cx="9402040" cy="5803845"/>
          </a:xfrm>
          <a:prstGeom prst="rect">
            <a:avLst/>
          </a:prstGeom>
          <a:noFill/>
          <a:ln>
            <a:noFill/>
          </a:ln>
        </p:spPr>
      </p:pic>
      <p:pic>
        <p:nvPicPr>
          <p:cNvPr id="5" name="Bildobjekt 4">
            <a:hlinkClick r:id="rId4" action="ppaction://hlinksldjump"/>
            <a:extLst>
              <a:ext uri="{FF2B5EF4-FFF2-40B4-BE49-F238E27FC236}">
                <a16:creationId xmlns:a16="http://schemas.microsoft.com/office/drawing/2014/main" id="{D2FA952B-FAF0-4101-8BC7-F60BFC1E1C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3453463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9" name="Google Shape;379;p32"/>
          <p:cNvSpPr txBox="1">
            <a:spLocks noGrp="1"/>
          </p:cNvSpPr>
          <p:nvPr>
            <p:ph type="sldNum" idx="12"/>
          </p:nvPr>
        </p:nvSpPr>
        <p:spPr>
          <a:prstGeom prst="rect">
            <a:avLst/>
          </a:prstGeom>
        </p:spPr>
        <p:txBody>
          <a:bodyPr spcFirstLastPara="1" wrap="square" lIns="121753" tIns="121753" rIns="121753" bIns="121753" anchor="ctr" anchorCtr="0">
            <a:noAutofit/>
          </a:bodyPr>
          <a:lstStyle/>
          <a:p>
            <a:pPr marL="0" marR="0" lvl="0" indent="0" algn="ctr" defTabSz="456171" rtl="0" eaLnBrk="1" fontAlgn="base" latinLnBrk="0" hangingPunct="1">
              <a:lnSpc>
                <a:spcPct val="100000"/>
              </a:lnSpc>
              <a:spcBef>
                <a:spcPct val="0"/>
              </a:spcBef>
              <a:spcAft>
                <a:spcPct val="0"/>
              </a:spcAft>
              <a:buClrTx/>
              <a:buSzTx/>
              <a:buFontTx/>
              <a:buNone/>
              <a:tabLst/>
              <a:defRPr/>
            </a:pPr>
            <a:fld id="{00000000-1234-1234-1234-123412341234}" type="slidenum">
              <a:rPr kumimoji="0" lang="en" sz="1300" b="1" i="0" u="none" strike="noStrike" kern="1200" cap="none" spc="0" normalizeH="0" baseline="0" noProof="0">
                <a:ln>
                  <a:noFill/>
                </a:ln>
                <a:solidFill>
                  <a:srgbClr val="FFFFFF"/>
                </a:solidFill>
                <a:effectLst/>
                <a:uLnTx/>
                <a:uFillTx/>
                <a:latin typeface="Poppins"/>
                <a:sym typeface="Poppins"/>
              </a:rPr>
              <a:pPr marL="0" marR="0" lvl="0" indent="0" algn="ctr" defTabSz="456171" rtl="0" eaLnBrk="1" fontAlgn="base" latinLnBrk="0" hangingPunct="1">
                <a:lnSpc>
                  <a:spcPct val="100000"/>
                </a:lnSpc>
                <a:spcBef>
                  <a:spcPct val="0"/>
                </a:spcBef>
                <a:spcAft>
                  <a:spcPct val="0"/>
                </a:spcAft>
                <a:buClrTx/>
                <a:buSzTx/>
                <a:buFontTx/>
                <a:buNone/>
                <a:tabLst/>
                <a:defRPr/>
              </a:pPr>
              <a:t>35</a:t>
            </a:fld>
            <a:endParaRPr kumimoji="0" sz="1300" b="1" i="0" u="none" strike="noStrike" kern="1200" cap="none" spc="0" normalizeH="0" baseline="0" noProof="0">
              <a:ln>
                <a:noFill/>
              </a:ln>
              <a:solidFill>
                <a:srgbClr val="FFFFFF"/>
              </a:solidFill>
              <a:effectLst/>
              <a:uLnTx/>
              <a:uFillTx/>
              <a:latin typeface="Poppins"/>
              <a:sym typeface="Poppins"/>
            </a:endParaRPr>
          </a:p>
        </p:txBody>
      </p:sp>
      <p:pic>
        <p:nvPicPr>
          <p:cNvPr id="4" name="Bildobjekt 3" descr="vsg_2011">
            <a:extLst>
              <a:ext uri="{FF2B5EF4-FFF2-40B4-BE49-F238E27FC236}">
                <a16:creationId xmlns:a16="http://schemas.microsoft.com/office/drawing/2014/main" id="{C0349C19-DFA2-4AB3-BFA1-16E199619E30}"/>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1932385" y="857251"/>
            <a:ext cx="9402040" cy="5803845"/>
          </a:xfrm>
          <a:prstGeom prst="rect">
            <a:avLst/>
          </a:prstGeom>
          <a:noFill/>
          <a:ln>
            <a:noFill/>
          </a:ln>
        </p:spPr>
      </p:pic>
      <p:pic>
        <p:nvPicPr>
          <p:cNvPr id="5" name="Bildobjekt 4">
            <a:hlinkClick r:id="rId4" action="ppaction://hlinksldjump"/>
            <a:extLst>
              <a:ext uri="{FF2B5EF4-FFF2-40B4-BE49-F238E27FC236}">
                <a16:creationId xmlns:a16="http://schemas.microsoft.com/office/drawing/2014/main" id="{1E269415-2DB0-422D-9EF1-D2CC73EE2D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1398931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268"/>
        <p:cNvGrpSpPr/>
        <p:nvPr/>
      </p:nvGrpSpPr>
      <p:grpSpPr>
        <a:xfrm>
          <a:off x="0" y="0"/>
          <a:ext cx="0" cy="0"/>
          <a:chOff x="0" y="0"/>
          <a:chExt cx="0" cy="0"/>
        </a:xfrm>
      </p:grpSpPr>
      <p:sp>
        <p:nvSpPr>
          <p:cNvPr id="270" name="Google Shape;270;p25"/>
          <p:cNvSpPr txBox="1">
            <a:spLocks noGrp="1"/>
          </p:cNvSpPr>
          <p:nvPr>
            <p:ph type="sldNum" idx="12"/>
          </p:nvPr>
        </p:nvSpPr>
        <p:spPr>
          <a:xfrm>
            <a:off x="11407833" y="6101933"/>
            <a:ext cx="580800" cy="580800"/>
          </a:xfrm>
          <a:prstGeom prst="rect">
            <a:avLst/>
          </a:prstGeom>
        </p:spPr>
        <p:txBody>
          <a:bodyPr spcFirstLastPara="1" wrap="square" lIns="121894" tIns="121894" rIns="121894" bIns="121894" anchor="ctr" anchorCtr="0">
            <a:noAutofit/>
          </a:bodyPr>
          <a:lstStyle/>
          <a:p>
            <a:fld id="{00000000-1234-1234-1234-123412341234}" type="slidenum">
              <a:rPr lang="en" smtClean="0"/>
              <a:pPr/>
              <a:t>36</a:t>
            </a:fld>
            <a:endParaRPr/>
          </a:p>
        </p:txBody>
      </p:sp>
      <p:sp>
        <p:nvSpPr>
          <p:cNvPr id="37" name="Google Shape;335;p30">
            <a:extLst>
              <a:ext uri="{FF2B5EF4-FFF2-40B4-BE49-F238E27FC236}">
                <a16:creationId xmlns:a16="http://schemas.microsoft.com/office/drawing/2014/main" id="{7E50AE7F-A29E-45CB-B545-6ADDA2A868D8}"/>
              </a:ext>
            </a:extLst>
          </p:cNvPr>
          <p:cNvSpPr txBox="1">
            <a:spLocks/>
          </p:cNvSpPr>
          <p:nvPr/>
        </p:nvSpPr>
        <p:spPr>
          <a:xfrm>
            <a:off x="698165" y="1542416"/>
            <a:ext cx="3689445" cy="910800"/>
          </a:xfrm>
          <a:prstGeom prst="rect">
            <a:avLst/>
          </a:prstGeom>
          <a:noFill/>
          <a:ln>
            <a:noFill/>
          </a:ln>
        </p:spPr>
        <p:txBody>
          <a:bodyPr spcFirstLastPara="1" wrap="square" lIns="121860" tIns="121860" rIns="121860" bIns="12186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pPr defTabSz="914400" fontAlgn="auto"/>
            <a:r>
              <a:rPr lang="sv-SE" b="0" kern="0" dirty="0">
                <a:latin typeface="Gotham Bold"/>
              </a:rPr>
              <a:t>Digitalisering</a:t>
            </a:r>
          </a:p>
        </p:txBody>
      </p:sp>
      <p:sp>
        <p:nvSpPr>
          <p:cNvPr id="38" name="Rubrik 1">
            <a:extLst>
              <a:ext uri="{FF2B5EF4-FFF2-40B4-BE49-F238E27FC236}">
                <a16:creationId xmlns:a16="http://schemas.microsoft.com/office/drawing/2014/main" id="{B508ABCA-6CBC-4348-99D4-231DF13B9832}"/>
              </a:ext>
            </a:extLst>
          </p:cNvPr>
          <p:cNvSpPr txBox="1">
            <a:spLocks/>
          </p:cNvSpPr>
          <p:nvPr/>
        </p:nvSpPr>
        <p:spPr bwMode="auto">
          <a:xfrm>
            <a:off x="730249" y="1219217"/>
            <a:ext cx="10972800" cy="323199"/>
          </a:xfrm>
          <a:prstGeom prst="rect">
            <a:avLst/>
          </a:prstGeom>
          <a:noFill/>
          <a:ln w="9525">
            <a:noFill/>
            <a:miter lim="800000"/>
            <a:headEnd/>
            <a:tailEnd/>
          </a:ln>
        </p:spPr>
        <p:txBody>
          <a:bodyPr vert="horz" wrap="square" lIns="91268" tIns="45718" rIns="91268" bIns="45718" numCol="1" anchor="t" anchorCtr="0" compatLnSpc="1">
            <a:prstTxWarp prst="textNoShape">
              <a:avLst/>
            </a:prstTxWarp>
          </a:bodyPr>
          <a:lstStyle>
            <a:lvl1pPr algn="l" defTabSz="457200" rtl="0" eaLnBrk="0" fontAlgn="base" hangingPunct="0">
              <a:spcBef>
                <a:spcPct val="0"/>
              </a:spcBef>
              <a:spcAft>
                <a:spcPct val="0"/>
              </a:spcAft>
              <a:defRPr sz="2400" b="1" kern="1200">
                <a:solidFill>
                  <a:schemeClr val="tx2"/>
                </a:solidFill>
                <a:latin typeface="Arial" charset="0"/>
                <a:ea typeface="ＭＳ Ｐゴシック" pitchFamily="-112" charset="-128"/>
                <a:cs typeface="ＭＳ Ｐゴシック" pitchFamily="-112" charset="-128"/>
              </a:defRPr>
            </a:lvl1pPr>
            <a:lvl2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2pPr>
            <a:lvl3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3pPr>
            <a:lvl4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4pPr>
            <a:lvl5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5pPr>
            <a:lvl6pPr marL="4572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a:lstStyle>
          <a:p>
            <a:r>
              <a:rPr lang="sv-SE" sz="2000" b="0" dirty="0">
                <a:solidFill>
                  <a:schemeClr val="accent4">
                    <a:lumMod val="75000"/>
                    <a:lumOff val="25000"/>
                  </a:schemeClr>
                </a:solidFill>
                <a:latin typeface="Gotham Light" pitchFamily="50" charset="0"/>
              </a:rPr>
              <a:t>HANDELN FÖRÄNDRAS</a:t>
            </a:r>
          </a:p>
        </p:txBody>
      </p:sp>
      <p:pic>
        <p:nvPicPr>
          <p:cNvPr id="5" name="Bildobjekt 4">
            <a:hlinkClick r:id="rId4" action="ppaction://hlinksldjump"/>
            <a:extLst>
              <a:ext uri="{FF2B5EF4-FFF2-40B4-BE49-F238E27FC236}">
                <a16:creationId xmlns:a16="http://schemas.microsoft.com/office/drawing/2014/main" id="{E9012492-388B-470E-BE37-81F191875D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4077208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1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496200" y="1405933"/>
            <a:ext cx="4046000" cy="4046000"/>
          </a:xfrm>
          <a:prstGeom prst="ellipse">
            <a:avLst/>
          </a:prstGeom>
          <a:noFill/>
          <a:ln>
            <a:noFill/>
          </a:ln>
        </p:spPr>
      </p:pic>
      <p:grpSp>
        <p:nvGrpSpPr>
          <p:cNvPr id="189" name="Google Shape;189;p19"/>
          <p:cNvGrpSpPr/>
          <p:nvPr/>
        </p:nvGrpSpPr>
        <p:grpSpPr>
          <a:xfrm>
            <a:off x="7804133" y="4091467"/>
            <a:ext cx="2052800" cy="20528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grpSp>
      <p:sp>
        <p:nvSpPr>
          <p:cNvPr id="194" name="Google Shape;194;p19"/>
          <p:cNvSpPr txBox="1">
            <a:spLocks noGrp="1"/>
          </p:cNvSpPr>
          <p:nvPr>
            <p:ph type="body" idx="1"/>
          </p:nvPr>
        </p:nvSpPr>
        <p:spPr>
          <a:xfrm>
            <a:off x="1198669" y="2745077"/>
            <a:ext cx="3702483" cy="3491200"/>
          </a:xfrm>
          <a:prstGeom prst="rect">
            <a:avLst/>
          </a:prstGeom>
        </p:spPr>
        <p:txBody>
          <a:bodyPr spcFirstLastPara="1" wrap="square" lIns="121900" tIns="121900" rIns="121900" bIns="121900" anchor="t" anchorCtr="0">
            <a:noAutofit/>
          </a:bodyPr>
          <a:lstStyle/>
          <a:p>
            <a:pPr marL="169329" indent="0">
              <a:buNone/>
            </a:pPr>
            <a:r>
              <a:rPr lang="sv-SE" dirty="0">
                <a:latin typeface="Gotham Light" pitchFamily="50" charset="0"/>
              </a:rPr>
              <a:t>Industrin</a:t>
            </a:r>
          </a:p>
          <a:p>
            <a:r>
              <a:rPr lang="sv-SE" dirty="0">
                <a:latin typeface="Gotham Light" pitchFamily="50" charset="0"/>
              </a:rPr>
              <a:t>använder,</a:t>
            </a:r>
          </a:p>
          <a:p>
            <a:r>
              <a:rPr lang="sv-SE" dirty="0">
                <a:latin typeface="Gotham Light" pitchFamily="50" charset="0"/>
              </a:rPr>
              <a:t>köper,</a:t>
            </a:r>
          </a:p>
          <a:p>
            <a:r>
              <a:rPr lang="sv-SE" dirty="0">
                <a:latin typeface="Gotham Light" pitchFamily="50" charset="0"/>
              </a:rPr>
              <a:t>producerar och</a:t>
            </a:r>
          </a:p>
          <a:p>
            <a:r>
              <a:rPr lang="sv-SE" dirty="0">
                <a:latin typeface="Gotham Light" pitchFamily="50" charset="0"/>
              </a:rPr>
              <a:t>säljer 		</a:t>
            </a:r>
          </a:p>
          <a:p>
            <a:pPr marL="169329" indent="0">
              <a:buNone/>
            </a:pPr>
            <a:r>
              <a:rPr lang="sv-SE" dirty="0">
                <a:latin typeface="Gotham Light" pitchFamily="50" charset="0"/>
              </a:rPr>
              <a:t>… allt mer tjänster</a:t>
            </a:r>
            <a:br>
              <a:rPr lang="sv-SE" dirty="0">
                <a:latin typeface="Gotham Light" pitchFamily="50" charset="0"/>
              </a:rPr>
            </a:br>
            <a:endParaRPr lang="sv-SE" dirty="0">
              <a:latin typeface="Gotham Light" pitchFamily="50" charset="0"/>
            </a:endParaRPr>
          </a:p>
        </p:txBody>
      </p:sp>
      <p:sp>
        <p:nvSpPr>
          <p:cNvPr id="195" name="Google Shape;195;p19"/>
          <p:cNvSpPr txBox="1">
            <a:spLocks noGrp="1"/>
          </p:cNvSpPr>
          <p:nvPr>
            <p:ph type="sldNum" idx="12"/>
          </p:nvPr>
        </p:nvSpPr>
        <p:spPr>
          <a:xfrm>
            <a:off x="11407833" y="6101933"/>
            <a:ext cx="580800" cy="580800"/>
          </a:xfrm>
          <a:prstGeom prst="rect">
            <a:avLst/>
          </a:prstGeom>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fld id="{00000000-1234-1234-1234-123412341234}" type="slidenum">
              <a:rPr lang="en" kern="0"/>
              <a:pPr defTabSz="1219170" fontAlgn="auto">
                <a:spcBef>
                  <a:spcPts val="0"/>
                </a:spcBef>
                <a:spcAft>
                  <a:spcPts val="0"/>
                </a:spcAft>
                <a:buClr>
                  <a:srgbClr val="000000"/>
                </a:buClr>
              </a:pPr>
              <a:t>37</a:t>
            </a:fld>
            <a:endParaRPr kern="0" dirty="0"/>
          </a:p>
        </p:txBody>
      </p:sp>
      <p:sp>
        <p:nvSpPr>
          <p:cNvPr id="17" name="Google Shape;335;p30">
            <a:extLst>
              <a:ext uri="{FF2B5EF4-FFF2-40B4-BE49-F238E27FC236}">
                <a16:creationId xmlns:a16="http://schemas.microsoft.com/office/drawing/2014/main" id="{59E9BE9E-9034-46AE-B2D4-2E0F6BCF9E54}"/>
              </a:ext>
            </a:extLst>
          </p:cNvPr>
          <p:cNvSpPr txBox="1">
            <a:spLocks/>
          </p:cNvSpPr>
          <p:nvPr/>
        </p:nvSpPr>
        <p:spPr>
          <a:xfrm>
            <a:off x="609600" y="1554833"/>
            <a:ext cx="4150800" cy="910800"/>
          </a:xfrm>
          <a:prstGeom prst="rect">
            <a:avLst/>
          </a:prstGeom>
          <a:noFill/>
          <a:ln>
            <a:noFill/>
          </a:ln>
        </p:spPr>
        <p:txBody>
          <a:bodyPr spcFirstLastPara="1" wrap="square" lIns="121860" tIns="121860" rIns="121860" bIns="12186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pPr defTabSz="914400" fontAlgn="auto"/>
            <a:r>
              <a:rPr lang="sv-SE" b="0" kern="0" dirty="0">
                <a:latin typeface="Gotham Bold"/>
              </a:rPr>
              <a:t>Tjänstefiering</a:t>
            </a:r>
          </a:p>
        </p:txBody>
      </p:sp>
      <p:sp>
        <p:nvSpPr>
          <p:cNvPr id="18" name="Rubrik 1">
            <a:extLst>
              <a:ext uri="{FF2B5EF4-FFF2-40B4-BE49-F238E27FC236}">
                <a16:creationId xmlns:a16="http://schemas.microsoft.com/office/drawing/2014/main" id="{51D0BE1F-C6FA-46A4-A276-0F4850E1D38A}"/>
              </a:ext>
            </a:extLst>
          </p:cNvPr>
          <p:cNvSpPr txBox="1">
            <a:spLocks/>
          </p:cNvSpPr>
          <p:nvPr/>
        </p:nvSpPr>
        <p:spPr bwMode="auto">
          <a:xfrm>
            <a:off x="730249" y="1219217"/>
            <a:ext cx="10972800" cy="323199"/>
          </a:xfrm>
          <a:prstGeom prst="rect">
            <a:avLst/>
          </a:prstGeom>
          <a:noFill/>
          <a:ln w="9525">
            <a:noFill/>
            <a:miter lim="800000"/>
            <a:headEnd/>
            <a:tailEnd/>
          </a:ln>
        </p:spPr>
        <p:txBody>
          <a:bodyPr vert="horz" wrap="square" lIns="91268" tIns="45718" rIns="91268" bIns="45718" numCol="1" anchor="t" anchorCtr="0" compatLnSpc="1">
            <a:prstTxWarp prst="textNoShape">
              <a:avLst/>
            </a:prstTxWarp>
          </a:bodyPr>
          <a:lstStyle>
            <a:lvl1pPr algn="l" defTabSz="457200" rtl="0" eaLnBrk="0" fontAlgn="base" hangingPunct="0">
              <a:spcBef>
                <a:spcPct val="0"/>
              </a:spcBef>
              <a:spcAft>
                <a:spcPct val="0"/>
              </a:spcAft>
              <a:defRPr sz="2400" b="1" kern="1200">
                <a:solidFill>
                  <a:schemeClr val="tx2"/>
                </a:solidFill>
                <a:latin typeface="Arial" charset="0"/>
                <a:ea typeface="ＭＳ Ｐゴシック" pitchFamily="-112" charset="-128"/>
                <a:cs typeface="ＭＳ Ｐゴシック" pitchFamily="-112" charset="-128"/>
              </a:defRPr>
            </a:lvl1pPr>
            <a:lvl2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2pPr>
            <a:lvl3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3pPr>
            <a:lvl4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4pPr>
            <a:lvl5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5pPr>
            <a:lvl6pPr marL="4572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a:lstStyle>
          <a:p>
            <a:r>
              <a:rPr lang="sv-SE" sz="2000" b="0" dirty="0">
                <a:solidFill>
                  <a:schemeClr val="accent4">
                    <a:lumMod val="75000"/>
                    <a:lumOff val="25000"/>
                  </a:schemeClr>
                </a:solidFill>
                <a:latin typeface="Gotham Light" pitchFamily="50" charset="0"/>
              </a:rPr>
              <a:t>HANDELN FÖRÄNDRAS</a:t>
            </a:r>
          </a:p>
        </p:txBody>
      </p:sp>
      <p:grpSp>
        <p:nvGrpSpPr>
          <p:cNvPr id="20" name="Google Shape;820;p39">
            <a:extLst>
              <a:ext uri="{FF2B5EF4-FFF2-40B4-BE49-F238E27FC236}">
                <a16:creationId xmlns:a16="http://schemas.microsoft.com/office/drawing/2014/main" id="{71B664FD-E7AD-418E-90C6-07FA752E8B2D}"/>
              </a:ext>
            </a:extLst>
          </p:cNvPr>
          <p:cNvGrpSpPr/>
          <p:nvPr/>
        </p:nvGrpSpPr>
        <p:grpSpPr>
          <a:xfrm>
            <a:off x="8618529" y="4768697"/>
            <a:ext cx="440190" cy="697874"/>
            <a:chOff x="6718575" y="2318625"/>
            <a:chExt cx="256950" cy="407375"/>
          </a:xfrm>
        </p:grpSpPr>
        <p:sp>
          <p:nvSpPr>
            <p:cNvPr id="21" name="Google Shape;821;p39">
              <a:extLst>
                <a:ext uri="{FF2B5EF4-FFF2-40B4-BE49-F238E27FC236}">
                  <a16:creationId xmlns:a16="http://schemas.microsoft.com/office/drawing/2014/main" id="{6BF91668-F908-4FAB-BAD9-22FACEF04564}"/>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22" name="Google Shape;822;p39">
              <a:extLst>
                <a:ext uri="{FF2B5EF4-FFF2-40B4-BE49-F238E27FC236}">
                  <a16:creationId xmlns:a16="http://schemas.microsoft.com/office/drawing/2014/main" id="{EEFCFEC7-34D7-4588-A160-704ED4273004}"/>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23" name="Google Shape;823;p39">
              <a:extLst>
                <a:ext uri="{FF2B5EF4-FFF2-40B4-BE49-F238E27FC236}">
                  <a16:creationId xmlns:a16="http://schemas.microsoft.com/office/drawing/2014/main" id="{4803790B-6E54-4D5B-B353-0EB2817EDC95}"/>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24" name="Google Shape;824;p39">
              <a:extLst>
                <a:ext uri="{FF2B5EF4-FFF2-40B4-BE49-F238E27FC236}">
                  <a16:creationId xmlns:a16="http://schemas.microsoft.com/office/drawing/2014/main" id="{F7708F1D-F67E-4BF1-8602-256A232B259E}"/>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25" name="Google Shape;825;p39">
              <a:extLst>
                <a:ext uri="{FF2B5EF4-FFF2-40B4-BE49-F238E27FC236}">
                  <a16:creationId xmlns:a16="http://schemas.microsoft.com/office/drawing/2014/main" id="{35506610-795E-41A5-ABA6-D334473EB433}"/>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26" name="Google Shape;826;p39">
              <a:extLst>
                <a:ext uri="{FF2B5EF4-FFF2-40B4-BE49-F238E27FC236}">
                  <a16:creationId xmlns:a16="http://schemas.microsoft.com/office/drawing/2014/main" id="{1C8696AD-59DF-4601-AD17-E34AEC5F03FF}"/>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27" name="Google Shape;827;p39">
              <a:extLst>
                <a:ext uri="{FF2B5EF4-FFF2-40B4-BE49-F238E27FC236}">
                  <a16:creationId xmlns:a16="http://schemas.microsoft.com/office/drawing/2014/main" id="{4256A96B-4F7F-40BB-9CEF-42239D40FD7C}"/>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28" name="Google Shape;828;p39">
              <a:extLst>
                <a:ext uri="{FF2B5EF4-FFF2-40B4-BE49-F238E27FC236}">
                  <a16:creationId xmlns:a16="http://schemas.microsoft.com/office/drawing/2014/main" id="{040B2040-6202-4D57-9E4E-FC11AEE66B0C}"/>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grpSp>
      <p:pic>
        <p:nvPicPr>
          <p:cNvPr id="29" name="Bildobjekt 28">
            <a:hlinkClick r:id="rId4" action="ppaction://hlinksldjump"/>
            <a:extLst>
              <a:ext uri="{FF2B5EF4-FFF2-40B4-BE49-F238E27FC236}">
                <a16:creationId xmlns:a16="http://schemas.microsoft.com/office/drawing/2014/main" id="{0C34E032-2C99-407D-A0D3-A92E2385B6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2077235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17" name="Bildobjekt 16">
            <a:extLst>
              <a:ext uri="{FF2B5EF4-FFF2-40B4-BE49-F238E27FC236}">
                <a16:creationId xmlns:a16="http://schemas.microsoft.com/office/drawing/2014/main" id="{9B923233-82DB-4723-9C75-E0D24BF844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1647" y="1267865"/>
            <a:ext cx="9506986" cy="5035727"/>
          </a:xfrm>
          <a:prstGeom prst="rect">
            <a:avLst/>
          </a:prstGeom>
        </p:spPr>
      </p:pic>
      <p:sp>
        <p:nvSpPr>
          <p:cNvPr id="18" name="textruta 12">
            <a:extLst>
              <a:ext uri="{FF2B5EF4-FFF2-40B4-BE49-F238E27FC236}">
                <a16:creationId xmlns:a16="http://schemas.microsoft.com/office/drawing/2014/main" id="{7FCE6E98-E9D4-494C-A7DC-0D514B12C647}"/>
              </a:ext>
            </a:extLst>
          </p:cNvPr>
          <p:cNvSpPr txBox="1">
            <a:spLocks noChangeArrowheads="1"/>
          </p:cNvSpPr>
          <p:nvPr/>
        </p:nvSpPr>
        <p:spPr bwMode="auto">
          <a:xfrm>
            <a:off x="609600" y="6253427"/>
            <a:ext cx="28305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8" tIns="45718" rIns="91268" bIns="45718">
            <a:spAutoFit/>
          </a:bodyPr>
          <a:lstStyle>
            <a:lvl1pPr eaLnBrk="0" hangingPunct="0">
              <a:lnSpc>
                <a:spcPct val="95000"/>
              </a:lnSpc>
              <a:spcBef>
                <a:spcPct val="30000"/>
              </a:spcBef>
              <a:buClr>
                <a:schemeClr val="tx2"/>
              </a:buClr>
              <a:buFont typeface="Arial" charset="0"/>
              <a:buChar char="•"/>
              <a:defRPr sz="1400">
                <a:solidFill>
                  <a:schemeClr val="tx1"/>
                </a:solidFill>
                <a:latin typeface="Arial" charset="0"/>
                <a:ea typeface="ＭＳ Ｐゴシック" pitchFamily="34" charset="-128"/>
              </a:defRPr>
            </a:lvl1pPr>
            <a:lvl2pPr marL="742950" indent="-285750" eaLnBrk="0" hangingPunct="0">
              <a:lnSpc>
                <a:spcPct val="95000"/>
              </a:lnSpc>
              <a:spcBef>
                <a:spcPct val="30000"/>
              </a:spcBef>
              <a:buClr>
                <a:schemeClr val="tx2"/>
              </a:buClr>
              <a:buFont typeface="Arial" charset="0"/>
              <a:buChar char="–"/>
              <a:defRPr sz="1400">
                <a:solidFill>
                  <a:schemeClr val="tx1"/>
                </a:solidFill>
                <a:latin typeface="Arial" charset="0"/>
                <a:ea typeface="ＭＳ Ｐゴシック" pitchFamily="34" charset="-128"/>
              </a:defRPr>
            </a:lvl2pPr>
            <a:lvl3pPr marL="1143000" indent="-228600" eaLnBrk="0" hangingPunct="0">
              <a:lnSpc>
                <a:spcPct val="95000"/>
              </a:lnSpc>
              <a:spcBef>
                <a:spcPct val="30000"/>
              </a:spcBef>
              <a:buClr>
                <a:schemeClr val="tx2"/>
              </a:buClr>
              <a:buFont typeface="Arial" charset="0"/>
              <a:buChar char="•"/>
              <a:defRPr sz="1400">
                <a:solidFill>
                  <a:schemeClr val="tx1"/>
                </a:solidFill>
                <a:latin typeface="Arial" charset="0"/>
                <a:ea typeface="ＭＳ Ｐゴシック" pitchFamily="34" charset="-128"/>
              </a:defRPr>
            </a:lvl3pPr>
            <a:lvl4pPr marL="1600200" indent="-228600" eaLnBrk="0" hangingPunct="0">
              <a:spcBef>
                <a:spcPct val="20000"/>
              </a:spcBef>
              <a:buFont typeface="Arial" charset="0"/>
              <a:buChar char="–"/>
              <a:defRPr sz="1200">
                <a:solidFill>
                  <a:schemeClr val="tx1"/>
                </a:solidFill>
                <a:latin typeface="Arial" charset="0"/>
                <a:ea typeface="ＭＳ Ｐゴシック" pitchFamily="34" charset="-128"/>
              </a:defRPr>
            </a:lvl4pPr>
            <a:lvl5pPr marL="2057400" indent="-228600" eaLnBrk="0" hangingPunct="0">
              <a:spcBef>
                <a:spcPct val="20000"/>
              </a:spcBef>
              <a:buFont typeface="Arial" charset="0"/>
              <a:buChar char="»"/>
              <a:defRPr sz="1200">
                <a:solidFill>
                  <a:schemeClr val="tx1"/>
                </a:solidFill>
                <a:latin typeface="Arial"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1200">
                <a:solidFill>
                  <a:schemeClr val="tx1"/>
                </a:solidFill>
                <a:latin typeface="Arial"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1200">
                <a:solidFill>
                  <a:schemeClr val="tx1"/>
                </a:solidFill>
                <a:latin typeface="Arial"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1200">
                <a:solidFill>
                  <a:schemeClr val="tx1"/>
                </a:solidFill>
                <a:latin typeface="Arial"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1200">
                <a:solidFill>
                  <a:schemeClr val="tx1"/>
                </a:solidFill>
                <a:latin typeface="Arial" charset="0"/>
                <a:ea typeface="ＭＳ Ｐゴシック" pitchFamily="34" charset="-128"/>
              </a:defRPr>
            </a:lvl9pPr>
          </a:lstStyle>
          <a:p>
            <a:pPr eaLnBrk="1" hangingPunct="1">
              <a:lnSpc>
                <a:spcPct val="100000"/>
              </a:lnSpc>
              <a:spcBef>
                <a:spcPct val="0"/>
              </a:spcBef>
              <a:buClrTx/>
              <a:buFontTx/>
              <a:buNone/>
            </a:pPr>
            <a:r>
              <a:rPr lang="sv-SE" altLang="sv-SE" sz="1200" dirty="0"/>
              <a:t>Source: USITC 2011</a:t>
            </a:r>
          </a:p>
        </p:txBody>
      </p:sp>
      <p:sp>
        <p:nvSpPr>
          <p:cNvPr id="19" name="Google Shape;195;p19">
            <a:extLst>
              <a:ext uri="{FF2B5EF4-FFF2-40B4-BE49-F238E27FC236}">
                <a16:creationId xmlns:a16="http://schemas.microsoft.com/office/drawing/2014/main" id="{9455B09A-54BA-44E6-AD10-FD77A95B4BD6}"/>
              </a:ext>
            </a:extLst>
          </p:cNvPr>
          <p:cNvSpPr txBox="1">
            <a:spLocks noGrp="1"/>
          </p:cNvSpPr>
          <p:nvPr>
            <p:ph type="sldNum" idx="12"/>
          </p:nvPr>
        </p:nvSpPr>
        <p:spPr>
          <a:xfrm>
            <a:off x="11407833" y="6101933"/>
            <a:ext cx="580800" cy="580800"/>
          </a:xfrm>
          <a:prstGeom prst="rect">
            <a:avLst/>
          </a:prstGeom>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fld id="{00000000-1234-1234-1234-123412341234}" type="slidenum">
              <a:rPr lang="en" kern="0"/>
              <a:pPr defTabSz="1219170" fontAlgn="auto">
                <a:spcBef>
                  <a:spcPts val="0"/>
                </a:spcBef>
                <a:spcAft>
                  <a:spcPts val="0"/>
                </a:spcAft>
                <a:buClr>
                  <a:srgbClr val="000000"/>
                </a:buClr>
              </a:pPr>
              <a:t>38</a:t>
            </a:fld>
            <a:endParaRPr kern="0" dirty="0"/>
          </a:p>
        </p:txBody>
      </p:sp>
      <p:sp>
        <p:nvSpPr>
          <p:cNvPr id="20" name="Google Shape;335;p30">
            <a:extLst>
              <a:ext uri="{FF2B5EF4-FFF2-40B4-BE49-F238E27FC236}">
                <a16:creationId xmlns:a16="http://schemas.microsoft.com/office/drawing/2014/main" id="{719B1F97-09F2-4081-9352-B1DCD423CC21}"/>
              </a:ext>
            </a:extLst>
          </p:cNvPr>
          <p:cNvSpPr txBox="1">
            <a:spLocks/>
          </p:cNvSpPr>
          <p:nvPr/>
        </p:nvSpPr>
        <p:spPr>
          <a:xfrm>
            <a:off x="609600" y="1554833"/>
            <a:ext cx="4150800" cy="910800"/>
          </a:xfrm>
          <a:prstGeom prst="rect">
            <a:avLst/>
          </a:prstGeom>
          <a:noFill/>
          <a:ln>
            <a:noFill/>
          </a:ln>
        </p:spPr>
        <p:txBody>
          <a:bodyPr spcFirstLastPara="1" wrap="square" lIns="121860" tIns="121860" rIns="121860" bIns="12186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pPr defTabSz="914400" fontAlgn="auto"/>
            <a:r>
              <a:rPr lang="sv-SE" b="0" kern="0" dirty="0">
                <a:latin typeface="Gotham Bold"/>
              </a:rPr>
              <a:t>Services as </a:t>
            </a:r>
            <a:r>
              <a:rPr lang="sv-SE" b="0" kern="0" dirty="0" err="1">
                <a:latin typeface="Gotham Bold"/>
              </a:rPr>
              <a:t>enablers</a:t>
            </a:r>
            <a:endParaRPr lang="sv-SE" b="0" kern="0" dirty="0">
              <a:latin typeface="Gotham Bold"/>
            </a:endParaRPr>
          </a:p>
        </p:txBody>
      </p:sp>
      <p:sp>
        <p:nvSpPr>
          <p:cNvPr id="21" name="Rubrik 1">
            <a:extLst>
              <a:ext uri="{FF2B5EF4-FFF2-40B4-BE49-F238E27FC236}">
                <a16:creationId xmlns:a16="http://schemas.microsoft.com/office/drawing/2014/main" id="{9E40A098-5984-4BD7-9745-18E0FE96F576}"/>
              </a:ext>
            </a:extLst>
          </p:cNvPr>
          <p:cNvSpPr txBox="1">
            <a:spLocks/>
          </p:cNvSpPr>
          <p:nvPr/>
        </p:nvSpPr>
        <p:spPr bwMode="auto">
          <a:xfrm>
            <a:off x="730249" y="1219217"/>
            <a:ext cx="10972800" cy="323199"/>
          </a:xfrm>
          <a:prstGeom prst="rect">
            <a:avLst/>
          </a:prstGeom>
          <a:noFill/>
          <a:ln w="9525">
            <a:noFill/>
            <a:miter lim="800000"/>
            <a:headEnd/>
            <a:tailEnd/>
          </a:ln>
        </p:spPr>
        <p:txBody>
          <a:bodyPr vert="horz" wrap="square" lIns="91268" tIns="45718" rIns="91268" bIns="45718" numCol="1" anchor="t" anchorCtr="0" compatLnSpc="1">
            <a:prstTxWarp prst="textNoShape">
              <a:avLst/>
            </a:prstTxWarp>
          </a:bodyPr>
          <a:lstStyle>
            <a:lvl1pPr algn="l" defTabSz="457200" rtl="0" eaLnBrk="0" fontAlgn="base" hangingPunct="0">
              <a:spcBef>
                <a:spcPct val="0"/>
              </a:spcBef>
              <a:spcAft>
                <a:spcPct val="0"/>
              </a:spcAft>
              <a:defRPr sz="2400" b="1" kern="1200">
                <a:solidFill>
                  <a:schemeClr val="tx2"/>
                </a:solidFill>
                <a:latin typeface="Arial" charset="0"/>
                <a:ea typeface="ＭＳ Ｐゴシック" pitchFamily="-112" charset="-128"/>
                <a:cs typeface="ＭＳ Ｐゴシック" pitchFamily="-112" charset="-128"/>
              </a:defRPr>
            </a:lvl1pPr>
            <a:lvl2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2pPr>
            <a:lvl3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3pPr>
            <a:lvl4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4pPr>
            <a:lvl5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5pPr>
            <a:lvl6pPr marL="4572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a:lstStyle>
          <a:p>
            <a:r>
              <a:rPr lang="sv-SE" sz="2000" b="0" dirty="0">
                <a:solidFill>
                  <a:schemeClr val="accent4">
                    <a:lumMod val="75000"/>
                    <a:lumOff val="25000"/>
                  </a:schemeClr>
                </a:solidFill>
                <a:latin typeface="Gotham Light" pitchFamily="50" charset="0"/>
              </a:rPr>
              <a:t>HANDELN FÖRÄNDRAS</a:t>
            </a:r>
          </a:p>
        </p:txBody>
      </p:sp>
      <p:pic>
        <p:nvPicPr>
          <p:cNvPr id="7" name="Bildobjekt 6">
            <a:hlinkClick r:id="rId4" action="ppaction://hlinksldjump"/>
            <a:extLst>
              <a:ext uri="{FF2B5EF4-FFF2-40B4-BE49-F238E27FC236}">
                <a16:creationId xmlns:a16="http://schemas.microsoft.com/office/drawing/2014/main" id="{005AF5AD-EDA2-43F6-BB14-77D3ED87F7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32033410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364E2F2-BAE1-4CF9-9C70-CC82942B190C}"/>
              </a:ext>
            </a:extLst>
          </p:cNvPr>
          <p:cNvSpPr>
            <a:spLocks noGrp="1"/>
          </p:cNvSpPr>
          <p:nvPr>
            <p:ph type="sldNum" idx="12"/>
          </p:nvPr>
        </p:nvSpPr>
        <p:spPr/>
        <p:txBody>
          <a:bodyPr/>
          <a:lstStyle/>
          <a:p>
            <a:pPr>
              <a:spcBef>
                <a:spcPts val="0"/>
              </a:spcBef>
              <a:spcAft>
                <a:spcPts val="0"/>
              </a:spcAft>
            </a:pPr>
            <a:fld id="{00000000-1234-1234-1234-123412341234}" type="slidenum">
              <a:rPr lang="en" smtClean="0"/>
              <a:pPr>
                <a:spcBef>
                  <a:spcPts val="0"/>
                </a:spcBef>
                <a:spcAft>
                  <a:spcPts val="0"/>
                </a:spcAft>
              </a:pPr>
              <a:t>39</a:t>
            </a:fld>
            <a:endParaRPr lang="en"/>
          </a:p>
        </p:txBody>
      </p:sp>
      <p:pic>
        <p:nvPicPr>
          <p:cNvPr id="4" name="Bildobjekt 3">
            <a:extLst>
              <a:ext uri="{FF2B5EF4-FFF2-40B4-BE49-F238E27FC236}">
                <a16:creationId xmlns:a16="http://schemas.microsoft.com/office/drawing/2014/main" id="{5BB03478-FDA9-4DDC-830A-E23E1FE70C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223" y="-758703"/>
            <a:ext cx="12738107" cy="8001332"/>
          </a:xfrm>
          <a:prstGeom prst="rect">
            <a:avLst/>
          </a:prstGeom>
        </p:spPr>
      </p:pic>
      <p:pic>
        <p:nvPicPr>
          <p:cNvPr id="5" name="Bildobjekt 4">
            <a:hlinkClick r:id="rId4" action="ppaction://hlinksldjump"/>
            <a:extLst>
              <a:ext uri="{FF2B5EF4-FFF2-40B4-BE49-F238E27FC236}">
                <a16:creationId xmlns:a16="http://schemas.microsoft.com/office/drawing/2014/main" id="{E4798DF1-D1C6-4844-96D1-0BEFAF5E59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421435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2" name="Google Shape;412;p35"/>
          <p:cNvSpPr/>
          <p:nvPr/>
        </p:nvSpPr>
        <p:spPr>
          <a:xfrm>
            <a:off x="3741000" y="1640651"/>
            <a:ext cx="4710000" cy="3007600"/>
          </a:xfrm>
          <a:prstGeom prst="rect">
            <a:avLst/>
          </a:prstGeom>
          <a:noFill/>
          <a:ln>
            <a:noFill/>
          </a:ln>
        </p:spPr>
        <p:txBody>
          <a:bodyPr spcFirstLastPara="1" wrap="square" lIns="121668" tIns="121668" rIns="121668" bIns="121668" anchor="ctr" anchorCtr="0">
            <a:noAutofit/>
          </a:bodyPr>
          <a:lstStyle/>
          <a:p>
            <a:pPr algn="ctr" defTabSz="1216620" fontAlgn="auto">
              <a:spcBef>
                <a:spcPts val="0"/>
              </a:spcBef>
              <a:spcAft>
                <a:spcPts val="0"/>
              </a:spcAft>
              <a:buClr>
                <a:srgbClr val="000000"/>
              </a:buClr>
            </a:pPr>
            <a:r>
              <a:rPr lang="en" sz="1300" kern="0">
                <a:solidFill>
                  <a:srgbClr val="999999"/>
                </a:solidFill>
                <a:latin typeface="Poppins Light"/>
                <a:ea typeface="Poppins Light"/>
                <a:cs typeface="Poppins Light"/>
                <a:sym typeface="Poppins Light"/>
              </a:rPr>
              <a:t>Place your screenshot here</a:t>
            </a:r>
            <a:endParaRPr sz="1300" kern="0">
              <a:solidFill>
                <a:srgbClr val="999999"/>
              </a:solidFill>
              <a:latin typeface="Poppins Light"/>
              <a:ea typeface="Poppins Light"/>
              <a:cs typeface="Poppins Light"/>
              <a:sym typeface="Poppins Light"/>
            </a:endParaRPr>
          </a:p>
        </p:txBody>
      </p:sp>
      <p:sp>
        <p:nvSpPr>
          <p:cNvPr id="413" name="Google Shape;413;p35"/>
          <p:cNvSpPr txBox="1">
            <a:spLocks noGrp="1"/>
          </p:cNvSpPr>
          <p:nvPr>
            <p:ph type="sldNum" idx="12"/>
          </p:nvPr>
        </p:nvSpPr>
        <p:spPr>
          <a:xfrm>
            <a:off x="11407833" y="6101933"/>
            <a:ext cx="580800" cy="580800"/>
          </a:xfrm>
          <a:prstGeom prst="rect">
            <a:avLst/>
          </a:prstGeom>
        </p:spPr>
        <p:txBody>
          <a:bodyPr spcFirstLastPara="1" wrap="square" lIns="121668" tIns="121668" rIns="121668" bIns="121668" anchor="ctr" anchorCtr="0">
            <a:noAutofit/>
          </a:bodyPr>
          <a:lstStyle/>
          <a:p>
            <a:fld id="{00000000-1234-1234-1234-123412341234}" type="slidenum">
              <a:rPr lang="en"/>
              <a:pPr/>
              <a:t>4</a:t>
            </a:fld>
            <a:endParaRPr/>
          </a:p>
        </p:txBody>
      </p:sp>
      <p:pic>
        <p:nvPicPr>
          <p:cNvPr id="7" name="Bild 2" descr="Kundvagn">
            <a:extLst>
              <a:ext uri="{FF2B5EF4-FFF2-40B4-BE49-F238E27FC236}">
                <a16:creationId xmlns:a16="http://schemas.microsoft.com/office/drawing/2014/main" id="{B651F59E-9481-43E9-8409-9DF429B6F3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01446" y="537429"/>
            <a:ext cx="5789107" cy="5789107"/>
          </a:xfrm>
          <a:prstGeom prst="rect">
            <a:avLst/>
          </a:prstGeom>
        </p:spPr>
      </p:pic>
      <p:pic>
        <p:nvPicPr>
          <p:cNvPr id="6" name="Bildobjekt 5">
            <a:hlinkClick r:id="rId5" action="ppaction://hlinksldjump"/>
            <a:extLst>
              <a:ext uri="{FF2B5EF4-FFF2-40B4-BE49-F238E27FC236}">
                <a16:creationId xmlns:a16="http://schemas.microsoft.com/office/drawing/2014/main" id="{04A56B34-EB00-4867-AFA2-7F8D8143AB0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09460" y="6236277"/>
            <a:ext cx="1804978" cy="383903"/>
          </a:xfrm>
          <a:prstGeom prst="rect">
            <a:avLst/>
          </a:prstGeom>
        </p:spPr>
      </p:pic>
    </p:spTree>
    <p:extLst>
      <p:ext uri="{BB962C8B-B14F-4D97-AF65-F5344CB8AC3E}">
        <p14:creationId xmlns:p14="http://schemas.microsoft.com/office/powerpoint/2010/main" val="1235178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31" name="Bildobjekt 30">
            <a:extLst>
              <a:ext uri="{FF2B5EF4-FFF2-40B4-BE49-F238E27FC236}">
                <a16:creationId xmlns:a16="http://schemas.microsoft.com/office/drawing/2014/main" id="{DE747AF8-3101-40B5-BE92-1F4E634A24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6471" y="1323670"/>
            <a:ext cx="4205457" cy="4210526"/>
          </a:xfrm>
          <a:prstGeom prst="ellipse">
            <a:avLst/>
          </a:prstGeom>
        </p:spPr>
      </p:pic>
      <p:sp>
        <p:nvSpPr>
          <p:cNvPr id="194" name="Google Shape;194;p19"/>
          <p:cNvSpPr txBox="1">
            <a:spLocks noGrp="1"/>
          </p:cNvSpPr>
          <p:nvPr>
            <p:ph type="body" idx="1"/>
          </p:nvPr>
        </p:nvSpPr>
        <p:spPr>
          <a:xfrm>
            <a:off x="1416383" y="2740713"/>
            <a:ext cx="3702483" cy="2562454"/>
          </a:xfrm>
          <a:prstGeom prst="rect">
            <a:avLst/>
          </a:prstGeom>
        </p:spPr>
        <p:txBody>
          <a:bodyPr spcFirstLastPara="1" wrap="square" lIns="121900" tIns="121900" rIns="121900" bIns="121900" anchor="t" anchorCtr="0">
            <a:noAutofit/>
          </a:bodyPr>
          <a:lstStyle/>
          <a:p>
            <a:pPr marL="169329" indent="0">
              <a:buNone/>
            </a:pPr>
            <a:r>
              <a:rPr lang="sv-SE" dirty="0">
                <a:latin typeface="Gotham Light" pitchFamily="50" charset="0"/>
              </a:rPr>
              <a:t>Hälften av alla anställda inom tillverkningsindustrin har tjänsterelaterade yrken</a:t>
            </a:r>
          </a:p>
        </p:txBody>
      </p:sp>
      <p:sp>
        <p:nvSpPr>
          <p:cNvPr id="195" name="Google Shape;195;p19"/>
          <p:cNvSpPr txBox="1">
            <a:spLocks noGrp="1"/>
          </p:cNvSpPr>
          <p:nvPr>
            <p:ph type="sldNum" idx="12"/>
          </p:nvPr>
        </p:nvSpPr>
        <p:spPr>
          <a:xfrm>
            <a:off x="11407833" y="6101933"/>
            <a:ext cx="580800" cy="580800"/>
          </a:xfrm>
          <a:prstGeom prst="rect">
            <a:avLst/>
          </a:prstGeom>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fld id="{00000000-1234-1234-1234-123412341234}" type="slidenum">
              <a:rPr lang="en" kern="0"/>
              <a:pPr defTabSz="1219170" fontAlgn="auto">
                <a:spcBef>
                  <a:spcPts val="0"/>
                </a:spcBef>
                <a:spcAft>
                  <a:spcPts val="0"/>
                </a:spcAft>
                <a:buClr>
                  <a:srgbClr val="000000"/>
                </a:buClr>
              </a:pPr>
              <a:t>40</a:t>
            </a:fld>
            <a:endParaRPr kern="0" dirty="0"/>
          </a:p>
        </p:txBody>
      </p:sp>
      <p:sp>
        <p:nvSpPr>
          <p:cNvPr id="17" name="Google Shape;335;p30">
            <a:extLst>
              <a:ext uri="{FF2B5EF4-FFF2-40B4-BE49-F238E27FC236}">
                <a16:creationId xmlns:a16="http://schemas.microsoft.com/office/drawing/2014/main" id="{59E9BE9E-9034-46AE-B2D4-2E0F6BCF9E54}"/>
              </a:ext>
            </a:extLst>
          </p:cNvPr>
          <p:cNvSpPr txBox="1">
            <a:spLocks/>
          </p:cNvSpPr>
          <p:nvPr/>
        </p:nvSpPr>
        <p:spPr>
          <a:xfrm>
            <a:off x="609600" y="1554833"/>
            <a:ext cx="4150800" cy="910800"/>
          </a:xfrm>
          <a:prstGeom prst="rect">
            <a:avLst/>
          </a:prstGeom>
          <a:noFill/>
          <a:ln>
            <a:noFill/>
          </a:ln>
        </p:spPr>
        <p:txBody>
          <a:bodyPr spcFirstLastPara="1" wrap="square" lIns="121860" tIns="121860" rIns="121860" bIns="12186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pPr defTabSz="914400" fontAlgn="auto"/>
            <a:r>
              <a:rPr lang="sv-SE" b="0" kern="0" dirty="0">
                <a:latin typeface="Gotham Bold"/>
              </a:rPr>
              <a:t>Tjänstefiering</a:t>
            </a:r>
          </a:p>
        </p:txBody>
      </p:sp>
      <p:sp>
        <p:nvSpPr>
          <p:cNvPr id="18" name="Rubrik 1">
            <a:extLst>
              <a:ext uri="{FF2B5EF4-FFF2-40B4-BE49-F238E27FC236}">
                <a16:creationId xmlns:a16="http://schemas.microsoft.com/office/drawing/2014/main" id="{51D0BE1F-C6FA-46A4-A276-0F4850E1D38A}"/>
              </a:ext>
            </a:extLst>
          </p:cNvPr>
          <p:cNvSpPr txBox="1">
            <a:spLocks/>
          </p:cNvSpPr>
          <p:nvPr/>
        </p:nvSpPr>
        <p:spPr bwMode="auto">
          <a:xfrm>
            <a:off x="730249" y="1219217"/>
            <a:ext cx="10972800" cy="323199"/>
          </a:xfrm>
          <a:prstGeom prst="rect">
            <a:avLst/>
          </a:prstGeom>
          <a:noFill/>
          <a:ln w="9525">
            <a:noFill/>
            <a:miter lim="800000"/>
            <a:headEnd/>
            <a:tailEnd/>
          </a:ln>
        </p:spPr>
        <p:txBody>
          <a:bodyPr vert="horz" wrap="square" lIns="91268" tIns="45718" rIns="91268" bIns="45718" numCol="1" anchor="t" anchorCtr="0" compatLnSpc="1">
            <a:prstTxWarp prst="textNoShape">
              <a:avLst/>
            </a:prstTxWarp>
          </a:bodyPr>
          <a:lstStyle>
            <a:lvl1pPr algn="l" defTabSz="457200" rtl="0" eaLnBrk="0" fontAlgn="base" hangingPunct="0">
              <a:spcBef>
                <a:spcPct val="0"/>
              </a:spcBef>
              <a:spcAft>
                <a:spcPct val="0"/>
              </a:spcAft>
              <a:defRPr sz="2400" b="1" kern="1200">
                <a:solidFill>
                  <a:schemeClr val="tx2"/>
                </a:solidFill>
                <a:latin typeface="Arial" charset="0"/>
                <a:ea typeface="ＭＳ Ｐゴシック" pitchFamily="-112" charset="-128"/>
                <a:cs typeface="ＭＳ Ｐゴシック" pitchFamily="-112" charset="-128"/>
              </a:defRPr>
            </a:lvl1pPr>
            <a:lvl2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2pPr>
            <a:lvl3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3pPr>
            <a:lvl4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4pPr>
            <a:lvl5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5pPr>
            <a:lvl6pPr marL="4572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a:lstStyle>
          <a:p>
            <a:r>
              <a:rPr lang="sv-SE" sz="2000" b="0" dirty="0">
                <a:solidFill>
                  <a:schemeClr val="accent4">
                    <a:lumMod val="75000"/>
                    <a:lumOff val="25000"/>
                  </a:schemeClr>
                </a:solidFill>
                <a:latin typeface="Gotham Light" pitchFamily="50" charset="0"/>
              </a:rPr>
              <a:t>HANDELN FÖRÄNDRAS</a:t>
            </a:r>
          </a:p>
        </p:txBody>
      </p:sp>
      <p:pic>
        <p:nvPicPr>
          <p:cNvPr id="29" name="Bildobjekt 28">
            <a:hlinkClick r:id="rId4" action="ppaction://hlinksldjump"/>
            <a:extLst>
              <a:ext uri="{FF2B5EF4-FFF2-40B4-BE49-F238E27FC236}">
                <a16:creationId xmlns:a16="http://schemas.microsoft.com/office/drawing/2014/main" id="{0C34E032-2C99-407D-A0D3-A92E2385B6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4066880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 name="Rektangel 17">
            <a:extLst>
              <a:ext uri="{FF2B5EF4-FFF2-40B4-BE49-F238E27FC236}">
                <a16:creationId xmlns:a16="http://schemas.microsoft.com/office/drawing/2014/main" id="{B916040D-9A16-4403-AC70-7532CBF1F104}"/>
              </a:ext>
            </a:extLst>
          </p:cNvPr>
          <p:cNvSpPr/>
          <p:nvPr/>
        </p:nvSpPr>
        <p:spPr>
          <a:xfrm>
            <a:off x="2609385" y="6250042"/>
            <a:ext cx="6183369" cy="52322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29" name="Bildobjekt 28">
            <a:extLst>
              <a:ext uri="{FF2B5EF4-FFF2-40B4-BE49-F238E27FC236}">
                <a16:creationId xmlns:a16="http://schemas.microsoft.com/office/drawing/2014/main" id="{046E3C50-0805-4B8C-BDA3-F2E6690743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41004" y="684706"/>
            <a:ext cx="5322103" cy="532210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95" name="Google Shape;195;p19"/>
          <p:cNvSpPr txBox="1">
            <a:spLocks noGrp="1"/>
          </p:cNvSpPr>
          <p:nvPr>
            <p:ph type="sldNum" idx="12"/>
          </p:nvPr>
        </p:nvSpPr>
        <p:spPr>
          <a:prstGeom prst="rect">
            <a:avLst/>
          </a:prstGeom>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fld id="{00000000-1234-1234-1234-123412341234}" type="slidenum">
              <a:rPr lang="en" kern="0"/>
              <a:pPr defTabSz="1219170" fontAlgn="auto">
                <a:spcBef>
                  <a:spcPts val="0"/>
                </a:spcBef>
                <a:spcAft>
                  <a:spcPts val="0"/>
                </a:spcAft>
                <a:buClr>
                  <a:srgbClr val="000000"/>
                </a:buClr>
              </a:pPr>
              <a:t>41</a:t>
            </a:fld>
            <a:endParaRPr kern="0" dirty="0"/>
          </a:p>
        </p:txBody>
      </p:sp>
      <p:sp>
        <p:nvSpPr>
          <p:cNvPr id="2" name="Rektangel 1">
            <a:extLst>
              <a:ext uri="{FF2B5EF4-FFF2-40B4-BE49-F238E27FC236}">
                <a16:creationId xmlns:a16="http://schemas.microsoft.com/office/drawing/2014/main" id="{A2371840-8641-423B-B8FC-EC4FA86337A0}"/>
              </a:ext>
            </a:extLst>
          </p:cNvPr>
          <p:cNvSpPr/>
          <p:nvPr/>
        </p:nvSpPr>
        <p:spPr>
          <a:xfrm>
            <a:off x="203367" y="5713057"/>
            <a:ext cx="6509667" cy="52322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grpSp>
        <p:nvGrpSpPr>
          <p:cNvPr id="20" name="Google Shape;820;p39">
            <a:extLst>
              <a:ext uri="{FF2B5EF4-FFF2-40B4-BE49-F238E27FC236}">
                <a16:creationId xmlns:a16="http://schemas.microsoft.com/office/drawing/2014/main" id="{71B664FD-E7AD-418E-90C6-07FA752E8B2D}"/>
              </a:ext>
            </a:extLst>
          </p:cNvPr>
          <p:cNvGrpSpPr/>
          <p:nvPr/>
        </p:nvGrpSpPr>
        <p:grpSpPr>
          <a:xfrm>
            <a:off x="8618529" y="4768697"/>
            <a:ext cx="440190" cy="697874"/>
            <a:chOff x="6718575" y="2318625"/>
            <a:chExt cx="256950" cy="407375"/>
          </a:xfrm>
        </p:grpSpPr>
        <p:sp>
          <p:nvSpPr>
            <p:cNvPr id="21" name="Google Shape;821;p39">
              <a:extLst>
                <a:ext uri="{FF2B5EF4-FFF2-40B4-BE49-F238E27FC236}">
                  <a16:creationId xmlns:a16="http://schemas.microsoft.com/office/drawing/2014/main" id="{6BF91668-F908-4FAB-BAD9-22FACEF04564}"/>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22" name="Google Shape;822;p39">
              <a:extLst>
                <a:ext uri="{FF2B5EF4-FFF2-40B4-BE49-F238E27FC236}">
                  <a16:creationId xmlns:a16="http://schemas.microsoft.com/office/drawing/2014/main" id="{EEFCFEC7-34D7-4588-A160-704ED4273004}"/>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23" name="Google Shape;823;p39">
              <a:extLst>
                <a:ext uri="{FF2B5EF4-FFF2-40B4-BE49-F238E27FC236}">
                  <a16:creationId xmlns:a16="http://schemas.microsoft.com/office/drawing/2014/main" id="{4803790B-6E54-4D5B-B353-0EB2817EDC95}"/>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24" name="Google Shape;824;p39">
              <a:extLst>
                <a:ext uri="{FF2B5EF4-FFF2-40B4-BE49-F238E27FC236}">
                  <a16:creationId xmlns:a16="http://schemas.microsoft.com/office/drawing/2014/main" id="{F7708F1D-F67E-4BF1-8602-256A232B259E}"/>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25" name="Google Shape;825;p39">
              <a:extLst>
                <a:ext uri="{FF2B5EF4-FFF2-40B4-BE49-F238E27FC236}">
                  <a16:creationId xmlns:a16="http://schemas.microsoft.com/office/drawing/2014/main" id="{35506610-795E-41A5-ABA6-D334473EB433}"/>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26" name="Google Shape;826;p39">
              <a:extLst>
                <a:ext uri="{FF2B5EF4-FFF2-40B4-BE49-F238E27FC236}">
                  <a16:creationId xmlns:a16="http://schemas.microsoft.com/office/drawing/2014/main" id="{1C8696AD-59DF-4601-AD17-E34AEC5F03FF}"/>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27" name="Google Shape;827;p39">
              <a:extLst>
                <a:ext uri="{FF2B5EF4-FFF2-40B4-BE49-F238E27FC236}">
                  <a16:creationId xmlns:a16="http://schemas.microsoft.com/office/drawing/2014/main" id="{4256A96B-4F7F-40BB-9CEF-42239D40FD7C}"/>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28" name="Google Shape;828;p39">
              <a:extLst>
                <a:ext uri="{FF2B5EF4-FFF2-40B4-BE49-F238E27FC236}">
                  <a16:creationId xmlns:a16="http://schemas.microsoft.com/office/drawing/2014/main" id="{040B2040-6202-4D57-9E4E-FC11AEE66B0C}"/>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grpSp>
      <p:sp>
        <p:nvSpPr>
          <p:cNvPr id="5" name="Rektangel 4">
            <a:extLst>
              <a:ext uri="{FF2B5EF4-FFF2-40B4-BE49-F238E27FC236}">
                <a16:creationId xmlns:a16="http://schemas.microsoft.com/office/drawing/2014/main" id="{BECD6E96-EA69-4B7F-B8AA-26B10C60DABF}"/>
              </a:ext>
            </a:extLst>
          </p:cNvPr>
          <p:cNvSpPr/>
          <p:nvPr/>
        </p:nvSpPr>
        <p:spPr>
          <a:xfrm>
            <a:off x="978065" y="6180431"/>
            <a:ext cx="9461917" cy="646331"/>
          </a:xfrm>
          <a:prstGeom prst="rect">
            <a:avLst/>
          </a:prstGeom>
        </p:spPr>
        <p:txBody>
          <a:bodyPr wrap="square">
            <a:spAutoFit/>
          </a:bodyPr>
          <a:lstStyle/>
          <a:p>
            <a:pPr algn="ctr"/>
            <a:r>
              <a:rPr lang="sv-SE" sz="3600" dirty="0">
                <a:solidFill>
                  <a:schemeClr val="bg1"/>
                </a:solidFill>
                <a:latin typeface="Gotham Bold" pitchFamily="50" charset="0"/>
              </a:rPr>
              <a:t>tack vare digitaliseringen</a:t>
            </a:r>
            <a:endParaRPr lang="sv-SE" sz="4400" dirty="0">
              <a:solidFill>
                <a:schemeClr val="bg1"/>
              </a:solidFill>
              <a:latin typeface="Gotham Bold" pitchFamily="50" charset="0"/>
            </a:endParaRPr>
          </a:p>
        </p:txBody>
      </p:sp>
      <p:sp>
        <p:nvSpPr>
          <p:cNvPr id="6" name="Rektangel 5">
            <a:extLst>
              <a:ext uri="{FF2B5EF4-FFF2-40B4-BE49-F238E27FC236}">
                <a16:creationId xmlns:a16="http://schemas.microsoft.com/office/drawing/2014/main" id="{DD6C7AEF-42E4-4527-A023-43AF4933D089}"/>
              </a:ext>
            </a:extLst>
          </p:cNvPr>
          <p:cNvSpPr/>
          <p:nvPr/>
        </p:nvSpPr>
        <p:spPr>
          <a:xfrm>
            <a:off x="203367" y="5713057"/>
            <a:ext cx="6668107" cy="523220"/>
          </a:xfrm>
          <a:prstGeom prst="rect">
            <a:avLst/>
          </a:prstGeom>
        </p:spPr>
        <p:txBody>
          <a:bodyPr wrap="square">
            <a:spAutoFit/>
          </a:bodyPr>
          <a:lstStyle/>
          <a:p>
            <a:r>
              <a:rPr lang="sv-SE" sz="2800" dirty="0">
                <a:solidFill>
                  <a:schemeClr val="bg1"/>
                </a:solidFill>
                <a:latin typeface="Gotham Bold" pitchFamily="50" charset="0"/>
              </a:rPr>
              <a:t>Hälften av tjänstehandeln är möjlig </a:t>
            </a:r>
            <a:endParaRPr lang="sv-SE" sz="2400" dirty="0">
              <a:solidFill>
                <a:schemeClr val="bg1"/>
              </a:solidFill>
            </a:endParaRPr>
          </a:p>
        </p:txBody>
      </p:sp>
      <p:pic>
        <p:nvPicPr>
          <p:cNvPr id="15" name="Bildobjekt 14">
            <a:hlinkClick r:id="rId4" action="ppaction://hlinksldjump"/>
            <a:extLst>
              <a:ext uri="{FF2B5EF4-FFF2-40B4-BE49-F238E27FC236}">
                <a16:creationId xmlns:a16="http://schemas.microsoft.com/office/drawing/2014/main" id="{B9180CE6-8AE2-41A0-A8C1-6671166BB6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3834880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95" name="Google Shape;195;p19"/>
          <p:cNvSpPr txBox="1">
            <a:spLocks noGrp="1"/>
          </p:cNvSpPr>
          <p:nvPr>
            <p:ph type="sldNum" idx="12"/>
          </p:nvPr>
        </p:nvSpPr>
        <p:spPr>
          <a:prstGeom prst="rect">
            <a:avLst/>
          </a:prstGeom>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fld id="{00000000-1234-1234-1234-123412341234}" type="slidenum">
              <a:rPr lang="en" kern="0"/>
              <a:pPr defTabSz="1219170" fontAlgn="auto">
                <a:spcBef>
                  <a:spcPts val="0"/>
                </a:spcBef>
                <a:spcAft>
                  <a:spcPts val="0"/>
                </a:spcAft>
                <a:buClr>
                  <a:srgbClr val="000000"/>
                </a:buClr>
              </a:pPr>
              <a:t>42</a:t>
            </a:fld>
            <a:endParaRPr kern="0" dirty="0"/>
          </a:p>
        </p:txBody>
      </p:sp>
      <p:grpSp>
        <p:nvGrpSpPr>
          <p:cNvPr id="20" name="Google Shape;820;p39">
            <a:extLst>
              <a:ext uri="{FF2B5EF4-FFF2-40B4-BE49-F238E27FC236}">
                <a16:creationId xmlns:a16="http://schemas.microsoft.com/office/drawing/2014/main" id="{71B664FD-E7AD-418E-90C6-07FA752E8B2D}"/>
              </a:ext>
            </a:extLst>
          </p:cNvPr>
          <p:cNvGrpSpPr/>
          <p:nvPr/>
        </p:nvGrpSpPr>
        <p:grpSpPr>
          <a:xfrm>
            <a:off x="8618529" y="4768697"/>
            <a:ext cx="440190" cy="697874"/>
            <a:chOff x="6718575" y="2318625"/>
            <a:chExt cx="256950" cy="407375"/>
          </a:xfrm>
        </p:grpSpPr>
        <p:sp>
          <p:nvSpPr>
            <p:cNvPr id="21" name="Google Shape;821;p39">
              <a:extLst>
                <a:ext uri="{FF2B5EF4-FFF2-40B4-BE49-F238E27FC236}">
                  <a16:creationId xmlns:a16="http://schemas.microsoft.com/office/drawing/2014/main" id="{6BF91668-F908-4FAB-BAD9-22FACEF04564}"/>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22" name="Google Shape;822;p39">
              <a:extLst>
                <a:ext uri="{FF2B5EF4-FFF2-40B4-BE49-F238E27FC236}">
                  <a16:creationId xmlns:a16="http://schemas.microsoft.com/office/drawing/2014/main" id="{EEFCFEC7-34D7-4588-A160-704ED4273004}"/>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23" name="Google Shape;823;p39">
              <a:extLst>
                <a:ext uri="{FF2B5EF4-FFF2-40B4-BE49-F238E27FC236}">
                  <a16:creationId xmlns:a16="http://schemas.microsoft.com/office/drawing/2014/main" id="{4803790B-6E54-4D5B-B353-0EB2817EDC95}"/>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24" name="Google Shape;824;p39">
              <a:extLst>
                <a:ext uri="{FF2B5EF4-FFF2-40B4-BE49-F238E27FC236}">
                  <a16:creationId xmlns:a16="http://schemas.microsoft.com/office/drawing/2014/main" id="{F7708F1D-F67E-4BF1-8602-256A232B259E}"/>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25" name="Google Shape;825;p39">
              <a:extLst>
                <a:ext uri="{FF2B5EF4-FFF2-40B4-BE49-F238E27FC236}">
                  <a16:creationId xmlns:a16="http://schemas.microsoft.com/office/drawing/2014/main" id="{35506610-795E-41A5-ABA6-D334473EB433}"/>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26" name="Google Shape;826;p39">
              <a:extLst>
                <a:ext uri="{FF2B5EF4-FFF2-40B4-BE49-F238E27FC236}">
                  <a16:creationId xmlns:a16="http://schemas.microsoft.com/office/drawing/2014/main" id="{1C8696AD-59DF-4601-AD17-E34AEC5F03FF}"/>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27" name="Google Shape;827;p39">
              <a:extLst>
                <a:ext uri="{FF2B5EF4-FFF2-40B4-BE49-F238E27FC236}">
                  <a16:creationId xmlns:a16="http://schemas.microsoft.com/office/drawing/2014/main" id="{4256A96B-4F7F-40BB-9CEF-42239D40FD7C}"/>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28" name="Google Shape;828;p39">
              <a:extLst>
                <a:ext uri="{FF2B5EF4-FFF2-40B4-BE49-F238E27FC236}">
                  <a16:creationId xmlns:a16="http://schemas.microsoft.com/office/drawing/2014/main" id="{040B2040-6202-4D57-9E4E-FC11AEE66B0C}"/>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grpSp>
      <p:pic>
        <p:nvPicPr>
          <p:cNvPr id="15" name="Bildobjekt 14">
            <a:hlinkClick r:id="rId3" action="ppaction://hlinksldjump"/>
            <a:extLst>
              <a:ext uri="{FF2B5EF4-FFF2-40B4-BE49-F238E27FC236}">
                <a16:creationId xmlns:a16="http://schemas.microsoft.com/office/drawing/2014/main" id="{B9180CE6-8AE2-41A0-A8C1-6671166BB6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pic>
        <p:nvPicPr>
          <p:cNvPr id="4" name="Bildobjekt 3" descr="En bild som visar utrustning, vitvaror, sitter, inomhus&#10;&#10;Beskrivning genererad med hög exakthet">
            <a:extLst>
              <a:ext uri="{FF2B5EF4-FFF2-40B4-BE49-F238E27FC236}">
                <a16:creationId xmlns:a16="http://schemas.microsoft.com/office/drawing/2014/main" id="{D99D1ED6-8EBB-4D24-A7E9-18316B7663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79938" y="101600"/>
            <a:ext cx="6236127" cy="8656510"/>
          </a:xfrm>
          <a:prstGeom prst="rect">
            <a:avLst/>
          </a:prstGeom>
        </p:spPr>
      </p:pic>
    </p:spTree>
    <p:extLst>
      <p:ext uri="{BB962C8B-B14F-4D97-AF65-F5344CB8AC3E}">
        <p14:creationId xmlns:p14="http://schemas.microsoft.com/office/powerpoint/2010/main" val="11212248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3" name="Bildobjekt 2">
            <a:extLst>
              <a:ext uri="{FF2B5EF4-FFF2-40B4-BE49-F238E27FC236}">
                <a16:creationId xmlns:a16="http://schemas.microsoft.com/office/drawing/2014/main" id="{B14FB5D6-1407-4068-B0DE-6FACAE712D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20554" y="430709"/>
            <a:ext cx="7052066" cy="6344767"/>
          </a:xfrm>
          <a:prstGeom prst="rect">
            <a:avLst/>
          </a:prstGeom>
        </p:spPr>
      </p:pic>
      <p:sp>
        <p:nvSpPr>
          <p:cNvPr id="19" name="Google Shape;195;p19">
            <a:extLst>
              <a:ext uri="{FF2B5EF4-FFF2-40B4-BE49-F238E27FC236}">
                <a16:creationId xmlns:a16="http://schemas.microsoft.com/office/drawing/2014/main" id="{9455B09A-54BA-44E6-AD10-FD77A95B4BD6}"/>
              </a:ext>
            </a:extLst>
          </p:cNvPr>
          <p:cNvSpPr txBox="1">
            <a:spLocks noGrp="1"/>
          </p:cNvSpPr>
          <p:nvPr>
            <p:ph type="sldNum" idx="12"/>
          </p:nvPr>
        </p:nvSpPr>
        <p:spPr>
          <a:xfrm>
            <a:off x="11407833" y="6101933"/>
            <a:ext cx="580800" cy="580800"/>
          </a:xfrm>
          <a:prstGeom prst="rect">
            <a:avLst/>
          </a:prstGeom>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fld id="{00000000-1234-1234-1234-123412341234}" type="slidenum">
              <a:rPr lang="en" kern="0"/>
              <a:pPr defTabSz="1219170" fontAlgn="auto">
                <a:spcBef>
                  <a:spcPts val="0"/>
                </a:spcBef>
                <a:spcAft>
                  <a:spcPts val="0"/>
                </a:spcAft>
                <a:buClr>
                  <a:srgbClr val="000000"/>
                </a:buClr>
              </a:pPr>
              <a:t>43</a:t>
            </a:fld>
            <a:endParaRPr kern="0" dirty="0"/>
          </a:p>
        </p:txBody>
      </p:sp>
      <p:sp>
        <p:nvSpPr>
          <p:cNvPr id="20" name="Google Shape;335;p30">
            <a:extLst>
              <a:ext uri="{FF2B5EF4-FFF2-40B4-BE49-F238E27FC236}">
                <a16:creationId xmlns:a16="http://schemas.microsoft.com/office/drawing/2014/main" id="{719B1F97-09F2-4081-9352-B1DCD423CC21}"/>
              </a:ext>
            </a:extLst>
          </p:cNvPr>
          <p:cNvSpPr txBox="1">
            <a:spLocks/>
          </p:cNvSpPr>
          <p:nvPr/>
        </p:nvSpPr>
        <p:spPr>
          <a:xfrm>
            <a:off x="730248" y="1554833"/>
            <a:ext cx="4030151" cy="910800"/>
          </a:xfrm>
          <a:prstGeom prst="rect">
            <a:avLst/>
          </a:prstGeom>
          <a:noFill/>
          <a:ln>
            <a:noFill/>
          </a:ln>
        </p:spPr>
        <p:txBody>
          <a:bodyPr spcFirstLastPara="1" wrap="square" lIns="121860" tIns="121860" rIns="121860" bIns="12186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pPr defTabSz="914400" fontAlgn="auto"/>
            <a:r>
              <a:rPr lang="sv-SE" b="0" kern="0" dirty="0">
                <a:latin typeface="Gotham Bold"/>
              </a:rPr>
              <a:t>Inte bara företag</a:t>
            </a:r>
          </a:p>
        </p:txBody>
      </p:sp>
      <p:sp>
        <p:nvSpPr>
          <p:cNvPr id="21" name="Rubrik 1">
            <a:extLst>
              <a:ext uri="{FF2B5EF4-FFF2-40B4-BE49-F238E27FC236}">
                <a16:creationId xmlns:a16="http://schemas.microsoft.com/office/drawing/2014/main" id="{9E40A098-5984-4BD7-9745-18E0FE96F576}"/>
              </a:ext>
            </a:extLst>
          </p:cNvPr>
          <p:cNvSpPr txBox="1">
            <a:spLocks/>
          </p:cNvSpPr>
          <p:nvPr/>
        </p:nvSpPr>
        <p:spPr bwMode="auto">
          <a:xfrm>
            <a:off x="730249" y="1219217"/>
            <a:ext cx="10972800" cy="323199"/>
          </a:xfrm>
          <a:prstGeom prst="rect">
            <a:avLst/>
          </a:prstGeom>
          <a:noFill/>
          <a:ln w="9525">
            <a:noFill/>
            <a:miter lim="800000"/>
            <a:headEnd/>
            <a:tailEnd/>
          </a:ln>
        </p:spPr>
        <p:txBody>
          <a:bodyPr vert="horz" wrap="square" lIns="91268" tIns="45718" rIns="91268" bIns="45718" numCol="1" anchor="t" anchorCtr="0" compatLnSpc="1">
            <a:prstTxWarp prst="textNoShape">
              <a:avLst/>
            </a:prstTxWarp>
          </a:bodyPr>
          <a:lstStyle>
            <a:lvl1pPr algn="l" defTabSz="457200" rtl="0" eaLnBrk="0" fontAlgn="base" hangingPunct="0">
              <a:spcBef>
                <a:spcPct val="0"/>
              </a:spcBef>
              <a:spcAft>
                <a:spcPct val="0"/>
              </a:spcAft>
              <a:defRPr sz="2400" b="1" kern="1200">
                <a:solidFill>
                  <a:schemeClr val="tx2"/>
                </a:solidFill>
                <a:latin typeface="Arial" charset="0"/>
                <a:ea typeface="ＭＳ Ｐゴシック" pitchFamily="-112" charset="-128"/>
                <a:cs typeface="ＭＳ Ｐゴシック" pitchFamily="-112" charset="-128"/>
              </a:defRPr>
            </a:lvl1pPr>
            <a:lvl2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2pPr>
            <a:lvl3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3pPr>
            <a:lvl4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4pPr>
            <a:lvl5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5pPr>
            <a:lvl6pPr marL="4572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a:lstStyle>
          <a:p>
            <a:r>
              <a:rPr lang="sv-SE" sz="2000" b="0" dirty="0">
                <a:solidFill>
                  <a:schemeClr val="accent4">
                    <a:lumMod val="75000"/>
                    <a:lumOff val="25000"/>
                  </a:schemeClr>
                </a:solidFill>
                <a:latin typeface="Gotham Light" pitchFamily="50" charset="0"/>
              </a:rPr>
              <a:t>HANDELN FÖRÄNDRAS</a:t>
            </a:r>
          </a:p>
        </p:txBody>
      </p:sp>
      <p:pic>
        <p:nvPicPr>
          <p:cNvPr id="7" name="Bildobjekt 6">
            <a:hlinkClick r:id="rId4" action="ppaction://hlinksldjump"/>
            <a:extLst>
              <a:ext uri="{FF2B5EF4-FFF2-40B4-BE49-F238E27FC236}">
                <a16:creationId xmlns:a16="http://schemas.microsoft.com/office/drawing/2014/main" id="{005AF5AD-EDA2-43F6-BB14-77D3ED87F7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35617784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9" name="Google Shape;379;p32"/>
          <p:cNvSpPr txBox="1">
            <a:spLocks noGrp="1"/>
          </p:cNvSpPr>
          <p:nvPr>
            <p:ph type="sldNum" idx="12"/>
          </p:nvPr>
        </p:nvSpPr>
        <p:spPr>
          <a:prstGeom prst="rect">
            <a:avLst/>
          </a:prstGeom>
        </p:spPr>
        <p:txBody>
          <a:bodyPr spcFirstLastPara="1" wrap="square" lIns="121753" tIns="121753" rIns="121753" bIns="121753" anchor="ctr" anchorCtr="0">
            <a:noAutofit/>
          </a:bodyPr>
          <a:lstStyle/>
          <a:p>
            <a:pPr marL="0" marR="0" lvl="0" indent="0" algn="ctr" defTabSz="456171" rtl="0" eaLnBrk="1" fontAlgn="base" latinLnBrk="0" hangingPunct="1">
              <a:lnSpc>
                <a:spcPct val="100000"/>
              </a:lnSpc>
              <a:spcBef>
                <a:spcPct val="0"/>
              </a:spcBef>
              <a:spcAft>
                <a:spcPct val="0"/>
              </a:spcAft>
              <a:buClrTx/>
              <a:buSzTx/>
              <a:buFontTx/>
              <a:buNone/>
              <a:tabLst/>
              <a:defRPr/>
            </a:pPr>
            <a:fld id="{00000000-1234-1234-1234-123412341234}" type="slidenum">
              <a:rPr kumimoji="0" lang="en" sz="1300" b="1" i="0" u="none" strike="noStrike" kern="1200" cap="none" spc="0" normalizeH="0" baseline="0" noProof="0">
                <a:ln>
                  <a:noFill/>
                </a:ln>
                <a:solidFill>
                  <a:srgbClr val="FFFFFF"/>
                </a:solidFill>
                <a:effectLst/>
                <a:uLnTx/>
                <a:uFillTx/>
                <a:latin typeface="Poppins"/>
                <a:sym typeface="Poppins"/>
              </a:rPr>
              <a:pPr marL="0" marR="0" lvl="0" indent="0" algn="ctr" defTabSz="456171" rtl="0" eaLnBrk="1" fontAlgn="base" latinLnBrk="0" hangingPunct="1">
                <a:lnSpc>
                  <a:spcPct val="100000"/>
                </a:lnSpc>
                <a:spcBef>
                  <a:spcPct val="0"/>
                </a:spcBef>
                <a:spcAft>
                  <a:spcPct val="0"/>
                </a:spcAft>
                <a:buClrTx/>
                <a:buSzTx/>
                <a:buFontTx/>
                <a:buNone/>
                <a:tabLst/>
                <a:defRPr/>
              </a:pPr>
              <a:t>44</a:t>
            </a:fld>
            <a:endParaRPr kumimoji="0" sz="1300" b="1" i="0" u="none" strike="noStrike" kern="1200" cap="none" spc="0" normalizeH="0" baseline="0" noProof="0">
              <a:ln>
                <a:noFill/>
              </a:ln>
              <a:solidFill>
                <a:srgbClr val="FFFFFF"/>
              </a:solidFill>
              <a:effectLst/>
              <a:uLnTx/>
              <a:uFillTx/>
              <a:latin typeface="Poppins"/>
              <a:sym typeface="Poppins"/>
            </a:endParaRPr>
          </a:p>
        </p:txBody>
      </p:sp>
      <p:pic>
        <p:nvPicPr>
          <p:cNvPr id="5" name="Bildobjekt 4" descr="Z_1995">
            <a:extLst>
              <a:ext uri="{FF2B5EF4-FFF2-40B4-BE49-F238E27FC236}">
                <a16:creationId xmlns:a16="http://schemas.microsoft.com/office/drawing/2014/main" id="{2DC78534-59C6-4D77-9B36-C546D9D90F0C}"/>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1932385" y="857251"/>
            <a:ext cx="9402040" cy="5803845"/>
          </a:xfrm>
          <a:prstGeom prst="rect">
            <a:avLst/>
          </a:prstGeom>
          <a:noFill/>
          <a:ln>
            <a:noFill/>
          </a:ln>
        </p:spPr>
      </p:pic>
      <p:pic>
        <p:nvPicPr>
          <p:cNvPr id="4" name="Bildobjekt 3">
            <a:hlinkClick r:id="rId4" action="ppaction://hlinksldjump"/>
            <a:extLst>
              <a:ext uri="{FF2B5EF4-FFF2-40B4-BE49-F238E27FC236}">
                <a16:creationId xmlns:a16="http://schemas.microsoft.com/office/drawing/2014/main" id="{A693B11D-5040-4E52-BB1F-089FF5B4BC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780621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9" name="Google Shape;379;p32"/>
          <p:cNvSpPr txBox="1">
            <a:spLocks noGrp="1"/>
          </p:cNvSpPr>
          <p:nvPr>
            <p:ph type="sldNum" idx="12"/>
          </p:nvPr>
        </p:nvSpPr>
        <p:spPr>
          <a:prstGeom prst="rect">
            <a:avLst/>
          </a:prstGeom>
        </p:spPr>
        <p:txBody>
          <a:bodyPr spcFirstLastPara="1" wrap="square" lIns="121753" tIns="121753" rIns="121753" bIns="121753" anchor="ctr" anchorCtr="0">
            <a:noAutofit/>
          </a:bodyPr>
          <a:lstStyle/>
          <a:p>
            <a:pPr marL="0" marR="0" lvl="0" indent="0" algn="ctr" defTabSz="456171" rtl="0" eaLnBrk="1" fontAlgn="base" latinLnBrk="0" hangingPunct="1">
              <a:lnSpc>
                <a:spcPct val="100000"/>
              </a:lnSpc>
              <a:spcBef>
                <a:spcPct val="0"/>
              </a:spcBef>
              <a:spcAft>
                <a:spcPct val="0"/>
              </a:spcAft>
              <a:buClrTx/>
              <a:buSzTx/>
              <a:buFontTx/>
              <a:buNone/>
              <a:tabLst/>
              <a:defRPr/>
            </a:pPr>
            <a:fld id="{00000000-1234-1234-1234-123412341234}" type="slidenum">
              <a:rPr kumimoji="0" lang="en" sz="1300" b="1" i="0" u="none" strike="noStrike" kern="1200" cap="none" spc="0" normalizeH="0" baseline="0" noProof="0">
                <a:ln>
                  <a:noFill/>
                </a:ln>
                <a:solidFill>
                  <a:srgbClr val="FFFFFF"/>
                </a:solidFill>
                <a:effectLst/>
                <a:uLnTx/>
                <a:uFillTx/>
                <a:latin typeface="Poppins"/>
                <a:sym typeface="Poppins"/>
              </a:rPr>
              <a:pPr marL="0" marR="0" lvl="0" indent="0" algn="ctr" defTabSz="456171" rtl="0" eaLnBrk="1" fontAlgn="base" latinLnBrk="0" hangingPunct="1">
                <a:lnSpc>
                  <a:spcPct val="100000"/>
                </a:lnSpc>
                <a:spcBef>
                  <a:spcPct val="0"/>
                </a:spcBef>
                <a:spcAft>
                  <a:spcPct val="0"/>
                </a:spcAft>
                <a:buClrTx/>
                <a:buSzTx/>
                <a:buFontTx/>
                <a:buNone/>
                <a:tabLst/>
                <a:defRPr/>
              </a:pPr>
              <a:t>45</a:t>
            </a:fld>
            <a:endParaRPr kumimoji="0" sz="1300" b="1" i="0" u="none" strike="noStrike" kern="1200" cap="none" spc="0" normalizeH="0" baseline="0" noProof="0">
              <a:ln>
                <a:noFill/>
              </a:ln>
              <a:solidFill>
                <a:srgbClr val="FFFFFF"/>
              </a:solidFill>
              <a:effectLst/>
              <a:uLnTx/>
              <a:uFillTx/>
              <a:latin typeface="Poppins"/>
              <a:sym typeface="Poppins"/>
            </a:endParaRPr>
          </a:p>
        </p:txBody>
      </p:sp>
      <p:pic>
        <p:nvPicPr>
          <p:cNvPr id="5" name="Bildobjekt 4" descr="Z_2011">
            <a:extLst>
              <a:ext uri="{FF2B5EF4-FFF2-40B4-BE49-F238E27FC236}">
                <a16:creationId xmlns:a16="http://schemas.microsoft.com/office/drawing/2014/main" id="{F41FEAC3-67BE-4D0E-BFC5-E075C20D7352}"/>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1932385" y="857251"/>
            <a:ext cx="9402040" cy="5803845"/>
          </a:xfrm>
          <a:prstGeom prst="rect">
            <a:avLst/>
          </a:prstGeom>
          <a:noFill/>
          <a:ln>
            <a:noFill/>
          </a:ln>
        </p:spPr>
      </p:pic>
      <p:pic>
        <p:nvPicPr>
          <p:cNvPr id="4" name="Bildobjekt 3">
            <a:hlinkClick r:id="rId4" action="ppaction://hlinksldjump"/>
            <a:extLst>
              <a:ext uri="{FF2B5EF4-FFF2-40B4-BE49-F238E27FC236}">
                <a16:creationId xmlns:a16="http://schemas.microsoft.com/office/drawing/2014/main" id="{5890F517-6608-46B1-9400-F12AD048D3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134368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7000"/>
            <a:lum/>
            <a:extLst>
              <a:ext uri="{28A0092B-C50C-407E-A947-70E740481C1C}">
                <a14:useLocalDpi xmlns:a14="http://schemas.microsoft.com/office/drawing/2010/main"/>
              </a:ext>
            </a:extLst>
          </a:blip>
          <a:srcRect/>
          <a:stretch>
            <a:fillRect l="4000"/>
          </a:stretch>
        </a:blipFill>
        <a:effectLst/>
      </p:bgPr>
    </p:bg>
    <p:spTree>
      <p:nvGrpSpPr>
        <p:cNvPr id="1" name="Shape 187"/>
        <p:cNvGrpSpPr/>
        <p:nvPr/>
      </p:nvGrpSpPr>
      <p:grpSpPr>
        <a:xfrm>
          <a:off x="0" y="0"/>
          <a:ext cx="0" cy="0"/>
          <a:chOff x="0" y="0"/>
          <a:chExt cx="0" cy="0"/>
        </a:xfrm>
      </p:grpSpPr>
      <p:sp>
        <p:nvSpPr>
          <p:cNvPr id="6" name="Ellips 5">
            <a:extLst>
              <a:ext uri="{FF2B5EF4-FFF2-40B4-BE49-F238E27FC236}">
                <a16:creationId xmlns:a16="http://schemas.microsoft.com/office/drawing/2014/main" id="{C4FEEDB9-AEEB-4102-B91A-5A83B904B1A6}"/>
              </a:ext>
            </a:extLst>
          </p:cNvPr>
          <p:cNvSpPr/>
          <p:nvPr/>
        </p:nvSpPr>
        <p:spPr>
          <a:xfrm>
            <a:off x="1568124" y="1265880"/>
            <a:ext cx="1427748" cy="1427748"/>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5" name="Google Shape;195;p19"/>
          <p:cNvSpPr txBox="1">
            <a:spLocks noGrp="1"/>
          </p:cNvSpPr>
          <p:nvPr>
            <p:ph type="sldNum" idx="12"/>
          </p:nvPr>
        </p:nvSpPr>
        <p:spPr>
          <a:prstGeom prst="rect">
            <a:avLst/>
          </a:prstGeom>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fld id="{00000000-1234-1234-1234-123412341234}" type="slidenum">
              <a:rPr lang="en" kern="0"/>
              <a:pPr defTabSz="1219170" fontAlgn="auto">
                <a:spcBef>
                  <a:spcPts val="0"/>
                </a:spcBef>
                <a:spcAft>
                  <a:spcPts val="0"/>
                </a:spcAft>
                <a:buClr>
                  <a:srgbClr val="000000"/>
                </a:buClr>
              </a:pPr>
              <a:t>46</a:t>
            </a:fld>
            <a:endParaRPr kern="0" dirty="0"/>
          </a:p>
        </p:txBody>
      </p:sp>
      <p:sp>
        <p:nvSpPr>
          <p:cNvPr id="32" name="Ellips 31">
            <a:extLst>
              <a:ext uri="{FF2B5EF4-FFF2-40B4-BE49-F238E27FC236}">
                <a16:creationId xmlns:a16="http://schemas.microsoft.com/office/drawing/2014/main" id="{2E533139-8988-4D2E-8B51-9E787F219155}"/>
              </a:ext>
            </a:extLst>
          </p:cNvPr>
          <p:cNvSpPr/>
          <p:nvPr/>
        </p:nvSpPr>
        <p:spPr>
          <a:xfrm>
            <a:off x="3085026" y="4392368"/>
            <a:ext cx="884368" cy="884368"/>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Ellips 32">
            <a:extLst>
              <a:ext uri="{FF2B5EF4-FFF2-40B4-BE49-F238E27FC236}">
                <a16:creationId xmlns:a16="http://schemas.microsoft.com/office/drawing/2014/main" id="{8C0EA0DE-D865-4850-A32F-9BDC126BD2DE}"/>
              </a:ext>
            </a:extLst>
          </p:cNvPr>
          <p:cNvSpPr/>
          <p:nvPr/>
        </p:nvSpPr>
        <p:spPr>
          <a:xfrm>
            <a:off x="5147965" y="425301"/>
            <a:ext cx="1947921" cy="1947921"/>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Ellips 33">
            <a:extLst>
              <a:ext uri="{FF2B5EF4-FFF2-40B4-BE49-F238E27FC236}">
                <a16:creationId xmlns:a16="http://schemas.microsoft.com/office/drawing/2014/main" id="{32BC2FEC-0A49-4007-9EFA-4C9BE6D4CDD1}"/>
              </a:ext>
            </a:extLst>
          </p:cNvPr>
          <p:cNvSpPr/>
          <p:nvPr/>
        </p:nvSpPr>
        <p:spPr>
          <a:xfrm>
            <a:off x="9422590" y="2291541"/>
            <a:ext cx="1745021" cy="1745021"/>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Ellips 34">
            <a:extLst>
              <a:ext uri="{FF2B5EF4-FFF2-40B4-BE49-F238E27FC236}">
                <a16:creationId xmlns:a16="http://schemas.microsoft.com/office/drawing/2014/main" id="{0701DE57-2FC8-4054-9B92-AF9044807F56}"/>
              </a:ext>
            </a:extLst>
          </p:cNvPr>
          <p:cNvSpPr/>
          <p:nvPr/>
        </p:nvSpPr>
        <p:spPr>
          <a:xfrm>
            <a:off x="6668717" y="3259049"/>
            <a:ext cx="427169" cy="427169"/>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Ellips 36">
            <a:extLst>
              <a:ext uri="{FF2B5EF4-FFF2-40B4-BE49-F238E27FC236}">
                <a16:creationId xmlns:a16="http://schemas.microsoft.com/office/drawing/2014/main" id="{FA107561-D500-430D-BD19-9EA312C2B9D7}"/>
              </a:ext>
            </a:extLst>
          </p:cNvPr>
          <p:cNvSpPr/>
          <p:nvPr/>
        </p:nvSpPr>
        <p:spPr>
          <a:xfrm>
            <a:off x="7398633" y="2594979"/>
            <a:ext cx="427169" cy="427169"/>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Ellips 37">
            <a:extLst>
              <a:ext uri="{FF2B5EF4-FFF2-40B4-BE49-F238E27FC236}">
                <a16:creationId xmlns:a16="http://schemas.microsoft.com/office/drawing/2014/main" id="{1A38B120-5DAD-4D2A-8431-C275B5E9EB2D}"/>
              </a:ext>
            </a:extLst>
          </p:cNvPr>
          <p:cNvSpPr/>
          <p:nvPr/>
        </p:nvSpPr>
        <p:spPr>
          <a:xfrm>
            <a:off x="8294650" y="707155"/>
            <a:ext cx="702630" cy="702630"/>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Båge 14">
            <a:extLst>
              <a:ext uri="{FF2B5EF4-FFF2-40B4-BE49-F238E27FC236}">
                <a16:creationId xmlns:a16="http://schemas.microsoft.com/office/drawing/2014/main" id="{DFCD349F-003F-4185-A2D2-D4C671118507}"/>
              </a:ext>
            </a:extLst>
          </p:cNvPr>
          <p:cNvSpPr/>
          <p:nvPr/>
        </p:nvSpPr>
        <p:spPr>
          <a:xfrm rot="18692728">
            <a:off x="2791296" y="602207"/>
            <a:ext cx="2767908" cy="2234399"/>
          </a:xfrm>
          <a:prstGeom prst="arc">
            <a:avLst>
              <a:gd name="adj1" fmla="val 14434835"/>
              <a:gd name="adj2" fmla="val 719773"/>
            </a:avLst>
          </a:prstGeom>
          <a:ln w="95250" cap="flat">
            <a:headEnd type="triangle" w="lg" len="sm"/>
            <a:tailEnd type="triangle" w="lg" len="sm"/>
          </a:ln>
          <a:effectLst>
            <a:outerShdw blurRad="50800" dist="38100" dir="2700000" algn="tl" rotWithShape="0">
              <a:prstClr val="black">
                <a:alpha val="33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4" name="Båge 43">
            <a:extLst>
              <a:ext uri="{FF2B5EF4-FFF2-40B4-BE49-F238E27FC236}">
                <a16:creationId xmlns:a16="http://schemas.microsoft.com/office/drawing/2014/main" id="{3AA00E1D-8675-4B07-8287-8C109E1E011C}"/>
              </a:ext>
            </a:extLst>
          </p:cNvPr>
          <p:cNvSpPr/>
          <p:nvPr/>
        </p:nvSpPr>
        <p:spPr>
          <a:xfrm rot="13230600">
            <a:off x="1580497" y="3020627"/>
            <a:ext cx="3427225" cy="1903192"/>
          </a:xfrm>
          <a:prstGeom prst="arc">
            <a:avLst>
              <a:gd name="adj1" fmla="val 14720659"/>
              <a:gd name="adj2" fmla="val 211018"/>
            </a:avLst>
          </a:prstGeom>
          <a:ln w="76200" cap="flat">
            <a:headEnd type="triangle" w="lg" len="sm"/>
            <a:tailEnd type="triangle" w="lg" len="sm"/>
          </a:ln>
          <a:effectLst>
            <a:outerShdw blurRad="50800" dist="38100" dir="2700000" algn="tl" rotWithShape="0">
              <a:prstClr val="black">
                <a:alpha val="33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5" name="Båge 44">
            <a:extLst>
              <a:ext uri="{FF2B5EF4-FFF2-40B4-BE49-F238E27FC236}">
                <a16:creationId xmlns:a16="http://schemas.microsoft.com/office/drawing/2014/main" id="{EFE9A4DB-30CE-441D-8D75-AEEB36A5F4AF}"/>
              </a:ext>
            </a:extLst>
          </p:cNvPr>
          <p:cNvSpPr/>
          <p:nvPr/>
        </p:nvSpPr>
        <p:spPr>
          <a:xfrm rot="11854106">
            <a:off x="5683299" y="1884870"/>
            <a:ext cx="1547917" cy="1713604"/>
          </a:xfrm>
          <a:prstGeom prst="arc">
            <a:avLst>
              <a:gd name="adj1" fmla="val 14921478"/>
              <a:gd name="adj2" fmla="val 478909"/>
            </a:avLst>
          </a:prstGeom>
          <a:ln w="95250" cap="flat">
            <a:headEnd type="triangle" w="lg" len="sm"/>
            <a:tailEnd type="triangle" w="lg" len="sm"/>
          </a:ln>
          <a:effectLst>
            <a:outerShdw blurRad="50800" dist="38100" dir="2700000" algn="tl" rotWithShape="0">
              <a:prstClr val="black">
                <a:alpha val="33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6" name="Båge 45">
            <a:extLst>
              <a:ext uri="{FF2B5EF4-FFF2-40B4-BE49-F238E27FC236}">
                <a16:creationId xmlns:a16="http://schemas.microsoft.com/office/drawing/2014/main" id="{2EC4BEA8-820C-4990-8BAC-C913EFD32541}"/>
              </a:ext>
            </a:extLst>
          </p:cNvPr>
          <p:cNvSpPr/>
          <p:nvPr/>
        </p:nvSpPr>
        <p:spPr>
          <a:xfrm rot="19555393">
            <a:off x="6825707" y="421420"/>
            <a:ext cx="1547917" cy="1713604"/>
          </a:xfrm>
          <a:prstGeom prst="arc">
            <a:avLst>
              <a:gd name="adj1" fmla="val 14921478"/>
              <a:gd name="adj2" fmla="val 478909"/>
            </a:avLst>
          </a:prstGeom>
          <a:ln w="85725" cap="flat">
            <a:headEnd type="triangle" w="lg" len="sm"/>
            <a:tailEnd type="triangle" w="lg" len="sm"/>
          </a:ln>
          <a:effectLst>
            <a:outerShdw blurRad="50800" dist="38100" dir="2700000" algn="tl" rotWithShape="0">
              <a:prstClr val="black">
                <a:alpha val="33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7" name="Båge 46">
            <a:extLst>
              <a:ext uri="{FF2B5EF4-FFF2-40B4-BE49-F238E27FC236}">
                <a16:creationId xmlns:a16="http://schemas.microsoft.com/office/drawing/2014/main" id="{E6D0C991-C349-46CC-BAD8-2C63DE016028}"/>
              </a:ext>
            </a:extLst>
          </p:cNvPr>
          <p:cNvSpPr/>
          <p:nvPr/>
        </p:nvSpPr>
        <p:spPr>
          <a:xfrm rot="20346247">
            <a:off x="6076525" y="1580693"/>
            <a:ext cx="3430900" cy="2725493"/>
          </a:xfrm>
          <a:prstGeom prst="arc">
            <a:avLst>
              <a:gd name="adj1" fmla="val 16064221"/>
              <a:gd name="adj2" fmla="val 587600"/>
            </a:avLst>
          </a:prstGeom>
          <a:ln w="101600" cap="flat">
            <a:headEnd type="triangle" w="lg" len="sm"/>
            <a:tailEnd type="triangle" w="lg" len="med"/>
          </a:ln>
          <a:effectLst>
            <a:outerShdw blurRad="50800" dist="38100" dir="2700000" algn="tl" rotWithShape="0">
              <a:prstClr val="black">
                <a:alpha val="33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8" name="Båge 47">
            <a:extLst>
              <a:ext uri="{FF2B5EF4-FFF2-40B4-BE49-F238E27FC236}">
                <a16:creationId xmlns:a16="http://schemas.microsoft.com/office/drawing/2014/main" id="{1DDAA8E4-E680-46EB-A770-189B437D850D}"/>
              </a:ext>
            </a:extLst>
          </p:cNvPr>
          <p:cNvSpPr/>
          <p:nvPr/>
        </p:nvSpPr>
        <p:spPr>
          <a:xfrm rot="21017729">
            <a:off x="10155314" y="2029270"/>
            <a:ext cx="2431172" cy="1985755"/>
          </a:xfrm>
          <a:prstGeom prst="arc">
            <a:avLst>
              <a:gd name="adj1" fmla="val 14946099"/>
              <a:gd name="adj2" fmla="val 211018"/>
            </a:avLst>
          </a:prstGeom>
          <a:ln w="117475" cap="flat" cmpd="sng">
            <a:prstDash val="sysDot"/>
            <a:headEnd type="triangle" w="lg" len="lg"/>
            <a:tailEnd type="none" w="lg" len="lg"/>
          </a:ln>
          <a:effectLst>
            <a:outerShdw blurRad="50800" dist="38100" dir="2700000" algn="tl" rotWithShape="0">
              <a:prstClr val="black">
                <a:alpha val="33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0" name="Båge 49">
            <a:extLst>
              <a:ext uri="{FF2B5EF4-FFF2-40B4-BE49-F238E27FC236}">
                <a16:creationId xmlns:a16="http://schemas.microsoft.com/office/drawing/2014/main" id="{6BD635E2-F43A-44D4-8BCB-679ECA044914}"/>
              </a:ext>
            </a:extLst>
          </p:cNvPr>
          <p:cNvSpPr/>
          <p:nvPr/>
        </p:nvSpPr>
        <p:spPr>
          <a:xfrm rot="8736969">
            <a:off x="-950205" y="1125557"/>
            <a:ext cx="2431172" cy="1985755"/>
          </a:xfrm>
          <a:prstGeom prst="arc">
            <a:avLst>
              <a:gd name="adj1" fmla="val 14946099"/>
              <a:gd name="adj2" fmla="val 211018"/>
            </a:avLst>
          </a:prstGeom>
          <a:ln w="101600" cap="flat" cmpd="sng">
            <a:prstDash val="sysDot"/>
            <a:headEnd type="triangle" w="lg" len="lg"/>
            <a:tailEnd type="none" w="lg" len="lg"/>
          </a:ln>
          <a:effectLst>
            <a:outerShdw blurRad="50800" dist="38100" dir="2700000" algn="tl" rotWithShape="0">
              <a:prstClr val="black">
                <a:alpha val="33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6" name="textruta 15">
            <a:extLst>
              <a:ext uri="{FF2B5EF4-FFF2-40B4-BE49-F238E27FC236}">
                <a16:creationId xmlns:a16="http://schemas.microsoft.com/office/drawing/2014/main" id="{583DDE93-2801-4966-8142-7BDCD7985E0C}"/>
              </a:ext>
            </a:extLst>
          </p:cNvPr>
          <p:cNvSpPr txBox="1"/>
          <p:nvPr/>
        </p:nvSpPr>
        <p:spPr>
          <a:xfrm>
            <a:off x="5410294" y="1081937"/>
            <a:ext cx="1472007" cy="584775"/>
          </a:xfrm>
          <a:prstGeom prst="rect">
            <a:avLst/>
          </a:prstGeom>
          <a:noFill/>
        </p:spPr>
        <p:txBody>
          <a:bodyPr wrap="square" rtlCol="0">
            <a:spAutoFit/>
          </a:bodyPr>
          <a:lstStyle/>
          <a:p>
            <a:pPr algn="ctr"/>
            <a:r>
              <a:rPr lang="sv-SE" sz="1600" b="1" dirty="0"/>
              <a:t>3 998 mdr $</a:t>
            </a:r>
          </a:p>
          <a:p>
            <a:pPr algn="ctr"/>
            <a:r>
              <a:rPr lang="sv-SE" sz="1600" b="1" dirty="0"/>
              <a:t>(27 %)</a:t>
            </a:r>
          </a:p>
        </p:txBody>
      </p:sp>
      <p:sp>
        <p:nvSpPr>
          <p:cNvPr id="52" name="textruta 51">
            <a:extLst>
              <a:ext uri="{FF2B5EF4-FFF2-40B4-BE49-F238E27FC236}">
                <a16:creationId xmlns:a16="http://schemas.microsoft.com/office/drawing/2014/main" id="{B34756D5-7267-4371-A536-FDE5D7471C8A}"/>
              </a:ext>
            </a:extLst>
          </p:cNvPr>
          <p:cNvSpPr txBox="1"/>
          <p:nvPr/>
        </p:nvSpPr>
        <p:spPr>
          <a:xfrm>
            <a:off x="9559096" y="2887858"/>
            <a:ext cx="1472007" cy="584775"/>
          </a:xfrm>
          <a:prstGeom prst="rect">
            <a:avLst/>
          </a:prstGeom>
          <a:noFill/>
        </p:spPr>
        <p:txBody>
          <a:bodyPr wrap="square" rtlCol="0">
            <a:spAutoFit/>
          </a:bodyPr>
          <a:lstStyle/>
          <a:p>
            <a:pPr algn="ctr"/>
            <a:r>
              <a:rPr lang="sv-SE" sz="1600" b="1" dirty="0"/>
              <a:t>2 464 mdr $</a:t>
            </a:r>
          </a:p>
          <a:p>
            <a:pPr algn="ctr"/>
            <a:r>
              <a:rPr lang="sv-SE" sz="1600" b="1" dirty="0"/>
              <a:t>(17 %)</a:t>
            </a:r>
          </a:p>
        </p:txBody>
      </p:sp>
      <p:sp>
        <p:nvSpPr>
          <p:cNvPr id="53" name="textruta 52">
            <a:extLst>
              <a:ext uri="{FF2B5EF4-FFF2-40B4-BE49-F238E27FC236}">
                <a16:creationId xmlns:a16="http://schemas.microsoft.com/office/drawing/2014/main" id="{BD12D1AC-4B1B-4BE1-9E1E-F273DA8EE36B}"/>
              </a:ext>
            </a:extLst>
          </p:cNvPr>
          <p:cNvSpPr txBox="1"/>
          <p:nvPr/>
        </p:nvSpPr>
        <p:spPr>
          <a:xfrm>
            <a:off x="1568124" y="1718182"/>
            <a:ext cx="1504464" cy="597669"/>
          </a:xfrm>
          <a:prstGeom prst="rect">
            <a:avLst/>
          </a:prstGeom>
          <a:noFill/>
        </p:spPr>
        <p:txBody>
          <a:bodyPr wrap="square" rtlCol="0">
            <a:spAutoFit/>
          </a:bodyPr>
          <a:lstStyle/>
          <a:p>
            <a:pPr algn="ctr"/>
            <a:r>
              <a:rPr lang="sv-SE" sz="1600" b="1" dirty="0"/>
              <a:t>956 mdr $</a:t>
            </a:r>
          </a:p>
          <a:p>
            <a:pPr algn="ctr"/>
            <a:r>
              <a:rPr lang="sv-SE" sz="1600" b="1" dirty="0"/>
              <a:t>(6 %)</a:t>
            </a:r>
          </a:p>
        </p:txBody>
      </p:sp>
      <p:sp>
        <p:nvSpPr>
          <p:cNvPr id="54" name="textruta 53">
            <a:extLst>
              <a:ext uri="{FF2B5EF4-FFF2-40B4-BE49-F238E27FC236}">
                <a16:creationId xmlns:a16="http://schemas.microsoft.com/office/drawing/2014/main" id="{F57993F2-77F2-4752-81DC-3C3A66B00B46}"/>
              </a:ext>
            </a:extLst>
          </p:cNvPr>
          <p:cNvSpPr txBox="1"/>
          <p:nvPr/>
        </p:nvSpPr>
        <p:spPr>
          <a:xfrm>
            <a:off x="2774978" y="5283327"/>
            <a:ext cx="1504464" cy="597669"/>
          </a:xfrm>
          <a:prstGeom prst="rect">
            <a:avLst/>
          </a:prstGeom>
          <a:noFill/>
        </p:spPr>
        <p:txBody>
          <a:bodyPr wrap="square" rtlCol="0">
            <a:spAutoFit/>
          </a:bodyPr>
          <a:lstStyle/>
          <a:p>
            <a:pPr algn="ctr"/>
            <a:r>
              <a:rPr lang="sv-SE" sz="1600" b="1" dirty="0"/>
              <a:t>148 mdr $</a:t>
            </a:r>
          </a:p>
          <a:p>
            <a:pPr algn="ctr"/>
            <a:r>
              <a:rPr lang="sv-SE" sz="1600" b="1" dirty="0"/>
              <a:t>(1 %)</a:t>
            </a:r>
          </a:p>
        </p:txBody>
      </p:sp>
      <p:sp>
        <p:nvSpPr>
          <p:cNvPr id="55" name="textruta 54">
            <a:extLst>
              <a:ext uri="{FF2B5EF4-FFF2-40B4-BE49-F238E27FC236}">
                <a16:creationId xmlns:a16="http://schemas.microsoft.com/office/drawing/2014/main" id="{1CA5447A-E4E6-475C-8551-1A88B8B58E62}"/>
              </a:ext>
            </a:extLst>
          </p:cNvPr>
          <p:cNvSpPr txBox="1"/>
          <p:nvPr/>
        </p:nvSpPr>
        <p:spPr>
          <a:xfrm>
            <a:off x="6135306" y="3816632"/>
            <a:ext cx="1504464" cy="597669"/>
          </a:xfrm>
          <a:prstGeom prst="rect">
            <a:avLst/>
          </a:prstGeom>
          <a:noFill/>
        </p:spPr>
        <p:txBody>
          <a:bodyPr wrap="square" rtlCol="0">
            <a:spAutoFit/>
          </a:bodyPr>
          <a:lstStyle/>
          <a:p>
            <a:pPr algn="ctr"/>
            <a:r>
              <a:rPr lang="sv-SE" sz="1600" b="1" dirty="0"/>
              <a:t>62 mdr $</a:t>
            </a:r>
          </a:p>
          <a:p>
            <a:pPr algn="ctr"/>
            <a:r>
              <a:rPr lang="sv-SE" sz="1600" b="1" dirty="0"/>
              <a:t>(0,4 %)</a:t>
            </a:r>
          </a:p>
        </p:txBody>
      </p:sp>
      <p:sp>
        <p:nvSpPr>
          <p:cNvPr id="56" name="textruta 55">
            <a:extLst>
              <a:ext uri="{FF2B5EF4-FFF2-40B4-BE49-F238E27FC236}">
                <a16:creationId xmlns:a16="http://schemas.microsoft.com/office/drawing/2014/main" id="{7CAC2FF7-44FE-44C9-B127-53A0887E924D}"/>
              </a:ext>
            </a:extLst>
          </p:cNvPr>
          <p:cNvSpPr txBox="1"/>
          <p:nvPr/>
        </p:nvSpPr>
        <p:spPr>
          <a:xfrm>
            <a:off x="7187263" y="3043306"/>
            <a:ext cx="1504464" cy="597669"/>
          </a:xfrm>
          <a:prstGeom prst="rect">
            <a:avLst/>
          </a:prstGeom>
          <a:noFill/>
        </p:spPr>
        <p:txBody>
          <a:bodyPr wrap="square" rtlCol="0">
            <a:spAutoFit/>
          </a:bodyPr>
          <a:lstStyle/>
          <a:p>
            <a:pPr algn="ctr"/>
            <a:r>
              <a:rPr lang="sv-SE" sz="1600" b="1" dirty="0"/>
              <a:t>89 mdr $</a:t>
            </a:r>
          </a:p>
          <a:p>
            <a:pPr algn="ctr"/>
            <a:r>
              <a:rPr lang="sv-SE" sz="1600" b="1" dirty="0"/>
              <a:t>(0,6 %)</a:t>
            </a:r>
          </a:p>
        </p:txBody>
      </p:sp>
      <p:sp>
        <p:nvSpPr>
          <p:cNvPr id="57" name="textruta 56">
            <a:extLst>
              <a:ext uri="{FF2B5EF4-FFF2-40B4-BE49-F238E27FC236}">
                <a16:creationId xmlns:a16="http://schemas.microsoft.com/office/drawing/2014/main" id="{4194AB31-20A9-4A20-9EA7-DA43CB55D019}"/>
              </a:ext>
            </a:extLst>
          </p:cNvPr>
          <p:cNvSpPr txBox="1"/>
          <p:nvPr/>
        </p:nvSpPr>
        <p:spPr>
          <a:xfrm>
            <a:off x="8784087" y="787206"/>
            <a:ext cx="1504464" cy="597669"/>
          </a:xfrm>
          <a:prstGeom prst="rect">
            <a:avLst/>
          </a:prstGeom>
          <a:noFill/>
        </p:spPr>
        <p:txBody>
          <a:bodyPr wrap="square" rtlCol="0">
            <a:spAutoFit/>
          </a:bodyPr>
          <a:lstStyle/>
          <a:p>
            <a:pPr algn="ctr"/>
            <a:r>
              <a:rPr lang="sv-SE" sz="1600" b="1" dirty="0"/>
              <a:t>109 mdr $</a:t>
            </a:r>
          </a:p>
          <a:p>
            <a:pPr algn="ctr"/>
            <a:r>
              <a:rPr lang="sv-SE" sz="1600" b="1" dirty="0"/>
              <a:t>(0,7 %)</a:t>
            </a:r>
          </a:p>
        </p:txBody>
      </p:sp>
      <p:cxnSp>
        <p:nvCxnSpPr>
          <p:cNvPr id="41" name="Rak pilkoppling 40">
            <a:extLst>
              <a:ext uri="{FF2B5EF4-FFF2-40B4-BE49-F238E27FC236}">
                <a16:creationId xmlns:a16="http://schemas.microsoft.com/office/drawing/2014/main" id="{4091A23F-A90E-44D6-B7E8-F23C3D7AD446}"/>
              </a:ext>
            </a:extLst>
          </p:cNvPr>
          <p:cNvCxnSpPr/>
          <p:nvPr/>
        </p:nvCxnSpPr>
        <p:spPr>
          <a:xfrm flipV="1">
            <a:off x="8760900" y="1761099"/>
            <a:ext cx="0" cy="40384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textruta 61">
            <a:extLst>
              <a:ext uri="{FF2B5EF4-FFF2-40B4-BE49-F238E27FC236}">
                <a16:creationId xmlns:a16="http://schemas.microsoft.com/office/drawing/2014/main" id="{9093D77F-4CDC-4AAF-9999-4043BE1AD70A}"/>
              </a:ext>
            </a:extLst>
          </p:cNvPr>
          <p:cNvSpPr txBox="1"/>
          <p:nvPr/>
        </p:nvSpPr>
        <p:spPr>
          <a:xfrm>
            <a:off x="8031855" y="5953667"/>
            <a:ext cx="1504464" cy="597669"/>
          </a:xfrm>
          <a:prstGeom prst="rect">
            <a:avLst/>
          </a:prstGeom>
          <a:noFill/>
        </p:spPr>
        <p:txBody>
          <a:bodyPr wrap="square" rtlCol="0">
            <a:spAutoFit/>
          </a:bodyPr>
          <a:lstStyle/>
          <a:p>
            <a:pPr algn="ctr"/>
            <a:r>
              <a:rPr lang="sv-SE" sz="1600" b="1" dirty="0"/>
              <a:t>1 332 mdr $</a:t>
            </a:r>
          </a:p>
          <a:p>
            <a:pPr algn="ctr"/>
            <a:r>
              <a:rPr lang="sv-SE" sz="1600" b="1" dirty="0"/>
              <a:t>(9 %)</a:t>
            </a:r>
          </a:p>
        </p:txBody>
      </p:sp>
      <p:cxnSp>
        <p:nvCxnSpPr>
          <p:cNvPr id="63" name="Rak pilkoppling 62">
            <a:extLst>
              <a:ext uri="{FF2B5EF4-FFF2-40B4-BE49-F238E27FC236}">
                <a16:creationId xmlns:a16="http://schemas.microsoft.com/office/drawing/2014/main" id="{1E8D36A5-67EF-4BAF-B7CC-AEF75BB8D7F6}"/>
              </a:ext>
            </a:extLst>
          </p:cNvPr>
          <p:cNvCxnSpPr>
            <a:cxnSpLocks/>
          </p:cNvCxnSpPr>
          <p:nvPr/>
        </p:nvCxnSpPr>
        <p:spPr>
          <a:xfrm flipV="1">
            <a:off x="5703297" y="3259052"/>
            <a:ext cx="0" cy="254047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0" name="textruta 69">
            <a:extLst>
              <a:ext uri="{FF2B5EF4-FFF2-40B4-BE49-F238E27FC236}">
                <a16:creationId xmlns:a16="http://schemas.microsoft.com/office/drawing/2014/main" id="{B588FEFD-2B1A-4451-ADED-C0997394B8CC}"/>
              </a:ext>
            </a:extLst>
          </p:cNvPr>
          <p:cNvSpPr txBox="1"/>
          <p:nvPr/>
        </p:nvSpPr>
        <p:spPr>
          <a:xfrm>
            <a:off x="2730719" y="73259"/>
            <a:ext cx="1504464" cy="597669"/>
          </a:xfrm>
          <a:prstGeom prst="rect">
            <a:avLst/>
          </a:prstGeom>
          <a:noFill/>
        </p:spPr>
        <p:txBody>
          <a:bodyPr wrap="square" rtlCol="0">
            <a:spAutoFit/>
          </a:bodyPr>
          <a:lstStyle/>
          <a:p>
            <a:pPr algn="ctr"/>
            <a:r>
              <a:rPr lang="sv-SE" sz="1600" b="1" dirty="0"/>
              <a:t>746 mdr $</a:t>
            </a:r>
          </a:p>
          <a:p>
            <a:pPr algn="ctr"/>
            <a:r>
              <a:rPr lang="sv-SE" sz="1600" b="1" dirty="0"/>
              <a:t>(5 %)</a:t>
            </a:r>
          </a:p>
        </p:txBody>
      </p:sp>
      <p:sp>
        <p:nvSpPr>
          <p:cNvPr id="71" name="textruta 70">
            <a:extLst>
              <a:ext uri="{FF2B5EF4-FFF2-40B4-BE49-F238E27FC236}">
                <a16:creationId xmlns:a16="http://schemas.microsoft.com/office/drawing/2014/main" id="{681331A5-838B-4F0D-A250-E372C5B58D1D}"/>
              </a:ext>
            </a:extLst>
          </p:cNvPr>
          <p:cNvSpPr txBox="1"/>
          <p:nvPr/>
        </p:nvSpPr>
        <p:spPr>
          <a:xfrm>
            <a:off x="-82841" y="2086146"/>
            <a:ext cx="1504464" cy="597669"/>
          </a:xfrm>
          <a:prstGeom prst="rect">
            <a:avLst/>
          </a:prstGeom>
          <a:noFill/>
        </p:spPr>
        <p:txBody>
          <a:bodyPr wrap="square" rtlCol="0">
            <a:spAutoFit/>
          </a:bodyPr>
          <a:lstStyle/>
          <a:p>
            <a:pPr algn="ctr"/>
            <a:r>
              <a:rPr lang="sv-SE" sz="1600" b="1" dirty="0"/>
              <a:t>1 214 mdr $</a:t>
            </a:r>
          </a:p>
          <a:p>
            <a:pPr algn="ctr"/>
            <a:r>
              <a:rPr lang="sv-SE" sz="1600" b="1" dirty="0"/>
              <a:t>(8 %)</a:t>
            </a:r>
          </a:p>
        </p:txBody>
      </p:sp>
      <p:sp>
        <p:nvSpPr>
          <p:cNvPr id="72" name="textruta 71">
            <a:extLst>
              <a:ext uri="{FF2B5EF4-FFF2-40B4-BE49-F238E27FC236}">
                <a16:creationId xmlns:a16="http://schemas.microsoft.com/office/drawing/2014/main" id="{B5DA896E-D822-423D-8B8C-D26B6A20B4F5}"/>
              </a:ext>
            </a:extLst>
          </p:cNvPr>
          <p:cNvSpPr txBox="1"/>
          <p:nvPr/>
        </p:nvSpPr>
        <p:spPr>
          <a:xfrm>
            <a:off x="852580" y="3982633"/>
            <a:ext cx="1504464" cy="597669"/>
          </a:xfrm>
          <a:prstGeom prst="rect">
            <a:avLst/>
          </a:prstGeom>
          <a:noFill/>
        </p:spPr>
        <p:txBody>
          <a:bodyPr wrap="square" rtlCol="0">
            <a:spAutoFit/>
          </a:bodyPr>
          <a:lstStyle/>
          <a:p>
            <a:pPr algn="ctr"/>
            <a:r>
              <a:rPr lang="sv-SE" sz="1600" b="1" dirty="0"/>
              <a:t>303 mdr $</a:t>
            </a:r>
          </a:p>
          <a:p>
            <a:pPr algn="ctr"/>
            <a:r>
              <a:rPr lang="sv-SE" sz="1600" b="1" dirty="0"/>
              <a:t>(2 %)</a:t>
            </a:r>
          </a:p>
        </p:txBody>
      </p:sp>
      <p:sp>
        <p:nvSpPr>
          <p:cNvPr id="73" name="textruta 72">
            <a:extLst>
              <a:ext uri="{FF2B5EF4-FFF2-40B4-BE49-F238E27FC236}">
                <a16:creationId xmlns:a16="http://schemas.microsoft.com/office/drawing/2014/main" id="{41B0E055-AE8F-44AC-928A-FC274EAF512D}"/>
              </a:ext>
            </a:extLst>
          </p:cNvPr>
          <p:cNvSpPr txBox="1"/>
          <p:nvPr/>
        </p:nvSpPr>
        <p:spPr>
          <a:xfrm>
            <a:off x="5147441" y="6084198"/>
            <a:ext cx="1504464" cy="597669"/>
          </a:xfrm>
          <a:prstGeom prst="rect">
            <a:avLst/>
          </a:prstGeom>
          <a:noFill/>
        </p:spPr>
        <p:txBody>
          <a:bodyPr wrap="square" rtlCol="0">
            <a:spAutoFit/>
          </a:bodyPr>
          <a:lstStyle/>
          <a:p>
            <a:pPr algn="ctr"/>
            <a:r>
              <a:rPr lang="sv-SE" sz="1600" b="1" dirty="0"/>
              <a:t>361 mdr $</a:t>
            </a:r>
          </a:p>
          <a:p>
            <a:pPr algn="ctr"/>
            <a:r>
              <a:rPr lang="sv-SE" sz="1600" b="1" dirty="0"/>
              <a:t>(2 %)</a:t>
            </a:r>
          </a:p>
        </p:txBody>
      </p:sp>
      <p:sp>
        <p:nvSpPr>
          <p:cNvPr id="74" name="textruta 73">
            <a:extLst>
              <a:ext uri="{FF2B5EF4-FFF2-40B4-BE49-F238E27FC236}">
                <a16:creationId xmlns:a16="http://schemas.microsoft.com/office/drawing/2014/main" id="{C3220DE5-893D-4A1F-8C63-55D5A5092159}"/>
              </a:ext>
            </a:extLst>
          </p:cNvPr>
          <p:cNvSpPr txBox="1"/>
          <p:nvPr/>
        </p:nvSpPr>
        <p:spPr>
          <a:xfrm>
            <a:off x="7407523" y="2811"/>
            <a:ext cx="1504464" cy="597669"/>
          </a:xfrm>
          <a:prstGeom prst="rect">
            <a:avLst/>
          </a:prstGeom>
          <a:noFill/>
        </p:spPr>
        <p:txBody>
          <a:bodyPr wrap="square" rtlCol="0">
            <a:spAutoFit/>
          </a:bodyPr>
          <a:lstStyle/>
          <a:p>
            <a:pPr algn="ctr"/>
            <a:r>
              <a:rPr lang="sv-SE" sz="1600" b="1" dirty="0"/>
              <a:t>488 mdr $</a:t>
            </a:r>
          </a:p>
          <a:p>
            <a:pPr algn="ctr"/>
            <a:r>
              <a:rPr lang="sv-SE" sz="1600" b="1" dirty="0"/>
              <a:t>(3 %)</a:t>
            </a:r>
          </a:p>
        </p:txBody>
      </p:sp>
      <p:sp>
        <p:nvSpPr>
          <p:cNvPr id="75" name="Ellips 74">
            <a:extLst>
              <a:ext uri="{FF2B5EF4-FFF2-40B4-BE49-F238E27FC236}">
                <a16:creationId xmlns:a16="http://schemas.microsoft.com/office/drawing/2014/main" id="{08B250D6-C208-4062-90EB-D3D99C1344D5}"/>
              </a:ext>
            </a:extLst>
          </p:cNvPr>
          <p:cNvSpPr/>
          <p:nvPr/>
        </p:nvSpPr>
        <p:spPr>
          <a:xfrm>
            <a:off x="237380" y="5144981"/>
            <a:ext cx="403529" cy="403529"/>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1" name="Pil: höger 60">
            <a:extLst>
              <a:ext uri="{FF2B5EF4-FFF2-40B4-BE49-F238E27FC236}">
                <a16:creationId xmlns:a16="http://schemas.microsoft.com/office/drawing/2014/main" id="{AD0BE262-961E-4998-88F5-169E284E6650}"/>
              </a:ext>
            </a:extLst>
          </p:cNvPr>
          <p:cNvSpPr/>
          <p:nvPr/>
        </p:nvSpPr>
        <p:spPr>
          <a:xfrm>
            <a:off x="268816" y="5725276"/>
            <a:ext cx="386357" cy="38384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7" name="textruta 76">
            <a:extLst>
              <a:ext uri="{FF2B5EF4-FFF2-40B4-BE49-F238E27FC236}">
                <a16:creationId xmlns:a16="http://schemas.microsoft.com/office/drawing/2014/main" id="{C620939D-F2FC-4585-ABD3-6C637C7344CA}"/>
              </a:ext>
            </a:extLst>
          </p:cNvPr>
          <p:cNvSpPr txBox="1"/>
          <p:nvPr/>
        </p:nvSpPr>
        <p:spPr>
          <a:xfrm>
            <a:off x="529528" y="5198468"/>
            <a:ext cx="2424660" cy="338554"/>
          </a:xfrm>
          <a:prstGeom prst="rect">
            <a:avLst/>
          </a:prstGeom>
          <a:noFill/>
        </p:spPr>
        <p:txBody>
          <a:bodyPr wrap="square" rtlCol="0">
            <a:spAutoFit/>
          </a:bodyPr>
          <a:lstStyle/>
          <a:p>
            <a:pPr algn="ctr"/>
            <a:r>
              <a:rPr lang="sv-SE" sz="1600" dirty="0">
                <a:solidFill>
                  <a:schemeClr val="bg2"/>
                </a:solidFill>
              </a:rPr>
              <a:t>Intra-regional</a:t>
            </a:r>
            <a:r>
              <a:rPr lang="sv-SE" sz="1600" b="1" dirty="0">
                <a:solidFill>
                  <a:schemeClr val="bg2"/>
                </a:solidFill>
              </a:rPr>
              <a:t> handel</a:t>
            </a:r>
          </a:p>
        </p:txBody>
      </p:sp>
      <p:sp>
        <p:nvSpPr>
          <p:cNvPr id="78" name="textruta 77">
            <a:extLst>
              <a:ext uri="{FF2B5EF4-FFF2-40B4-BE49-F238E27FC236}">
                <a16:creationId xmlns:a16="http://schemas.microsoft.com/office/drawing/2014/main" id="{7780D8E5-8FDD-43A6-BC0E-2F6E9651CFC6}"/>
              </a:ext>
            </a:extLst>
          </p:cNvPr>
          <p:cNvSpPr txBox="1"/>
          <p:nvPr/>
        </p:nvSpPr>
        <p:spPr>
          <a:xfrm>
            <a:off x="544657" y="5758578"/>
            <a:ext cx="2424660" cy="338554"/>
          </a:xfrm>
          <a:prstGeom prst="rect">
            <a:avLst/>
          </a:prstGeom>
          <a:noFill/>
        </p:spPr>
        <p:txBody>
          <a:bodyPr wrap="square" rtlCol="0">
            <a:spAutoFit/>
          </a:bodyPr>
          <a:lstStyle/>
          <a:p>
            <a:pPr algn="ctr"/>
            <a:r>
              <a:rPr lang="sv-SE" sz="1600" dirty="0">
                <a:solidFill>
                  <a:schemeClr val="bg2"/>
                </a:solidFill>
              </a:rPr>
              <a:t>Inter-regional</a:t>
            </a:r>
            <a:r>
              <a:rPr lang="sv-SE" sz="1600" b="1" dirty="0">
                <a:solidFill>
                  <a:schemeClr val="bg2"/>
                </a:solidFill>
              </a:rPr>
              <a:t> handel</a:t>
            </a:r>
          </a:p>
        </p:txBody>
      </p:sp>
      <p:sp>
        <p:nvSpPr>
          <p:cNvPr id="79" name="textruta 78">
            <a:extLst>
              <a:ext uri="{FF2B5EF4-FFF2-40B4-BE49-F238E27FC236}">
                <a16:creationId xmlns:a16="http://schemas.microsoft.com/office/drawing/2014/main" id="{D7F517B2-2B36-449C-8721-2E6C1E91945D}"/>
              </a:ext>
            </a:extLst>
          </p:cNvPr>
          <p:cNvSpPr txBox="1"/>
          <p:nvPr/>
        </p:nvSpPr>
        <p:spPr>
          <a:xfrm>
            <a:off x="262853" y="6371843"/>
            <a:ext cx="5147441" cy="338554"/>
          </a:xfrm>
          <a:prstGeom prst="rect">
            <a:avLst/>
          </a:prstGeom>
          <a:noFill/>
        </p:spPr>
        <p:txBody>
          <a:bodyPr wrap="square" rtlCol="0">
            <a:spAutoFit/>
          </a:bodyPr>
          <a:lstStyle/>
          <a:p>
            <a:r>
              <a:rPr lang="sv-SE" sz="1600" dirty="0">
                <a:solidFill>
                  <a:schemeClr val="bg2"/>
                </a:solidFill>
              </a:rPr>
              <a:t>Källa: Kommerskollegium baserat på WTO 2011</a:t>
            </a:r>
            <a:endParaRPr lang="sv-SE" sz="1600" b="1" dirty="0">
              <a:solidFill>
                <a:schemeClr val="bg2"/>
              </a:solidFill>
            </a:endParaRPr>
          </a:p>
        </p:txBody>
      </p:sp>
      <p:pic>
        <p:nvPicPr>
          <p:cNvPr id="39" name="Bildobjekt 38">
            <a:hlinkClick r:id="rId4" action="ppaction://hlinksldjump"/>
            <a:extLst>
              <a:ext uri="{FF2B5EF4-FFF2-40B4-BE49-F238E27FC236}">
                <a16:creationId xmlns:a16="http://schemas.microsoft.com/office/drawing/2014/main" id="{E208BDC1-9A6C-4E9D-941F-72265E2E63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15852877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1"/>
          <p:cNvSpPr txBox="1">
            <a:spLocks noGrp="1"/>
          </p:cNvSpPr>
          <p:nvPr>
            <p:ph type="body" idx="1"/>
          </p:nvPr>
        </p:nvSpPr>
        <p:spPr>
          <a:xfrm>
            <a:off x="1409523" y="3043992"/>
            <a:ext cx="2982400" cy="3491200"/>
          </a:xfrm>
          <a:prstGeom prst="rect">
            <a:avLst/>
          </a:prstGeom>
        </p:spPr>
        <p:txBody>
          <a:bodyPr spcFirstLastPara="1" wrap="square" lIns="121900" tIns="121900" rIns="121900" bIns="121900" anchor="t" anchorCtr="0">
            <a:noAutofit/>
          </a:bodyPr>
          <a:lstStyle/>
          <a:p>
            <a:pPr marL="186262" indent="0">
              <a:buClrTx/>
              <a:buNone/>
            </a:pPr>
            <a:endParaRPr lang="sv-SE" dirty="0">
              <a:latin typeface="Gotham Light" pitchFamily="50" charset="0"/>
            </a:endParaRPr>
          </a:p>
          <a:p>
            <a:pPr marL="186262" indent="0">
              <a:buClrTx/>
              <a:buNone/>
            </a:pPr>
            <a:r>
              <a:rPr lang="sv-SE" dirty="0">
                <a:latin typeface="Gotham Light" pitchFamily="50" charset="0"/>
              </a:rPr>
              <a:t>Total handel </a:t>
            </a:r>
            <a:r>
              <a:rPr lang="sv-SE" u="sng" dirty="0">
                <a:latin typeface="Gotham Light" pitchFamily="50" charset="0"/>
              </a:rPr>
              <a:t>mellan</a:t>
            </a:r>
            <a:r>
              <a:rPr lang="sv-SE" dirty="0">
                <a:latin typeface="Gotham Light" pitchFamily="50" charset="0"/>
              </a:rPr>
              <a:t> Nordamerika, Asien och Europa = 22 procent av världshandeln</a:t>
            </a:r>
          </a:p>
        </p:txBody>
      </p:sp>
      <p:sp>
        <p:nvSpPr>
          <p:cNvPr id="225" name="Google Shape;225;p21"/>
          <p:cNvSpPr txBox="1">
            <a:spLocks noGrp="1"/>
          </p:cNvSpPr>
          <p:nvPr>
            <p:ph type="title"/>
          </p:nvPr>
        </p:nvSpPr>
        <p:spPr>
          <a:xfrm>
            <a:off x="725433" y="2566326"/>
            <a:ext cx="5414090" cy="910800"/>
          </a:xfrm>
          <a:prstGeom prst="rect">
            <a:avLst/>
          </a:prstGeom>
        </p:spPr>
        <p:txBody>
          <a:bodyPr spcFirstLastPara="1" wrap="square" lIns="121900" tIns="121900" rIns="121900" bIns="121900" anchor="b" anchorCtr="0">
            <a:noAutofit/>
          </a:bodyPr>
          <a:lstStyle/>
          <a:p>
            <a:r>
              <a:rPr lang="sv-SE" b="0" dirty="0">
                <a:solidFill>
                  <a:schemeClr val="tx1"/>
                </a:solidFill>
                <a:latin typeface="Gotham Bold" pitchFamily="50" charset="0"/>
              </a:rPr>
              <a:t>Internationell handel är fortfarande regional</a:t>
            </a:r>
            <a:endParaRPr b="0" dirty="0">
              <a:latin typeface="Gotham Bold" pitchFamily="50" charset="0"/>
            </a:endParaRPr>
          </a:p>
        </p:txBody>
      </p:sp>
      <p:sp>
        <p:nvSpPr>
          <p:cNvPr id="226" name="Google Shape;226;p21"/>
          <p:cNvSpPr txBox="1">
            <a:spLocks noGrp="1"/>
          </p:cNvSpPr>
          <p:nvPr>
            <p:ph type="body" idx="2"/>
          </p:nvPr>
        </p:nvSpPr>
        <p:spPr>
          <a:xfrm>
            <a:off x="4571165" y="3043992"/>
            <a:ext cx="2982400" cy="3491200"/>
          </a:xfrm>
          <a:prstGeom prst="rect">
            <a:avLst/>
          </a:prstGeom>
        </p:spPr>
        <p:txBody>
          <a:bodyPr spcFirstLastPara="1" wrap="square" lIns="121900" tIns="121900" rIns="121900" bIns="121900" anchor="t" anchorCtr="0">
            <a:noAutofit/>
          </a:bodyPr>
          <a:lstStyle/>
          <a:p>
            <a:pPr marL="0" indent="0">
              <a:buNone/>
            </a:pPr>
            <a:endParaRPr lang="en" b="1" dirty="0"/>
          </a:p>
          <a:p>
            <a:pPr marL="186262" indent="0">
              <a:buClrTx/>
              <a:buNone/>
            </a:pPr>
            <a:r>
              <a:rPr lang="sv-SE" dirty="0">
                <a:latin typeface="Gotham Light" pitchFamily="50" charset="0"/>
              </a:rPr>
              <a:t>Handeln </a:t>
            </a:r>
            <a:r>
              <a:rPr lang="sv-SE" u="sng" dirty="0">
                <a:latin typeface="Gotham Light" pitchFamily="50" charset="0"/>
              </a:rPr>
              <a:t>inom</a:t>
            </a:r>
            <a:r>
              <a:rPr lang="sv-SE" dirty="0">
                <a:latin typeface="Gotham Light" pitchFamily="50" charset="0"/>
              </a:rPr>
              <a:t> de tre regionerna = 50 procent av världshandeln</a:t>
            </a:r>
          </a:p>
          <a:p>
            <a:pPr marL="722313" lvl="1" indent="-265113">
              <a:buClrTx/>
            </a:pPr>
            <a:r>
              <a:rPr lang="sv-SE" dirty="0">
                <a:latin typeface="Gotham Light" pitchFamily="50" charset="0"/>
              </a:rPr>
              <a:t>Europa 27 %</a:t>
            </a:r>
          </a:p>
          <a:p>
            <a:pPr marL="722313" lvl="1" indent="-265113">
              <a:buClrTx/>
            </a:pPr>
            <a:r>
              <a:rPr lang="sv-SE" dirty="0">
                <a:latin typeface="Gotham Light" pitchFamily="50" charset="0"/>
              </a:rPr>
              <a:t>Asien 17 %</a:t>
            </a:r>
          </a:p>
          <a:p>
            <a:pPr marL="722313" lvl="1" indent="-265113">
              <a:buClrTx/>
            </a:pPr>
            <a:r>
              <a:rPr lang="sv-SE" dirty="0">
                <a:latin typeface="Gotham Light" pitchFamily="50" charset="0"/>
              </a:rPr>
              <a:t>Nordamerika 6 %</a:t>
            </a:r>
          </a:p>
          <a:p>
            <a:pPr marL="0" indent="0">
              <a:buNone/>
            </a:pPr>
            <a:endParaRPr b="1" dirty="0"/>
          </a:p>
        </p:txBody>
      </p:sp>
      <p:sp>
        <p:nvSpPr>
          <p:cNvPr id="227" name="Google Shape;227;p21"/>
          <p:cNvSpPr txBox="1">
            <a:spLocks noGrp="1"/>
          </p:cNvSpPr>
          <p:nvPr>
            <p:ph type="sldNum" idx="12"/>
          </p:nvPr>
        </p:nvSpPr>
        <p:spPr>
          <a:xfrm>
            <a:off x="11407833" y="6101933"/>
            <a:ext cx="580800" cy="580800"/>
          </a:xfrm>
          <a:prstGeom prst="rect">
            <a:avLst/>
          </a:prstGeom>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fld id="{00000000-1234-1234-1234-123412341234}" type="slidenum">
              <a:rPr lang="en" kern="0"/>
              <a:pPr defTabSz="1219170" fontAlgn="auto">
                <a:spcBef>
                  <a:spcPts val="0"/>
                </a:spcBef>
                <a:spcAft>
                  <a:spcPts val="0"/>
                </a:spcAft>
                <a:buClr>
                  <a:srgbClr val="000000"/>
                </a:buClr>
              </a:pPr>
              <a:t>47</a:t>
            </a:fld>
            <a:endParaRPr kern="0"/>
          </a:p>
        </p:txBody>
      </p:sp>
      <p:pic>
        <p:nvPicPr>
          <p:cNvPr id="228" name="Google Shape;228;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496200" y="1405933"/>
            <a:ext cx="4046000" cy="4046000"/>
          </a:xfrm>
          <a:prstGeom prst="ellipse">
            <a:avLst/>
          </a:prstGeom>
          <a:noFill/>
          <a:ln>
            <a:noFill/>
          </a:ln>
        </p:spPr>
      </p:pic>
      <p:sp>
        <p:nvSpPr>
          <p:cNvPr id="19" name="Rubrik 1">
            <a:extLst>
              <a:ext uri="{FF2B5EF4-FFF2-40B4-BE49-F238E27FC236}">
                <a16:creationId xmlns:a16="http://schemas.microsoft.com/office/drawing/2014/main" id="{B595BA29-DA03-4258-A371-59C6749A5F13}"/>
              </a:ext>
            </a:extLst>
          </p:cNvPr>
          <p:cNvSpPr txBox="1">
            <a:spLocks/>
          </p:cNvSpPr>
          <p:nvPr/>
        </p:nvSpPr>
        <p:spPr bwMode="auto">
          <a:xfrm>
            <a:off x="725433" y="1145617"/>
            <a:ext cx="10972800" cy="323199"/>
          </a:xfrm>
          <a:prstGeom prst="rect">
            <a:avLst/>
          </a:prstGeom>
          <a:noFill/>
          <a:ln w="9525">
            <a:noFill/>
            <a:miter lim="800000"/>
            <a:headEnd/>
            <a:tailEnd/>
          </a:ln>
        </p:spPr>
        <p:txBody>
          <a:bodyPr vert="horz" wrap="square" lIns="91268" tIns="45718" rIns="91268" bIns="45718" numCol="1" anchor="t" anchorCtr="0" compatLnSpc="1">
            <a:prstTxWarp prst="textNoShape">
              <a:avLst/>
            </a:prstTxWarp>
          </a:bodyPr>
          <a:lstStyle>
            <a:lvl1pPr algn="l" defTabSz="457200" rtl="0" eaLnBrk="0" fontAlgn="base" hangingPunct="0">
              <a:spcBef>
                <a:spcPct val="0"/>
              </a:spcBef>
              <a:spcAft>
                <a:spcPct val="0"/>
              </a:spcAft>
              <a:defRPr sz="2400" b="1" kern="1200">
                <a:solidFill>
                  <a:schemeClr val="tx2"/>
                </a:solidFill>
                <a:latin typeface="Arial" charset="0"/>
                <a:ea typeface="ＭＳ Ｐゴシック" pitchFamily="-112" charset="-128"/>
                <a:cs typeface="ＭＳ Ｐゴシック" pitchFamily="-112" charset="-128"/>
              </a:defRPr>
            </a:lvl1pPr>
            <a:lvl2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2pPr>
            <a:lvl3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3pPr>
            <a:lvl4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4pPr>
            <a:lvl5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5pPr>
            <a:lvl6pPr marL="4572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a:lstStyle>
          <a:p>
            <a:r>
              <a:rPr lang="sv-SE" sz="2000" b="0" dirty="0">
                <a:solidFill>
                  <a:schemeClr val="accent4">
                    <a:lumMod val="75000"/>
                    <a:lumOff val="25000"/>
                  </a:schemeClr>
                </a:solidFill>
                <a:latin typeface="Gotham Light" pitchFamily="50" charset="0"/>
              </a:rPr>
              <a:t>HANDELN FÖRÄNDRAS</a:t>
            </a:r>
          </a:p>
        </p:txBody>
      </p:sp>
      <p:sp>
        <p:nvSpPr>
          <p:cNvPr id="2" name="Ellips 1">
            <a:extLst>
              <a:ext uri="{FF2B5EF4-FFF2-40B4-BE49-F238E27FC236}">
                <a16:creationId xmlns:a16="http://schemas.microsoft.com/office/drawing/2014/main" id="{9A11C493-8010-417B-8ED0-43F1A6903B4D}"/>
              </a:ext>
            </a:extLst>
          </p:cNvPr>
          <p:cNvSpPr/>
          <p:nvPr/>
        </p:nvSpPr>
        <p:spPr>
          <a:xfrm>
            <a:off x="8395596" y="1299570"/>
            <a:ext cx="4152363" cy="4152363"/>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29" name="Google Shape;229;p21"/>
          <p:cNvGrpSpPr/>
          <p:nvPr/>
        </p:nvGrpSpPr>
        <p:grpSpPr>
          <a:xfrm>
            <a:off x="7804133" y="4091467"/>
            <a:ext cx="2052800" cy="2052800"/>
            <a:chOff x="6680825" y="2549350"/>
            <a:chExt cx="1539600" cy="1539600"/>
          </a:xfrm>
        </p:grpSpPr>
        <p:sp>
          <p:nvSpPr>
            <p:cNvPr id="230" name="Google Shape;230;p21"/>
            <p:cNvSpPr/>
            <p:nvPr/>
          </p:nvSpPr>
          <p:spPr>
            <a:xfrm>
              <a:off x="6825669" y="2694194"/>
              <a:ext cx="1249800" cy="1249800"/>
            </a:xfrm>
            <a:prstGeom prst="ellipse">
              <a:avLst/>
            </a:prstGeom>
            <a:solidFill>
              <a:srgbClr val="000000">
                <a:alpha val="18820"/>
              </a:srgbClr>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sp>
          <p:nvSpPr>
            <p:cNvPr id="231" name="Google Shape;231;p21"/>
            <p:cNvSpPr/>
            <p:nvPr/>
          </p:nvSpPr>
          <p:spPr>
            <a:xfrm>
              <a:off x="6894850" y="2763375"/>
              <a:ext cx="1111200" cy="1111200"/>
            </a:xfrm>
            <a:prstGeom prst="ellipse">
              <a:avLst/>
            </a:prstGeom>
            <a:solidFill>
              <a:srgbClr val="000000"/>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sp>
          <p:nvSpPr>
            <p:cNvPr id="232" name="Google Shape;232;p21"/>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endParaRPr sz="1867" kern="0">
                <a:solidFill>
                  <a:srgbClr val="000000"/>
                </a:solidFill>
                <a:latin typeface="Arial"/>
                <a:cs typeface="Arial"/>
                <a:sym typeface="Arial"/>
              </a:endParaRPr>
            </a:p>
          </p:txBody>
        </p:sp>
      </p:grpSp>
      <p:grpSp>
        <p:nvGrpSpPr>
          <p:cNvPr id="12" name="Google Shape;671;p39">
            <a:extLst>
              <a:ext uri="{FF2B5EF4-FFF2-40B4-BE49-F238E27FC236}">
                <a16:creationId xmlns:a16="http://schemas.microsoft.com/office/drawing/2014/main" id="{67C156ED-1CFA-4DFD-843A-38AE1E5C1186}"/>
              </a:ext>
            </a:extLst>
          </p:cNvPr>
          <p:cNvGrpSpPr/>
          <p:nvPr/>
        </p:nvGrpSpPr>
        <p:grpSpPr>
          <a:xfrm>
            <a:off x="8393414" y="4680748"/>
            <a:ext cx="877682" cy="877682"/>
            <a:chOff x="5941025" y="3634400"/>
            <a:chExt cx="467650" cy="467650"/>
          </a:xfrm>
        </p:grpSpPr>
        <p:sp>
          <p:nvSpPr>
            <p:cNvPr id="13" name="Google Shape;672;p39">
              <a:extLst>
                <a:ext uri="{FF2B5EF4-FFF2-40B4-BE49-F238E27FC236}">
                  <a16:creationId xmlns:a16="http://schemas.microsoft.com/office/drawing/2014/main" id="{E015C229-76AA-441F-B4A4-15532FB82306}"/>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14" name="Google Shape;673;p39">
              <a:extLst>
                <a:ext uri="{FF2B5EF4-FFF2-40B4-BE49-F238E27FC236}">
                  <a16:creationId xmlns:a16="http://schemas.microsoft.com/office/drawing/2014/main" id="{92C2CFE7-B5D8-4EF0-A9FF-8CAC60739D40}"/>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15" name="Google Shape;674;p39">
              <a:extLst>
                <a:ext uri="{FF2B5EF4-FFF2-40B4-BE49-F238E27FC236}">
                  <a16:creationId xmlns:a16="http://schemas.microsoft.com/office/drawing/2014/main" id="{B602C7C4-50E5-4456-A685-18DF374EABDA}"/>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16" name="Google Shape;675;p39">
              <a:extLst>
                <a:ext uri="{FF2B5EF4-FFF2-40B4-BE49-F238E27FC236}">
                  <a16:creationId xmlns:a16="http://schemas.microsoft.com/office/drawing/2014/main" id="{3FDD8AC9-CE8B-4B23-858D-3D4B62CB2DAE}"/>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17" name="Google Shape;676;p39">
              <a:extLst>
                <a:ext uri="{FF2B5EF4-FFF2-40B4-BE49-F238E27FC236}">
                  <a16:creationId xmlns:a16="http://schemas.microsoft.com/office/drawing/2014/main" id="{671D581B-3774-43EC-B975-F2B40ACE931D}"/>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p>
          </p:txBody>
        </p:sp>
        <p:sp>
          <p:nvSpPr>
            <p:cNvPr id="18" name="Google Shape;677;p39">
              <a:extLst>
                <a:ext uri="{FF2B5EF4-FFF2-40B4-BE49-F238E27FC236}">
                  <a16:creationId xmlns:a16="http://schemas.microsoft.com/office/drawing/2014/main" id="{909670C8-D309-4F3B-9DED-1E243D600DAF}"/>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dirty="0"/>
            </a:p>
          </p:txBody>
        </p:sp>
      </p:grpSp>
      <p:pic>
        <p:nvPicPr>
          <p:cNvPr id="20" name="Bildobjekt 19">
            <a:hlinkClick r:id="rId5" action="ppaction://hlinksldjump"/>
            <a:extLst>
              <a:ext uri="{FF2B5EF4-FFF2-40B4-BE49-F238E27FC236}">
                <a16:creationId xmlns:a16="http://schemas.microsoft.com/office/drawing/2014/main" id="{F143DF10-94F1-40AE-BC43-844074DEE6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24498349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8" name="Bildobjekt 7">
            <a:extLst>
              <a:ext uri="{FF2B5EF4-FFF2-40B4-BE49-F238E27FC236}">
                <a16:creationId xmlns:a16="http://schemas.microsoft.com/office/drawing/2014/main" id="{E6F3CCB4-F3F2-4769-908A-BC4C7FBD77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4501" y="86180"/>
            <a:ext cx="7313332" cy="6771819"/>
          </a:xfrm>
          <a:prstGeom prst="rect">
            <a:avLst/>
          </a:prstGeom>
        </p:spPr>
      </p:pic>
      <p:sp>
        <p:nvSpPr>
          <p:cNvPr id="336" name="Google Shape;336;p30"/>
          <p:cNvSpPr txBox="1">
            <a:spLocks noGrp="1"/>
          </p:cNvSpPr>
          <p:nvPr>
            <p:ph type="sldNum" idx="12"/>
          </p:nvPr>
        </p:nvSpPr>
        <p:spPr>
          <a:xfrm>
            <a:off x="11407833" y="6101933"/>
            <a:ext cx="580800" cy="580800"/>
          </a:xfrm>
          <a:prstGeom prst="rect">
            <a:avLst/>
          </a:prstGeom>
        </p:spPr>
        <p:txBody>
          <a:bodyPr spcFirstLastPara="1" wrap="square" lIns="121860" tIns="121860" rIns="121860" bIns="121860" anchor="ctr" anchorCtr="0">
            <a:noAutofit/>
          </a:bodyPr>
          <a:lstStyle/>
          <a:p>
            <a:fld id="{00000000-1234-1234-1234-123412341234}" type="slidenum">
              <a:rPr lang="en"/>
              <a:pPr/>
              <a:t>48</a:t>
            </a:fld>
            <a:endParaRPr/>
          </a:p>
        </p:txBody>
      </p:sp>
      <p:sp>
        <p:nvSpPr>
          <p:cNvPr id="23" name="Rubrik 1">
            <a:extLst>
              <a:ext uri="{FF2B5EF4-FFF2-40B4-BE49-F238E27FC236}">
                <a16:creationId xmlns:a16="http://schemas.microsoft.com/office/drawing/2014/main" id="{624D6748-8B8B-41A7-8F44-CF2ABDBB2626}"/>
              </a:ext>
            </a:extLst>
          </p:cNvPr>
          <p:cNvSpPr txBox="1">
            <a:spLocks/>
          </p:cNvSpPr>
          <p:nvPr/>
        </p:nvSpPr>
        <p:spPr bwMode="auto">
          <a:xfrm>
            <a:off x="730249" y="1219217"/>
            <a:ext cx="10972800" cy="323199"/>
          </a:xfrm>
          <a:prstGeom prst="rect">
            <a:avLst/>
          </a:prstGeom>
          <a:noFill/>
          <a:ln w="9525">
            <a:noFill/>
            <a:miter lim="800000"/>
            <a:headEnd/>
            <a:tailEnd/>
          </a:ln>
        </p:spPr>
        <p:txBody>
          <a:bodyPr vert="horz" wrap="square" lIns="91268" tIns="45718" rIns="91268" bIns="45718" numCol="1" anchor="t" anchorCtr="0" compatLnSpc="1">
            <a:prstTxWarp prst="textNoShape">
              <a:avLst/>
            </a:prstTxWarp>
          </a:bodyPr>
          <a:lstStyle>
            <a:lvl1pPr algn="l" defTabSz="457200" rtl="0" eaLnBrk="0" fontAlgn="base" hangingPunct="0">
              <a:spcBef>
                <a:spcPct val="0"/>
              </a:spcBef>
              <a:spcAft>
                <a:spcPct val="0"/>
              </a:spcAft>
              <a:defRPr sz="2400" b="1" kern="1200">
                <a:solidFill>
                  <a:schemeClr val="tx2"/>
                </a:solidFill>
                <a:latin typeface="Arial" charset="0"/>
                <a:ea typeface="ＭＳ Ｐゴシック" pitchFamily="-112" charset="-128"/>
                <a:cs typeface="ＭＳ Ｐゴシック" pitchFamily="-112" charset="-128"/>
              </a:defRPr>
            </a:lvl1pPr>
            <a:lvl2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2pPr>
            <a:lvl3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3pPr>
            <a:lvl4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4pPr>
            <a:lvl5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5pPr>
            <a:lvl6pPr marL="4572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a:lstStyle>
          <a:p>
            <a:r>
              <a:rPr lang="sv-SE" sz="2000" b="0" dirty="0">
                <a:solidFill>
                  <a:schemeClr val="accent4">
                    <a:lumMod val="75000"/>
                    <a:lumOff val="25000"/>
                  </a:schemeClr>
                </a:solidFill>
                <a:latin typeface="Gotham Light" pitchFamily="50" charset="0"/>
              </a:rPr>
              <a:t>HANDELN FÖRÄNDRAS</a:t>
            </a:r>
          </a:p>
        </p:txBody>
      </p:sp>
      <p:pic>
        <p:nvPicPr>
          <p:cNvPr id="5" name="Bildobjekt 4">
            <a:hlinkClick r:id="rId4" action="ppaction://hlinksldjump"/>
            <a:extLst>
              <a:ext uri="{FF2B5EF4-FFF2-40B4-BE49-F238E27FC236}">
                <a16:creationId xmlns:a16="http://schemas.microsoft.com/office/drawing/2014/main" id="{3862D0C9-0C52-4159-B630-5C592C52C2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0249" y="6101933"/>
            <a:ext cx="1803972" cy="383903"/>
          </a:xfrm>
          <a:prstGeom prst="rect">
            <a:avLst/>
          </a:prstGeom>
        </p:spPr>
      </p:pic>
    </p:spTree>
    <p:extLst>
      <p:ext uri="{BB962C8B-B14F-4D97-AF65-F5344CB8AC3E}">
        <p14:creationId xmlns:p14="http://schemas.microsoft.com/office/powerpoint/2010/main" val="39004050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2"/>
          <p:cNvSpPr txBox="1">
            <a:spLocks noGrp="1"/>
          </p:cNvSpPr>
          <p:nvPr>
            <p:ph type="title"/>
          </p:nvPr>
        </p:nvSpPr>
        <p:spPr>
          <a:xfrm>
            <a:off x="609600" y="1554833"/>
            <a:ext cx="6960400" cy="910800"/>
          </a:xfrm>
          <a:prstGeom prst="rect">
            <a:avLst/>
          </a:prstGeom>
        </p:spPr>
        <p:txBody>
          <a:bodyPr spcFirstLastPara="1" wrap="square" lIns="121900" tIns="121900" rIns="121900" bIns="121900" anchor="b" anchorCtr="0">
            <a:noAutofit/>
          </a:bodyPr>
          <a:lstStyle/>
          <a:p>
            <a:r>
              <a:rPr lang="sv-SE" b="0" dirty="0">
                <a:latin typeface="Gotham Bold" pitchFamily="50" charset="0"/>
              </a:rPr>
              <a:t>Världshandeln förändras</a:t>
            </a:r>
            <a:endParaRPr b="0" dirty="0">
              <a:latin typeface="Gotham Bold" pitchFamily="50" charset="0"/>
            </a:endParaRPr>
          </a:p>
        </p:txBody>
      </p:sp>
      <p:sp>
        <p:nvSpPr>
          <p:cNvPr id="239" name="Google Shape;239;p22"/>
          <p:cNvSpPr txBox="1">
            <a:spLocks noGrp="1"/>
          </p:cNvSpPr>
          <p:nvPr>
            <p:ph type="body" idx="1"/>
          </p:nvPr>
        </p:nvSpPr>
        <p:spPr>
          <a:xfrm>
            <a:off x="801933" y="3058206"/>
            <a:ext cx="1974143" cy="3491200"/>
          </a:xfrm>
          <a:prstGeom prst="rect">
            <a:avLst/>
          </a:prstGeom>
        </p:spPr>
        <p:txBody>
          <a:bodyPr spcFirstLastPara="1" wrap="square" lIns="0" tIns="0" rIns="0" bIns="0" anchor="t" anchorCtr="0">
            <a:noAutofit/>
          </a:bodyPr>
          <a:lstStyle/>
          <a:p>
            <a:pPr marL="0" lvl="1" indent="0">
              <a:buNone/>
            </a:pPr>
            <a:r>
              <a:rPr lang="sv-SE" sz="1600" dirty="0">
                <a:latin typeface="Gotham Light" pitchFamily="50" charset="0"/>
              </a:rPr>
              <a:t>Globala värde-kedjor allt viktigare. Exportens importandel har ökat från 20% på 70-talet till runt 35 % idag</a:t>
            </a:r>
          </a:p>
        </p:txBody>
      </p:sp>
      <p:sp>
        <p:nvSpPr>
          <p:cNvPr id="240" name="Google Shape;240;p22"/>
          <p:cNvSpPr txBox="1">
            <a:spLocks noGrp="1"/>
          </p:cNvSpPr>
          <p:nvPr>
            <p:ph type="body" idx="2"/>
          </p:nvPr>
        </p:nvSpPr>
        <p:spPr>
          <a:xfrm>
            <a:off x="3234718" y="3058206"/>
            <a:ext cx="1972800" cy="3491200"/>
          </a:xfrm>
          <a:prstGeom prst="rect">
            <a:avLst/>
          </a:prstGeom>
        </p:spPr>
        <p:txBody>
          <a:bodyPr spcFirstLastPara="1" wrap="square" lIns="0" tIns="0" rIns="0" bIns="0" anchor="t" anchorCtr="0">
            <a:noAutofit/>
          </a:bodyPr>
          <a:lstStyle/>
          <a:p>
            <a:pPr marL="0" lvl="1" indent="0">
              <a:buNone/>
            </a:pPr>
            <a:r>
              <a:rPr lang="sv-SE" sz="1600" dirty="0">
                <a:latin typeface="Gotham Light" pitchFamily="50" charset="0"/>
              </a:rPr>
              <a:t>Tjänstefiering, särskilt </a:t>
            </a:r>
            <a:r>
              <a:rPr lang="sv-SE" sz="1600" dirty="0" err="1">
                <a:latin typeface="Gotham Light" pitchFamily="50" charset="0"/>
              </a:rPr>
              <a:t>pga</a:t>
            </a:r>
            <a:r>
              <a:rPr lang="sv-SE" sz="1600" dirty="0">
                <a:latin typeface="Gotham Light" pitchFamily="50" charset="0"/>
              </a:rPr>
              <a:t> digitalisering är på väg att revolutionera världshandeln</a:t>
            </a:r>
          </a:p>
        </p:txBody>
      </p:sp>
      <p:sp>
        <p:nvSpPr>
          <p:cNvPr id="241" name="Google Shape;241;p22"/>
          <p:cNvSpPr txBox="1">
            <a:spLocks noGrp="1"/>
          </p:cNvSpPr>
          <p:nvPr>
            <p:ph type="body" idx="3"/>
          </p:nvPr>
        </p:nvSpPr>
        <p:spPr>
          <a:xfrm>
            <a:off x="5666161" y="3058206"/>
            <a:ext cx="2052800" cy="3491200"/>
          </a:xfrm>
          <a:prstGeom prst="rect">
            <a:avLst/>
          </a:prstGeom>
        </p:spPr>
        <p:txBody>
          <a:bodyPr spcFirstLastPara="1" wrap="square" lIns="0" tIns="0" rIns="0" bIns="0" anchor="t" anchorCtr="0">
            <a:noAutofit/>
          </a:bodyPr>
          <a:lstStyle/>
          <a:p>
            <a:pPr marL="0" lvl="1" indent="0">
              <a:buNone/>
            </a:pPr>
            <a:r>
              <a:rPr lang="sv-SE" sz="1600" dirty="0">
                <a:latin typeface="Gotham Light" pitchFamily="50" charset="0"/>
              </a:rPr>
              <a:t>Förändrade geoekonomiska maktförhållanden: utvecklingsländer allt viktigare i världsekonomin</a:t>
            </a:r>
          </a:p>
        </p:txBody>
      </p:sp>
      <p:sp>
        <p:nvSpPr>
          <p:cNvPr id="242" name="Google Shape;242;p22"/>
          <p:cNvSpPr txBox="1">
            <a:spLocks noGrp="1"/>
          </p:cNvSpPr>
          <p:nvPr>
            <p:ph type="sldNum" idx="12"/>
          </p:nvPr>
        </p:nvSpPr>
        <p:spPr>
          <a:xfrm>
            <a:off x="11407833" y="6101933"/>
            <a:ext cx="580800" cy="580800"/>
          </a:xfrm>
          <a:prstGeom prst="rect">
            <a:avLst/>
          </a:prstGeom>
        </p:spPr>
        <p:txBody>
          <a:bodyPr spcFirstLastPara="1" wrap="square" lIns="121900" tIns="121900" rIns="121900" bIns="121900" anchor="ctr" anchorCtr="0">
            <a:noAutofit/>
          </a:bodyPr>
          <a:lstStyle/>
          <a:p>
            <a:pPr>
              <a:spcBef>
                <a:spcPts val="0"/>
              </a:spcBef>
              <a:spcAft>
                <a:spcPts val="0"/>
              </a:spcAft>
            </a:pPr>
            <a:fld id="{00000000-1234-1234-1234-123412341234}" type="slidenum">
              <a:rPr lang="en"/>
              <a:pPr>
                <a:spcBef>
                  <a:spcPts val="0"/>
                </a:spcBef>
                <a:spcAft>
                  <a:spcPts val="0"/>
                </a:spcAft>
              </a:pPr>
              <a:t>49</a:t>
            </a:fld>
            <a:endParaRPr/>
          </a:p>
        </p:txBody>
      </p:sp>
      <p:pic>
        <p:nvPicPr>
          <p:cNvPr id="243" name="Google Shape;243;p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496200" y="1405933"/>
            <a:ext cx="4046000" cy="4046000"/>
          </a:xfrm>
          <a:prstGeom prst="ellipse">
            <a:avLst/>
          </a:prstGeom>
          <a:noFill/>
          <a:ln>
            <a:noFill/>
          </a:ln>
        </p:spPr>
      </p:pic>
      <p:grpSp>
        <p:nvGrpSpPr>
          <p:cNvPr id="244" name="Google Shape;244;p22"/>
          <p:cNvGrpSpPr/>
          <p:nvPr/>
        </p:nvGrpSpPr>
        <p:grpSpPr>
          <a:xfrm>
            <a:off x="7804133" y="4091467"/>
            <a:ext cx="2052800" cy="2052800"/>
            <a:chOff x="6680825" y="2549350"/>
            <a:chExt cx="1539600" cy="1539600"/>
          </a:xfrm>
        </p:grpSpPr>
        <p:sp>
          <p:nvSpPr>
            <p:cNvPr id="245" name="Google Shape;245;p22"/>
            <p:cNvSpPr/>
            <p:nvPr/>
          </p:nvSpPr>
          <p:spPr>
            <a:xfrm>
              <a:off x="6825669" y="2694194"/>
              <a:ext cx="1249800" cy="1249800"/>
            </a:xfrm>
            <a:prstGeom prst="ellipse">
              <a:avLst/>
            </a:prstGeom>
            <a:solidFill>
              <a:srgbClr val="000000">
                <a:alpha val="18820"/>
              </a:srgbClr>
            </a:solidFill>
            <a:ln>
              <a:noFill/>
            </a:ln>
          </p:spPr>
          <p:txBody>
            <a:bodyPr spcFirstLastPara="1" wrap="square" lIns="121900" tIns="121900" rIns="121900" bIns="121900" anchor="ctr" anchorCtr="0">
              <a:noAutofit/>
            </a:bodyPr>
            <a:lstStyle/>
            <a:p>
              <a:pPr>
                <a:spcBef>
                  <a:spcPts val="0"/>
                </a:spcBef>
                <a:spcAft>
                  <a:spcPts val="0"/>
                </a:spcAft>
              </a:pPr>
              <a:endParaRPr sz="2000"/>
            </a:p>
          </p:txBody>
        </p:sp>
        <p:sp>
          <p:nvSpPr>
            <p:cNvPr id="246" name="Google Shape;246;p22"/>
            <p:cNvSpPr/>
            <p:nvPr/>
          </p:nvSpPr>
          <p:spPr>
            <a:xfrm>
              <a:off x="6894850" y="2763375"/>
              <a:ext cx="1111200" cy="1111200"/>
            </a:xfrm>
            <a:prstGeom prst="ellipse">
              <a:avLst/>
            </a:prstGeom>
            <a:solidFill>
              <a:srgbClr val="000000"/>
            </a:solidFill>
            <a:ln>
              <a:noFill/>
            </a:ln>
          </p:spPr>
          <p:txBody>
            <a:bodyPr spcFirstLastPara="1" wrap="square" lIns="121900" tIns="121900" rIns="121900" bIns="121900" anchor="ctr" anchorCtr="0">
              <a:noAutofit/>
            </a:bodyPr>
            <a:lstStyle/>
            <a:p>
              <a:pPr>
                <a:spcBef>
                  <a:spcPts val="0"/>
                </a:spcBef>
                <a:spcAft>
                  <a:spcPts val="0"/>
                </a:spcAft>
              </a:pPr>
              <a:endParaRPr sz="2000"/>
            </a:p>
          </p:txBody>
        </p:sp>
        <p:sp>
          <p:nvSpPr>
            <p:cNvPr id="247" name="Google Shape;247;p22"/>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121900" tIns="121900" rIns="121900" bIns="121900" anchor="ctr" anchorCtr="0">
              <a:noAutofit/>
            </a:bodyPr>
            <a:lstStyle/>
            <a:p>
              <a:pPr>
                <a:spcBef>
                  <a:spcPts val="0"/>
                </a:spcBef>
                <a:spcAft>
                  <a:spcPts val="0"/>
                </a:spcAft>
              </a:pPr>
              <a:endParaRPr sz="2000"/>
            </a:p>
          </p:txBody>
        </p:sp>
      </p:grpSp>
      <p:grpSp>
        <p:nvGrpSpPr>
          <p:cNvPr id="248" name="Google Shape;248;p22"/>
          <p:cNvGrpSpPr/>
          <p:nvPr/>
        </p:nvGrpSpPr>
        <p:grpSpPr>
          <a:xfrm>
            <a:off x="8540532" y="4902246"/>
            <a:ext cx="580029" cy="431260"/>
            <a:chOff x="5247525" y="3007275"/>
            <a:chExt cx="517575" cy="384825"/>
          </a:xfrm>
        </p:grpSpPr>
        <p:sp>
          <p:nvSpPr>
            <p:cNvPr id="249" name="Google Shape;249;p22"/>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2000"/>
            </a:p>
          </p:txBody>
        </p:sp>
        <p:sp>
          <p:nvSpPr>
            <p:cNvPr id="250" name="Google Shape;250;p22"/>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2000"/>
            </a:p>
          </p:txBody>
        </p:sp>
      </p:grpSp>
      <p:sp>
        <p:nvSpPr>
          <p:cNvPr id="15" name="Rubrik 1">
            <a:extLst>
              <a:ext uri="{FF2B5EF4-FFF2-40B4-BE49-F238E27FC236}">
                <a16:creationId xmlns:a16="http://schemas.microsoft.com/office/drawing/2014/main" id="{77302A39-71FA-44A5-A650-A048D85D8F6C}"/>
              </a:ext>
            </a:extLst>
          </p:cNvPr>
          <p:cNvSpPr txBox="1">
            <a:spLocks/>
          </p:cNvSpPr>
          <p:nvPr/>
        </p:nvSpPr>
        <p:spPr bwMode="auto">
          <a:xfrm>
            <a:off x="645458" y="1390057"/>
            <a:ext cx="10972800" cy="323199"/>
          </a:xfrm>
          <a:prstGeom prst="rect">
            <a:avLst/>
          </a:prstGeom>
          <a:noFill/>
          <a:ln w="9525">
            <a:noFill/>
            <a:miter lim="800000"/>
            <a:headEnd/>
            <a:tailEnd/>
          </a:ln>
        </p:spPr>
        <p:txBody>
          <a:bodyPr vert="horz" wrap="square" lIns="91268" tIns="45718" rIns="91268" bIns="45718" numCol="1" anchor="t" anchorCtr="0" compatLnSpc="1">
            <a:prstTxWarp prst="textNoShape">
              <a:avLst/>
            </a:prstTxWarp>
          </a:bodyPr>
          <a:lstStyle>
            <a:lvl1pPr algn="l" defTabSz="457200" rtl="0" eaLnBrk="0" fontAlgn="base" hangingPunct="0">
              <a:spcBef>
                <a:spcPct val="0"/>
              </a:spcBef>
              <a:spcAft>
                <a:spcPct val="0"/>
              </a:spcAft>
              <a:defRPr sz="2400" b="1" kern="1200">
                <a:solidFill>
                  <a:schemeClr val="tx2"/>
                </a:solidFill>
                <a:latin typeface="Arial" charset="0"/>
                <a:ea typeface="ＭＳ Ｐゴシック" pitchFamily="-112" charset="-128"/>
                <a:cs typeface="ＭＳ Ｐゴシック" pitchFamily="-112" charset="-128"/>
              </a:defRPr>
            </a:lvl1pPr>
            <a:lvl2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2pPr>
            <a:lvl3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3pPr>
            <a:lvl4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4pPr>
            <a:lvl5pPr algn="l" defTabSz="457200" rtl="0" eaLnBrk="0" fontAlgn="base" hangingPunct="0">
              <a:spcBef>
                <a:spcPct val="0"/>
              </a:spcBef>
              <a:spcAft>
                <a:spcPct val="0"/>
              </a:spcAft>
              <a:defRPr sz="2400" b="1">
                <a:solidFill>
                  <a:schemeClr val="tx2"/>
                </a:solidFill>
                <a:latin typeface="Arial" charset="0"/>
                <a:ea typeface="ＭＳ Ｐゴシック" pitchFamily="-112" charset="-128"/>
                <a:cs typeface="ＭＳ Ｐゴシック" pitchFamily="-112" charset="-128"/>
              </a:defRPr>
            </a:lvl5pPr>
            <a:lvl6pPr marL="4572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a:lstStyle>
          <a:p>
            <a:r>
              <a:rPr lang="sv-SE" sz="2000" b="0" dirty="0">
                <a:solidFill>
                  <a:schemeClr val="accent4">
                    <a:lumMod val="75000"/>
                    <a:lumOff val="25000"/>
                  </a:schemeClr>
                </a:solidFill>
                <a:latin typeface="Gotham Light" pitchFamily="50" charset="0"/>
              </a:rPr>
              <a:t>HANDELN FÖRÄNDRAS</a:t>
            </a:r>
          </a:p>
        </p:txBody>
      </p:sp>
      <p:pic>
        <p:nvPicPr>
          <p:cNvPr id="16" name="Bildobjekt 15">
            <a:hlinkClick r:id="rId4" action="ppaction://hlinksldjump"/>
            <a:extLst>
              <a:ext uri="{FF2B5EF4-FFF2-40B4-BE49-F238E27FC236}">
                <a16:creationId xmlns:a16="http://schemas.microsoft.com/office/drawing/2014/main" id="{E7F76662-F310-4B4E-903A-B3AD850C2CA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3534481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5" name="Bildobjekt 4">
            <a:extLst>
              <a:ext uri="{FF2B5EF4-FFF2-40B4-BE49-F238E27FC236}">
                <a16:creationId xmlns:a16="http://schemas.microsoft.com/office/drawing/2014/main" id="{2E10B647-984A-41AA-8770-B0E8A9B5F7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27283" y="1537256"/>
            <a:ext cx="5256861" cy="3879673"/>
          </a:xfrm>
          <a:prstGeom prst="rect">
            <a:avLst/>
          </a:prstGeom>
        </p:spPr>
      </p:pic>
      <p:grpSp>
        <p:nvGrpSpPr>
          <p:cNvPr id="189" name="Google Shape;189;p19"/>
          <p:cNvGrpSpPr/>
          <p:nvPr/>
        </p:nvGrpSpPr>
        <p:grpSpPr>
          <a:xfrm>
            <a:off x="7804133" y="4091467"/>
            <a:ext cx="2052800" cy="20528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defTabSz="1216710"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defTabSz="1216710"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defTabSz="1216710"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7" name="Bild 6" descr="Handskakning">
            <a:extLst>
              <a:ext uri="{FF2B5EF4-FFF2-40B4-BE49-F238E27FC236}">
                <a16:creationId xmlns:a16="http://schemas.microsoft.com/office/drawing/2014/main" id="{FBFCC07A-2BC8-4A97-9B54-16C1C052CC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38337" y="4659844"/>
            <a:ext cx="914400" cy="914400"/>
          </a:xfrm>
          <a:prstGeom prst="rect">
            <a:avLst/>
          </a:prstGeom>
        </p:spPr>
      </p:pic>
      <p:sp>
        <p:nvSpPr>
          <p:cNvPr id="193" name="Google Shape;193;p19"/>
          <p:cNvSpPr txBox="1">
            <a:spLocks noGrp="1"/>
          </p:cNvSpPr>
          <p:nvPr>
            <p:ph type="title"/>
          </p:nvPr>
        </p:nvSpPr>
        <p:spPr>
          <a:xfrm>
            <a:off x="609600" y="1554833"/>
            <a:ext cx="6960400" cy="910800"/>
          </a:xfrm>
          <a:prstGeom prst="rect">
            <a:avLst/>
          </a:prstGeom>
        </p:spPr>
        <p:txBody>
          <a:bodyPr spcFirstLastPara="1" wrap="square" lIns="121676" tIns="121676" rIns="121676" bIns="121676" anchor="b" anchorCtr="0">
            <a:noAutofit/>
          </a:bodyPr>
          <a:lstStyle/>
          <a:p>
            <a:r>
              <a:rPr lang="en" b="0" dirty="0">
                <a:latin typeface="Gotham Bold" pitchFamily="50" charset="0"/>
              </a:rPr>
              <a:t>Vad är handel? </a:t>
            </a:r>
            <a:endParaRPr b="0" dirty="0">
              <a:latin typeface="Gotham Bold" pitchFamily="50" charset="0"/>
            </a:endParaRPr>
          </a:p>
        </p:txBody>
      </p:sp>
      <p:sp>
        <p:nvSpPr>
          <p:cNvPr id="194" name="Google Shape;194;p19"/>
          <p:cNvSpPr txBox="1">
            <a:spLocks noGrp="1"/>
          </p:cNvSpPr>
          <p:nvPr>
            <p:ph type="body" idx="1"/>
          </p:nvPr>
        </p:nvSpPr>
        <p:spPr>
          <a:xfrm>
            <a:off x="1426168" y="2610733"/>
            <a:ext cx="5629727" cy="3491200"/>
          </a:xfrm>
          <a:prstGeom prst="rect">
            <a:avLst/>
          </a:prstGeom>
        </p:spPr>
        <p:txBody>
          <a:bodyPr spcFirstLastPara="1" wrap="square" lIns="121676" tIns="121676" rIns="121676" bIns="121676" anchor="t" anchorCtr="0">
            <a:noAutofit/>
          </a:bodyPr>
          <a:lstStyle/>
          <a:p>
            <a:pPr>
              <a:lnSpc>
                <a:spcPct val="150000"/>
              </a:lnSpc>
              <a:buClr>
                <a:schemeClr val="accent4">
                  <a:lumMod val="85000"/>
                  <a:lumOff val="15000"/>
                </a:schemeClr>
              </a:buClr>
            </a:pPr>
            <a:r>
              <a:rPr lang="sv-SE" dirty="0">
                <a:solidFill>
                  <a:schemeClr val="tx1"/>
                </a:solidFill>
                <a:latin typeface="Gotham Book" pitchFamily="50" charset="0"/>
              </a:rPr>
              <a:t>Frivillig överenskommelse</a:t>
            </a:r>
          </a:p>
          <a:p>
            <a:pPr>
              <a:buClr>
                <a:schemeClr val="accent4">
                  <a:lumMod val="85000"/>
                  <a:lumOff val="15000"/>
                </a:schemeClr>
              </a:buClr>
            </a:pPr>
            <a:r>
              <a:rPr lang="sv-SE" dirty="0">
                <a:solidFill>
                  <a:schemeClr val="tx1"/>
                </a:solidFill>
                <a:latin typeface="Gotham Book" pitchFamily="50" charset="0"/>
              </a:rPr>
              <a:t>båda parter ser möjligheter och/eller fördelar med affären</a:t>
            </a:r>
            <a:br>
              <a:rPr lang="sv-SE" dirty="0">
                <a:solidFill>
                  <a:schemeClr val="tx1"/>
                </a:solidFill>
                <a:latin typeface="Gotham Book" pitchFamily="50" charset="0"/>
              </a:rPr>
            </a:br>
            <a:endParaRPr lang="sv-SE" sz="300" dirty="0">
              <a:solidFill>
                <a:schemeClr val="tx1"/>
              </a:solidFill>
              <a:latin typeface="Gotham Book" pitchFamily="50" charset="0"/>
            </a:endParaRPr>
          </a:p>
          <a:p>
            <a:pPr>
              <a:buClr>
                <a:schemeClr val="accent4">
                  <a:lumMod val="85000"/>
                  <a:lumOff val="15000"/>
                </a:schemeClr>
              </a:buClr>
            </a:pPr>
            <a:r>
              <a:rPr lang="sv-SE" dirty="0">
                <a:solidFill>
                  <a:schemeClr val="tx1"/>
                </a:solidFill>
                <a:latin typeface="Gotham Book" pitchFamily="50" charset="0"/>
              </a:rPr>
              <a:t>Från enkel byteshandel inom byn till globala flöden</a:t>
            </a:r>
          </a:p>
        </p:txBody>
      </p:sp>
      <p:sp>
        <p:nvSpPr>
          <p:cNvPr id="195" name="Google Shape;195;p19"/>
          <p:cNvSpPr txBox="1">
            <a:spLocks noGrp="1"/>
          </p:cNvSpPr>
          <p:nvPr>
            <p:ph type="sldNum" idx="12"/>
          </p:nvPr>
        </p:nvSpPr>
        <p:spPr>
          <a:xfrm>
            <a:off x="11407833" y="6101933"/>
            <a:ext cx="580800" cy="580800"/>
          </a:xfrm>
          <a:prstGeom prst="rect">
            <a:avLst/>
          </a:prstGeom>
        </p:spPr>
        <p:txBody>
          <a:bodyPr spcFirstLastPara="1" wrap="square" lIns="121676" tIns="121676" rIns="121676" bIns="121676" anchor="ctr" anchorCtr="0">
            <a:noAutofit/>
          </a:bodyPr>
          <a:lstStyle/>
          <a:p>
            <a:fld id="{00000000-1234-1234-1234-123412341234}" type="slidenum">
              <a:rPr lang="en"/>
              <a:pPr/>
              <a:t>5</a:t>
            </a:fld>
            <a:endParaRPr/>
          </a:p>
        </p:txBody>
      </p:sp>
      <p:pic>
        <p:nvPicPr>
          <p:cNvPr id="16" name="Bildobjekt 15">
            <a:hlinkClick r:id="rId6" action="ppaction://hlinksldjump"/>
            <a:extLst>
              <a:ext uri="{FF2B5EF4-FFF2-40B4-BE49-F238E27FC236}">
                <a16:creationId xmlns:a16="http://schemas.microsoft.com/office/drawing/2014/main" id="{08C11F0F-1B7D-4EE1-B383-E9F028ECDF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09460" y="6236277"/>
            <a:ext cx="1804978" cy="383903"/>
          </a:xfrm>
          <a:prstGeom prst="rect">
            <a:avLst/>
          </a:prstGeom>
        </p:spPr>
      </p:pic>
    </p:spTree>
    <p:extLst>
      <p:ext uri="{BB962C8B-B14F-4D97-AF65-F5344CB8AC3E}">
        <p14:creationId xmlns:p14="http://schemas.microsoft.com/office/powerpoint/2010/main" val="34788865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12" name="Picture 2">
            <a:extLst>
              <a:ext uri="{FF2B5EF4-FFF2-40B4-BE49-F238E27FC236}">
                <a16:creationId xmlns:a16="http://schemas.microsoft.com/office/drawing/2014/main" id="{7ADFD4F9-89B2-49CC-BE91-F7A6A070A845}"/>
              </a:ext>
            </a:extLst>
          </p:cNvPr>
          <p:cNvPicPr>
            <a:picLocks noChangeAspect="1" noChangeArrowheads="1"/>
          </p:cNvPicPr>
          <p:nvPr/>
        </p:nvPicPr>
        <p:blipFill>
          <a:blip r:embed="rId3" cstate="print"/>
          <a:srcRect/>
          <a:stretch>
            <a:fillRect/>
          </a:stretch>
        </p:blipFill>
        <p:spPr bwMode="auto">
          <a:xfrm>
            <a:off x="2668889" y="962526"/>
            <a:ext cx="9407560" cy="5139408"/>
          </a:xfrm>
          <a:prstGeom prst="rect">
            <a:avLst/>
          </a:prstGeom>
          <a:noFill/>
          <a:ln w="9525" algn="ctr">
            <a:noFill/>
            <a:miter lim="800000"/>
            <a:headEnd/>
            <a:tailEnd/>
          </a:ln>
        </p:spPr>
      </p:pic>
      <p:sp>
        <p:nvSpPr>
          <p:cNvPr id="270" name="Google Shape;270;p25"/>
          <p:cNvSpPr txBox="1">
            <a:spLocks noGrp="1"/>
          </p:cNvSpPr>
          <p:nvPr>
            <p:ph type="sldNum" idx="12"/>
          </p:nvPr>
        </p:nvSpPr>
        <p:spPr>
          <a:xfrm>
            <a:off x="11407833" y="6101933"/>
            <a:ext cx="580800" cy="580800"/>
          </a:xfrm>
          <a:prstGeom prst="rect">
            <a:avLst/>
          </a:prstGeom>
        </p:spPr>
        <p:txBody>
          <a:bodyPr spcFirstLastPara="1" wrap="square" lIns="121894" tIns="121894" rIns="121894" bIns="121894" anchor="ctr" anchorCtr="0">
            <a:noAutofit/>
          </a:bodyPr>
          <a:lstStyle/>
          <a:p>
            <a:fld id="{00000000-1234-1234-1234-123412341234}" type="slidenum">
              <a:rPr lang="en"/>
              <a:pPr/>
              <a:t>50</a:t>
            </a:fld>
            <a:endParaRPr/>
          </a:p>
        </p:txBody>
      </p:sp>
      <p:sp>
        <p:nvSpPr>
          <p:cNvPr id="5" name="Rubrik 1">
            <a:extLst>
              <a:ext uri="{FF2B5EF4-FFF2-40B4-BE49-F238E27FC236}">
                <a16:creationId xmlns:a16="http://schemas.microsoft.com/office/drawing/2014/main" id="{221A53B7-E417-47B1-84EF-46E5E49E4148}"/>
              </a:ext>
            </a:extLst>
          </p:cNvPr>
          <p:cNvSpPr>
            <a:spLocks noGrp="1"/>
          </p:cNvSpPr>
          <p:nvPr>
            <p:ph type="title"/>
          </p:nvPr>
        </p:nvSpPr>
        <p:spPr>
          <a:xfrm>
            <a:off x="623889" y="2169119"/>
            <a:ext cx="2595900" cy="1005741"/>
          </a:xfrm>
        </p:spPr>
        <p:txBody>
          <a:bodyPr>
            <a:noAutofit/>
          </a:bodyPr>
          <a:lstStyle/>
          <a:p>
            <a:r>
              <a:rPr lang="sv-SE" sz="2000" b="0" dirty="0">
                <a:solidFill>
                  <a:schemeClr val="tx1"/>
                </a:solidFill>
                <a:latin typeface="Gotham Bold" pitchFamily="50" charset="0"/>
                <a:ea typeface="ＭＳ Ｐゴシック"/>
                <a:cs typeface="ＭＳ Ｐゴシック"/>
              </a:rPr>
              <a:t>Sveriges importberoende ur ett internationellt perspektiv</a:t>
            </a:r>
            <a:br>
              <a:rPr lang="sv-SE" sz="2000" dirty="0">
                <a:solidFill>
                  <a:srgbClr val="0064A8"/>
                </a:solidFill>
                <a:latin typeface="Gotham Bold" pitchFamily="50" charset="0"/>
                <a:ea typeface="ＭＳ Ｐゴシック"/>
                <a:cs typeface="ＭＳ Ｐゴシック"/>
              </a:rPr>
            </a:br>
            <a:endParaRPr lang="sv-SE" sz="2000" dirty="0">
              <a:solidFill>
                <a:srgbClr val="0064A8"/>
              </a:solidFill>
              <a:latin typeface="Gotham Bold" pitchFamily="50" charset="0"/>
            </a:endParaRPr>
          </a:p>
        </p:txBody>
      </p:sp>
      <p:sp>
        <p:nvSpPr>
          <p:cNvPr id="13" name="Ned 72">
            <a:extLst>
              <a:ext uri="{FF2B5EF4-FFF2-40B4-BE49-F238E27FC236}">
                <a16:creationId xmlns:a16="http://schemas.microsoft.com/office/drawing/2014/main" id="{DEBC578E-1D8A-49AD-8696-562C5ADE1BA9}"/>
              </a:ext>
            </a:extLst>
          </p:cNvPr>
          <p:cNvSpPr/>
          <p:nvPr/>
        </p:nvSpPr>
        <p:spPr>
          <a:xfrm>
            <a:off x="8522684" y="1783179"/>
            <a:ext cx="460720" cy="1268642"/>
          </a:xfrm>
          <a:prstGeom prst="downArrow">
            <a:avLst/>
          </a:prstGeom>
          <a:solidFill>
            <a:schemeClr val="bg2">
              <a:alpha val="65000"/>
            </a:schemeClr>
          </a:solidFill>
          <a:ln>
            <a:noFill/>
          </a:ln>
        </p:spPr>
        <p:style>
          <a:lnRef idx="1">
            <a:schemeClr val="accent1"/>
          </a:lnRef>
          <a:fillRef idx="3">
            <a:schemeClr val="accent1"/>
          </a:fillRef>
          <a:effectRef idx="2">
            <a:schemeClr val="accent1"/>
          </a:effectRef>
          <a:fontRef idx="minor">
            <a:schemeClr val="lt1"/>
          </a:fontRef>
        </p:style>
        <p:txBody>
          <a:bodyPr vert="vert270" lIns="91268" tIns="45718" rIns="91268" bIns="45718" anchor="ctr"/>
          <a:lstStyle/>
          <a:p>
            <a:pPr algn="ctr">
              <a:defRPr/>
            </a:pPr>
            <a:r>
              <a:rPr lang="sv-SE" sz="1200" dirty="0">
                <a:latin typeface="Gotham Bold" pitchFamily="50" charset="0"/>
              </a:rPr>
              <a:t>SVERIGE</a:t>
            </a:r>
          </a:p>
        </p:txBody>
      </p:sp>
      <p:cxnSp>
        <p:nvCxnSpPr>
          <p:cNvPr id="14" name="Rak 74">
            <a:extLst>
              <a:ext uri="{FF2B5EF4-FFF2-40B4-BE49-F238E27FC236}">
                <a16:creationId xmlns:a16="http://schemas.microsoft.com/office/drawing/2014/main" id="{9428EC9E-C509-45EA-9527-529E754E7E79}"/>
              </a:ext>
            </a:extLst>
          </p:cNvPr>
          <p:cNvCxnSpPr>
            <a:cxnSpLocks/>
          </p:cNvCxnSpPr>
          <p:nvPr/>
        </p:nvCxnSpPr>
        <p:spPr>
          <a:xfrm>
            <a:off x="3267713" y="3258973"/>
            <a:ext cx="8621411" cy="306"/>
          </a:xfrm>
          <a:prstGeom prst="line">
            <a:avLst/>
          </a:prstGeom>
          <a:ln w="635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5" name="textruta 14">
            <a:extLst>
              <a:ext uri="{FF2B5EF4-FFF2-40B4-BE49-F238E27FC236}">
                <a16:creationId xmlns:a16="http://schemas.microsoft.com/office/drawing/2014/main" id="{1A9F32B0-AF90-46C7-B0C8-4597B276A046}"/>
              </a:ext>
            </a:extLst>
          </p:cNvPr>
          <p:cNvSpPr txBox="1"/>
          <p:nvPr/>
        </p:nvSpPr>
        <p:spPr>
          <a:xfrm>
            <a:off x="3439909" y="2970905"/>
            <a:ext cx="2842171" cy="384717"/>
          </a:xfrm>
          <a:prstGeom prst="rect">
            <a:avLst/>
          </a:prstGeom>
          <a:noFill/>
        </p:spPr>
        <p:txBody>
          <a:bodyPr wrap="square" lIns="91268" tIns="45718" rIns="91268" bIns="45718">
            <a:spAutoFit/>
          </a:bodyPr>
          <a:lstStyle/>
          <a:p>
            <a:pPr algn="l">
              <a:defRPr/>
            </a:pPr>
            <a:r>
              <a:rPr lang="sv-SE" sz="1900" b="1" dirty="0">
                <a:solidFill>
                  <a:srgbClr val="0064A8"/>
                </a:solidFill>
                <a:latin typeface="+mn-lt"/>
              </a:rPr>
              <a:t>Genomsnitt: 31 %</a:t>
            </a:r>
          </a:p>
        </p:txBody>
      </p:sp>
      <p:pic>
        <p:nvPicPr>
          <p:cNvPr id="8" name="Bildobjekt 7">
            <a:hlinkClick r:id="rId4" action="ppaction://hlinksldjump"/>
            <a:extLst>
              <a:ext uri="{FF2B5EF4-FFF2-40B4-BE49-F238E27FC236}">
                <a16:creationId xmlns:a16="http://schemas.microsoft.com/office/drawing/2014/main" id="{660671F0-96E9-4DAC-AC53-D5AC89D03B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12836254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70" name="Google Shape;270;p25"/>
          <p:cNvSpPr txBox="1">
            <a:spLocks noGrp="1"/>
          </p:cNvSpPr>
          <p:nvPr>
            <p:ph type="sldNum" idx="12"/>
          </p:nvPr>
        </p:nvSpPr>
        <p:spPr>
          <a:xfrm>
            <a:off x="11407833" y="6101933"/>
            <a:ext cx="580800" cy="580800"/>
          </a:xfrm>
          <a:prstGeom prst="rect">
            <a:avLst/>
          </a:prstGeom>
        </p:spPr>
        <p:txBody>
          <a:bodyPr spcFirstLastPara="1" wrap="square" lIns="121894" tIns="121894" rIns="121894" bIns="121894" anchor="ctr" anchorCtr="0">
            <a:noAutofit/>
          </a:bodyPr>
          <a:lstStyle/>
          <a:p>
            <a:fld id="{00000000-1234-1234-1234-123412341234}" type="slidenum">
              <a:rPr lang="en"/>
              <a:pPr/>
              <a:t>51</a:t>
            </a:fld>
            <a:endParaRPr/>
          </a:p>
        </p:txBody>
      </p:sp>
      <p:graphicFrame>
        <p:nvGraphicFramePr>
          <p:cNvPr id="8" name="Diagram 7">
            <a:extLst>
              <a:ext uri="{FF2B5EF4-FFF2-40B4-BE49-F238E27FC236}">
                <a16:creationId xmlns:a16="http://schemas.microsoft.com/office/drawing/2014/main" id="{D2B67AAB-BF98-48DB-99E2-43E39BEDB556}"/>
              </a:ext>
            </a:extLst>
          </p:cNvPr>
          <p:cNvGraphicFramePr>
            <a:graphicFrameLocks/>
          </p:cNvGraphicFramePr>
          <p:nvPr>
            <p:extLst>
              <p:ext uri="{D42A27DB-BD31-4B8C-83A1-F6EECF244321}">
                <p14:modId xmlns:p14="http://schemas.microsoft.com/office/powerpoint/2010/main" val="2077607248"/>
              </p:ext>
            </p:extLst>
          </p:nvPr>
        </p:nvGraphicFramePr>
        <p:xfrm>
          <a:off x="507775" y="50341"/>
          <a:ext cx="10900058" cy="6540035"/>
        </p:xfrm>
        <a:graphic>
          <a:graphicData uri="http://schemas.openxmlformats.org/drawingml/2006/chart">
            <c:chart xmlns:c="http://schemas.openxmlformats.org/drawingml/2006/chart" xmlns:r="http://schemas.openxmlformats.org/officeDocument/2006/relationships" r:id="rId3"/>
          </a:graphicData>
        </a:graphic>
      </p:graphicFrame>
      <p:pic>
        <p:nvPicPr>
          <p:cNvPr id="5" name="Bildobjekt 4">
            <a:hlinkClick r:id="rId4" action="ppaction://hlinksldjump"/>
            <a:extLst>
              <a:ext uri="{FF2B5EF4-FFF2-40B4-BE49-F238E27FC236}">
                <a16:creationId xmlns:a16="http://schemas.microsoft.com/office/drawing/2014/main" id="{EFD1FA93-6F97-4B78-9F82-B1594A6140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26389215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70" name="Google Shape;270;p25"/>
          <p:cNvSpPr txBox="1">
            <a:spLocks noGrp="1"/>
          </p:cNvSpPr>
          <p:nvPr>
            <p:ph type="sldNum" idx="12"/>
          </p:nvPr>
        </p:nvSpPr>
        <p:spPr>
          <a:xfrm>
            <a:off x="11407833" y="6101933"/>
            <a:ext cx="580800" cy="580800"/>
          </a:xfrm>
          <a:prstGeom prst="rect">
            <a:avLst/>
          </a:prstGeom>
        </p:spPr>
        <p:txBody>
          <a:bodyPr spcFirstLastPara="1" wrap="square" lIns="121894" tIns="121894" rIns="121894" bIns="121894" anchor="ctr" anchorCtr="0">
            <a:noAutofit/>
          </a:bodyPr>
          <a:lstStyle/>
          <a:p>
            <a:fld id="{00000000-1234-1234-1234-123412341234}" type="slidenum">
              <a:rPr lang="en"/>
              <a:pPr/>
              <a:t>52</a:t>
            </a:fld>
            <a:endParaRPr/>
          </a:p>
        </p:txBody>
      </p:sp>
      <p:sp>
        <p:nvSpPr>
          <p:cNvPr id="4" name="Rubrik 1">
            <a:extLst>
              <a:ext uri="{FF2B5EF4-FFF2-40B4-BE49-F238E27FC236}">
                <a16:creationId xmlns:a16="http://schemas.microsoft.com/office/drawing/2014/main" id="{BDFC7065-7FD5-45AE-983F-B9BDAECAEE32}"/>
              </a:ext>
            </a:extLst>
          </p:cNvPr>
          <p:cNvSpPr>
            <a:spLocks noGrp="1"/>
          </p:cNvSpPr>
          <p:nvPr>
            <p:ph type="title"/>
          </p:nvPr>
        </p:nvSpPr>
        <p:spPr>
          <a:xfrm>
            <a:off x="3228702" y="-189627"/>
            <a:ext cx="6483393" cy="852521"/>
          </a:xfrm>
        </p:spPr>
        <p:txBody>
          <a:bodyPr/>
          <a:lstStyle/>
          <a:p>
            <a:r>
              <a:rPr lang="sv-SE" sz="2800" dirty="0">
                <a:solidFill>
                  <a:schemeClr val="tx1"/>
                </a:solidFill>
                <a:latin typeface="Gotham Light" pitchFamily="50" charset="0"/>
              </a:rPr>
              <a:t>Var hamnar svensk export?</a:t>
            </a:r>
          </a:p>
        </p:txBody>
      </p:sp>
      <p:graphicFrame>
        <p:nvGraphicFramePr>
          <p:cNvPr id="5" name="Diagram 4">
            <a:extLst>
              <a:ext uri="{FF2B5EF4-FFF2-40B4-BE49-F238E27FC236}">
                <a16:creationId xmlns:a16="http://schemas.microsoft.com/office/drawing/2014/main" id="{8EE0C2C7-0288-4533-8021-378D46C3D39A}"/>
              </a:ext>
            </a:extLst>
          </p:cNvPr>
          <p:cNvGraphicFramePr>
            <a:graphicFrameLocks noGrp="1"/>
          </p:cNvGraphicFramePr>
          <p:nvPr>
            <p:extLst>
              <p:ext uri="{D42A27DB-BD31-4B8C-83A1-F6EECF244321}">
                <p14:modId xmlns:p14="http://schemas.microsoft.com/office/powerpoint/2010/main" val="1016237953"/>
              </p:ext>
            </p:extLst>
          </p:nvPr>
        </p:nvGraphicFramePr>
        <p:xfrm>
          <a:off x="2358281" y="662894"/>
          <a:ext cx="9199353" cy="571664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ruta 5">
            <a:extLst>
              <a:ext uri="{FF2B5EF4-FFF2-40B4-BE49-F238E27FC236}">
                <a16:creationId xmlns:a16="http://schemas.microsoft.com/office/drawing/2014/main" id="{1CF3F86F-D5AA-4270-9BA7-E6EE61D4C2D2}"/>
              </a:ext>
            </a:extLst>
          </p:cNvPr>
          <p:cNvSpPr txBox="1"/>
          <p:nvPr/>
        </p:nvSpPr>
        <p:spPr>
          <a:xfrm>
            <a:off x="2704594" y="6430252"/>
            <a:ext cx="3851920" cy="276999"/>
          </a:xfrm>
          <a:prstGeom prst="rect">
            <a:avLst/>
          </a:prstGeom>
          <a:noFill/>
        </p:spPr>
        <p:txBody>
          <a:bodyPr wrap="square" lIns="91268" tIns="45718" rIns="91268" bIns="45718" rtlCol="0">
            <a:spAutoFit/>
          </a:bodyPr>
          <a:lstStyle/>
          <a:p>
            <a:r>
              <a:rPr lang="sv-SE" sz="1200" dirty="0"/>
              <a:t>Källa: OECD/Kommerskollegiums egna beräkningar</a:t>
            </a:r>
          </a:p>
        </p:txBody>
      </p:sp>
      <p:pic>
        <p:nvPicPr>
          <p:cNvPr id="7" name="Bildobjekt 6">
            <a:hlinkClick r:id="rId4" action="ppaction://hlinksldjump"/>
            <a:extLst>
              <a:ext uri="{FF2B5EF4-FFF2-40B4-BE49-F238E27FC236}">
                <a16:creationId xmlns:a16="http://schemas.microsoft.com/office/drawing/2014/main" id="{8D37BC2D-0FF5-41BB-9AB2-9A78170638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21114" y="5857135"/>
            <a:ext cx="1803972" cy="383903"/>
          </a:xfrm>
          <a:prstGeom prst="rect">
            <a:avLst/>
          </a:prstGeom>
        </p:spPr>
      </p:pic>
    </p:spTree>
    <p:extLst>
      <p:ext uri="{BB962C8B-B14F-4D97-AF65-F5344CB8AC3E}">
        <p14:creationId xmlns:p14="http://schemas.microsoft.com/office/powerpoint/2010/main" val="9668000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9" name="Bildobjekt 8" descr="Xshare_2011">
            <a:extLst>
              <a:ext uri="{FF2B5EF4-FFF2-40B4-BE49-F238E27FC236}">
                <a16:creationId xmlns:a16="http://schemas.microsoft.com/office/drawing/2014/main" id="{A360EF9D-0623-4F44-808D-2C9CDB844364}"/>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1932385" y="857251"/>
            <a:ext cx="8326040" cy="5143500"/>
          </a:xfrm>
          <a:prstGeom prst="rect">
            <a:avLst/>
          </a:prstGeom>
          <a:noFill/>
          <a:ln>
            <a:noFill/>
          </a:ln>
        </p:spPr>
      </p:pic>
      <p:sp>
        <p:nvSpPr>
          <p:cNvPr id="270" name="Google Shape;270;p25"/>
          <p:cNvSpPr txBox="1">
            <a:spLocks noGrp="1"/>
          </p:cNvSpPr>
          <p:nvPr>
            <p:ph type="sldNum" idx="12"/>
          </p:nvPr>
        </p:nvSpPr>
        <p:spPr>
          <a:xfrm>
            <a:off x="11407833" y="6101933"/>
            <a:ext cx="580800" cy="580800"/>
          </a:xfrm>
          <a:prstGeom prst="rect">
            <a:avLst/>
          </a:prstGeom>
        </p:spPr>
        <p:txBody>
          <a:bodyPr spcFirstLastPara="1" wrap="square" lIns="121894" tIns="121894" rIns="121894" bIns="121894" anchor="ctr" anchorCtr="0">
            <a:noAutofit/>
          </a:bodyPr>
          <a:lstStyle/>
          <a:p>
            <a:fld id="{00000000-1234-1234-1234-123412341234}" type="slidenum">
              <a:rPr lang="en"/>
              <a:pPr/>
              <a:t>53</a:t>
            </a:fld>
            <a:endParaRPr/>
          </a:p>
        </p:txBody>
      </p:sp>
      <p:pic>
        <p:nvPicPr>
          <p:cNvPr id="7" name="Bildobjekt 6">
            <a:hlinkClick r:id="rId4" action="ppaction://hlinksldjump"/>
            <a:extLst>
              <a:ext uri="{FF2B5EF4-FFF2-40B4-BE49-F238E27FC236}">
                <a16:creationId xmlns:a16="http://schemas.microsoft.com/office/drawing/2014/main" id="{8D37BC2D-0FF5-41BB-9AB2-9A78170638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21114" y="5857135"/>
            <a:ext cx="1803972" cy="383903"/>
          </a:xfrm>
          <a:prstGeom prst="rect">
            <a:avLst/>
          </a:prstGeom>
        </p:spPr>
      </p:pic>
    </p:spTree>
    <p:extLst>
      <p:ext uri="{BB962C8B-B14F-4D97-AF65-F5344CB8AC3E}">
        <p14:creationId xmlns:p14="http://schemas.microsoft.com/office/powerpoint/2010/main" val="174851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5" name="Bildobjekt 4" descr="VFshare_2011">
            <a:extLst>
              <a:ext uri="{FF2B5EF4-FFF2-40B4-BE49-F238E27FC236}">
                <a16:creationId xmlns:a16="http://schemas.microsoft.com/office/drawing/2014/main" id="{7E3F660E-FF38-465D-8518-61AADC33A4BD}"/>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1932385" y="857251"/>
            <a:ext cx="8326040" cy="5143500"/>
          </a:xfrm>
          <a:prstGeom prst="rect">
            <a:avLst/>
          </a:prstGeom>
          <a:noFill/>
          <a:ln>
            <a:noFill/>
          </a:ln>
        </p:spPr>
      </p:pic>
      <p:sp>
        <p:nvSpPr>
          <p:cNvPr id="270" name="Google Shape;270;p25"/>
          <p:cNvSpPr txBox="1">
            <a:spLocks noGrp="1"/>
          </p:cNvSpPr>
          <p:nvPr>
            <p:ph type="sldNum" idx="12"/>
          </p:nvPr>
        </p:nvSpPr>
        <p:spPr>
          <a:xfrm>
            <a:off x="11407833" y="6101933"/>
            <a:ext cx="580800" cy="580800"/>
          </a:xfrm>
          <a:prstGeom prst="rect">
            <a:avLst/>
          </a:prstGeom>
        </p:spPr>
        <p:txBody>
          <a:bodyPr spcFirstLastPara="1" wrap="square" lIns="121894" tIns="121894" rIns="121894" bIns="121894" anchor="ctr" anchorCtr="0">
            <a:noAutofit/>
          </a:bodyPr>
          <a:lstStyle/>
          <a:p>
            <a:fld id="{00000000-1234-1234-1234-123412341234}" type="slidenum">
              <a:rPr lang="en"/>
              <a:pPr/>
              <a:t>54</a:t>
            </a:fld>
            <a:endParaRPr/>
          </a:p>
        </p:txBody>
      </p:sp>
      <p:pic>
        <p:nvPicPr>
          <p:cNvPr id="7" name="Bildobjekt 6">
            <a:hlinkClick r:id="rId4" action="ppaction://hlinksldjump"/>
            <a:extLst>
              <a:ext uri="{FF2B5EF4-FFF2-40B4-BE49-F238E27FC236}">
                <a16:creationId xmlns:a16="http://schemas.microsoft.com/office/drawing/2014/main" id="{8D37BC2D-0FF5-41BB-9AB2-9A78170638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21114" y="5857135"/>
            <a:ext cx="1803972" cy="383903"/>
          </a:xfrm>
          <a:prstGeom prst="rect">
            <a:avLst/>
          </a:prstGeom>
        </p:spPr>
      </p:pic>
    </p:spTree>
    <p:extLst>
      <p:ext uri="{BB962C8B-B14F-4D97-AF65-F5344CB8AC3E}">
        <p14:creationId xmlns:p14="http://schemas.microsoft.com/office/powerpoint/2010/main" val="89887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5"/>
          <p:cNvSpPr txBox="1">
            <a:spLocks noGrp="1"/>
          </p:cNvSpPr>
          <p:nvPr>
            <p:ph type="title"/>
          </p:nvPr>
        </p:nvSpPr>
        <p:spPr>
          <a:xfrm>
            <a:off x="619760" y="1210058"/>
            <a:ext cx="6960400" cy="910800"/>
          </a:xfrm>
          <a:prstGeom prst="rect">
            <a:avLst/>
          </a:prstGeom>
        </p:spPr>
        <p:txBody>
          <a:bodyPr spcFirstLastPara="1" wrap="square" lIns="121900" tIns="121900" rIns="121900" bIns="121900" anchor="t" anchorCtr="0">
            <a:noAutofit/>
          </a:bodyPr>
          <a:lstStyle/>
          <a:p>
            <a:r>
              <a:rPr lang="sv-SE" sz="3200" dirty="0">
                <a:solidFill>
                  <a:schemeClr val="tx1"/>
                </a:solidFill>
                <a:latin typeface="Gotham Bold" pitchFamily="50" charset="0"/>
              </a:rPr>
              <a:t>Svensk export mätt i </a:t>
            </a:r>
            <a:r>
              <a:rPr lang="sv-SE" sz="3200">
                <a:solidFill>
                  <a:schemeClr val="tx1"/>
                </a:solidFill>
                <a:latin typeface="Gotham Bold" pitchFamily="50" charset="0"/>
              </a:rPr>
              <a:t>förädlingsvärde </a:t>
            </a:r>
            <a:endParaRPr sz="3200" dirty="0">
              <a:solidFill>
                <a:schemeClr val="tx1"/>
              </a:solidFill>
            </a:endParaRPr>
          </a:p>
        </p:txBody>
      </p:sp>
      <p:sp>
        <p:nvSpPr>
          <p:cNvPr id="270" name="Google Shape;270;p25"/>
          <p:cNvSpPr txBox="1">
            <a:spLocks noGrp="1"/>
          </p:cNvSpPr>
          <p:nvPr>
            <p:ph type="sldNum" idx="12"/>
          </p:nvPr>
        </p:nvSpPr>
        <p:spPr>
          <a:prstGeom prst="rect">
            <a:avLst/>
          </a:prstGeom>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fld id="{00000000-1234-1234-1234-123412341234}" type="slidenum">
              <a:rPr lang="en" kern="0"/>
              <a:pPr defTabSz="1219170" fontAlgn="auto">
                <a:spcBef>
                  <a:spcPts val="0"/>
                </a:spcBef>
                <a:spcAft>
                  <a:spcPts val="0"/>
                </a:spcAft>
                <a:buClr>
                  <a:srgbClr val="000000"/>
                </a:buClr>
              </a:pPr>
              <a:t>55</a:t>
            </a:fld>
            <a:endParaRPr kern="0"/>
          </a:p>
        </p:txBody>
      </p:sp>
      <p:graphicFrame>
        <p:nvGraphicFramePr>
          <p:cNvPr id="19" name="Diagram 18">
            <a:extLst>
              <a:ext uri="{FF2B5EF4-FFF2-40B4-BE49-F238E27FC236}">
                <a16:creationId xmlns:a16="http://schemas.microsoft.com/office/drawing/2014/main" id="{F21F0F6A-A059-4BAA-A877-3319DD8D3639}"/>
              </a:ext>
            </a:extLst>
          </p:cNvPr>
          <p:cNvGraphicFramePr>
            <a:graphicFrameLocks noGrp="1"/>
          </p:cNvGraphicFramePr>
          <p:nvPr>
            <p:extLst>
              <p:ext uri="{D42A27DB-BD31-4B8C-83A1-F6EECF244321}">
                <p14:modId xmlns:p14="http://schemas.microsoft.com/office/powerpoint/2010/main" val="945490186"/>
              </p:ext>
            </p:extLst>
          </p:nvPr>
        </p:nvGraphicFramePr>
        <p:xfrm>
          <a:off x="3437579" y="1562906"/>
          <a:ext cx="7504741" cy="4896710"/>
        </p:xfrm>
        <a:graphic>
          <a:graphicData uri="http://schemas.openxmlformats.org/drawingml/2006/chart">
            <c:chart xmlns:c="http://schemas.openxmlformats.org/drawingml/2006/chart" xmlns:r="http://schemas.openxmlformats.org/officeDocument/2006/relationships" r:id="rId3"/>
          </a:graphicData>
        </a:graphic>
      </p:graphicFrame>
      <p:pic>
        <p:nvPicPr>
          <p:cNvPr id="5" name="Bildobjekt 4">
            <a:hlinkClick r:id="rId4" action="ppaction://hlinksldjump"/>
            <a:extLst>
              <a:ext uri="{FF2B5EF4-FFF2-40B4-BE49-F238E27FC236}">
                <a16:creationId xmlns:a16="http://schemas.microsoft.com/office/drawing/2014/main" id="{3E13EAF4-E51F-4884-907D-F19BC79893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41240409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64A8">
            <a:alpha val="50000"/>
          </a:srgbClr>
        </a:solidFill>
        <a:effectLst/>
      </p:bgPr>
    </p:bg>
    <p:spTree>
      <p:nvGrpSpPr>
        <p:cNvPr id="1" name="Shape 174"/>
        <p:cNvGrpSpPr/>
        <p:nvPr/>
      </p:nvGrpSpPr>
      <p:grpSpPr>
        <a:xfrm>
          <a:off x="0" y="0"/>
          <a:ext cx="0" cy="0"/>
          <a:chOff x="0" y="0"/>
          <a:chExt cx="0" cy="0"/>
        </a:xfrm>
      </p:grpSpPr>
      <p:sp>
        <p:nvSpPr>
          <p:cNvPr id="175" name="Google Shape;175;p17"/>
          <p:cNvSpPr txBox="1">
            <a:spLocks noGrp="1"/>
          </p:cNvSpPr>
          <p:nvPr>
            <p:ph type="ctrTitle"/>
          </p:nvPr>
        </p:nvSpPr>
        <p:spPr>
          <a:xfrm>
            <a:off x="3006334" y="3429000"/>
            <a:ext cx="6179331" cy="1275600"/>
          </a:xfrm>
          <a:prstGeom prst="rect">
            <a:avLst/>
          </a:prstGeom>
        </p:spPr>
        <p:txBody>
          <a:bodyPr spcFirstLastPara="1" wrap="square" lIns="121804" tIns="121804" rIns="121804" bIns="121804" anchor="b" anchorCtr="0">
            <a:noAutofit/>
          </a:bodyPr>
          <a:lstStyle/>
          <a:p>
            <a:r>
              <a:rPr lang="sv-SE" b="0" dirty="0">
                <a:latin typeface="Gotham Bold" pitchFamily="50" charset="0"/>
              </a:rPr>
              <a:t>Handel i vardagen</a:t>
            </a:r>
            <a:endParaRPr b="0" dirty="0">
              <a:latin typeface="Gotham Bold" pitchFamily="50" charset="0"/>
            </a:endParaRPr>
          </a:p>
        </p:txBody>
      </p:sp>
      <p:sp>
        <p:nvSpPr>
          <p:cNvPr id="177" name="Google Shape;177;p17"/>
          <p:cNvSpPr txBox="1"/>
          <p:nvPr/>
        </p:nvSpPr>
        <p:spPr>
          <a:xfrm>
            <a:off x="1374567" y="947333"/>
            <a:ext cx="1856800" cy="1854400"/>
          </a:xfrm>
          <a:prstGeom prst="rect">
            <a:avLst/>
          </a:prstGeom>
          <a:noFill/>
          <a:ln>
            <a:noFill/>
          </a:ln>
        </p:spPr>
        <p:txBody>
          <a:bodyPr spcFirstLastPara="1" wrap="square" lIns="121804" tIns="121804" rIns="121804" bIns="121804" anchor="ctr" anchorCtr="0">
            <a:noAutofit/>
          </a:bodyPr>
          <a:lstStyle/>
          <a:p>
            <a:pPr marL="0" marR="0" lvl="0" indent="0" algn="ctr" defTabSz="1218150" rtl="0" eaLnBrk="1" fontAlgn="auto" latinLnBrk="0" hangingPunct="1">
              <a:lnSpc>
                <a:spcPct val="100000"/>
              </a:lnSpc>
              <a:spcBef>
                <a:spcPts val="0"/>
              </a:spcBef>
              <a:spcAft>
                <a:spcPts val="0"/>
              </a:spcAft>
              <a:buClr>
                <a:srgbClr val="000000"/>
              </a:buClr>
              <a:buSzPts val="1100"/>
              <a:buFontTx/>
              <a:buNone/>
              <a:tabLst/>
              <a:defRPr/>
            </a:pPr>
            <a:r>
              <a:rPr kumimoji="0" lang="en" sz="8000" i="0" u="none" strike="noStrike" kern="0" cap="none" spc="0" normalizeH="0" baseline="0" noProof="0" dirty="0">
                <a:ln>
                  <a:noFill/>
                </a:ln>
                <a:solidFill>
                  <a:srgbClr val="FFFFFF"/>
                </a:solidFill>
                <a:effectLst/>
                <a:uLnTx/>
                <a:uFillTx/>
                <a:latin typeface="+mj-lt"/>
                <a:ea typeface="Poppins"/>
                <a:cs typeface="Poppins"/>
                <a:sym typeface="Poppins"/>
              </a:rPr>
              <a:t>6</a:t>
            </a:r>
            <a:endParaRPr kumimoji="0" sz="8000" i="0" u="none" strike="noStrike" kern="0" cap="none" spc="0" normalizeH="0" baseline="0" noProof="0" dirty="0">
              <a:ln>
                <a:noFill/>
              </a:ln>
              <a:solidFill>
                <a:srgbClr val="FFFFFF"/>
              </a:solidFill>
              <a:effectLst/>
              <a:uLnTx/>
              <a:uFillTx/>
              <a:latin typeface="+mj-lt"/>
              <a:cs typeface="Arial"/>
              <a:sym typeface="Arial"/>
            </a:endParaRPr>
          </a:p>
        </p:txBody>
      </p:sp>
    </p:spTree>
    <p:extLst>
      <p:ext uri="{BB962C8B-B14F-4D97-AF65-F5344CB8AC3E}">
        <p14:creationId xmlns:p14="http://schemas.microsoft.com/office/powerpoint/2010/main" val="8320555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2" name="Rektangel 1">
            <a:extLst>
              <a:ext uri="{FF2B5EF4-FFF2-40B4-BE49-F238E27FC236}">
                <a16:creationId xmlns:a16="http://schemas.microsoft.com/office/drawing/2014/main" id="{258F78E4-E444-48FF-BB98-0236856A47A4}"/>
              </a:ext>
            </a:extLst>
          </p:cNvPr>
          <p:cNvSpPr/>
          <p:nvPr/>
        </p:nvSpPr>
        <p:spPr>
          <a:xfrm>
            <a:off x="2497726" y="704850"/>
            <a:ext cx="7196548" cy="461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Picture 7" descr="TM-Coffee-GIF-04.gif">
            <a:extLst>
              <a:ext uri="{FF2B5EF4-FFF2-40B4-BE49-F238E27FC236}">
                <a16:creationId xmlns:a16="http://schemas.microsoft.com/office/drawing/2014/main" id="{F1D0EE6C-73B6-4C46-9E77-7DFCAD893A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97726" y="1200151"/>
            <a:ext cx="7205532" cy="3602766"/>
          </a:xfrm>
          <a:prstGeom prst="rect">
            <a:avLst/>
          </a:prstGeom>
        </p:spPr>
      </p:pic>
      <p:sp>
        <p:nvSpPr>
          <p:cNvPr id="411" name="Google Shape;411;p35"/>
          <p:cNvSpPr/>
          <p:nvPr/>
        </p:nvSpPr>
        <p:spPr>
          <a:xfrm>
            <a:off x="2199684" y="427655"/>
            <a:ext cx="7792629" cy="606665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a:noFill/>
          </a:ln>
        </p:spPr>
        <p:txBody>
          <a:bodyPr spcFirstLastPara="1" wrap="square" lIns="121900" tIns="121900" rIns="121900" bIns="121900" anchor="ctr" anchorCtr="0">
            <a:noAutofit/>
          </a:bodyPr>
          <a:lstStyle/>
          <a:p>
            <a:pPr>
              <a:spcBef>
                <a:spcPts val="0"/>
              </a:spcBef>
              <a:spcAft>
                <a:spcPts val="0"/>
              </a:spcAft>
            </a:pPr>
            <a:endParaRPr sz="2000"/>
          </a:p>
        </p:txBody>
      </p:sp>
      <p:sp>
        <p:nvSpPr>
          <p:cNvPr id="413" name="Google Shape;413;p35"/>
          <p:cNvSpPr txBox="1">
            <a:spLocks noGrp="1"/>
          </p:cNvSpPr>
          <p:nvPr>
            <p:ph type="sldNum" idx="12"/>
          </p:nvPr>
        </p:nvSpPr>
        <p:spPr>
          <a:xfrm>
            <a:off x="11407833" y="6101933"/>
            <a:ext cx="580800" cy="580800"/>
          </a:xfrm>
          <a:prstGeom prst="rect">
            <a:avLst/>
          </a:prstGeom>
        </p:spPr>
        <p:txBody>
          <a:bodyPr spcFirstLastPara="1" wrap="square" lIns="121900" tIns="121900" rIns="121900" bIns="121900" anchor="ctr" anchorCtr="0">
            <a:noAutofit/>
          </a:bodyPr>
          <a:lstStyle/>
          <a:p>
            <a:pPr>
              <a:spcBef>
                <a:spcPts val="0"/>
              </a:spcBef>
              <a:spcAft>
                <a:spcPts val="0"/>
              </a:spcAft>
            </a:pPr>
            <a:fld id="{00000000-1234-1234-1234-123412341234}" type="slidenum">
              <a:rPr lang="en"/>
              <a:pPr>
                <a:spcBef>
                  <a:spcPts val="0"/>
                </a:spcBef>
                <a:spcAft>
                  <a:spcPts val="0"/>
                </a:spcAft>
              </a:pPr>
              <a:t>57</a:t>
            </a:fld>
            <a:endParaRPr/>
          </a:p>
        </p:txBody>
      </p:sp>
      <p:pic>
        <p:nvPicPr>
          <p:cNvPr id="7" name="Bildobjekt 6">
            <a:hlinkClick r:id="rId4" action="ppaction://hlinksldjump"/>
            <a:extLst>
              <a:ext uri="{FF2B5EF4-FFF2-40B4-BE49-F238E27FC236}">
                <a16:creationId xmlns:a16="http://schemas.microsoft.com/office/drawing/2014/main" id="{14865864-91DF-40E2-BCDF-176910C008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6923405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2" name="Rektangel 1">
            <a:extLst>
              <a:ext uri="{FF2B5EF4-FFF2-40B4-BE49-F238E27FC236}">
                <a16:creationId xmlns:a16="http://schemas.microsoft.com/office/drawing/2014/main" id="{258F78E4-E444-48FF-BB98-0236856A47A4}"/>
              </a:ext>
            </a:extLst>
          </p:cNvPr>
          <p:cNvSpPr/>
          <p:nvPr/>
        </p:nvSpPr>
        <p:spPr>
          <a:xfrm>
            <a:off x="2497726" y="704850"/>
            <a:ext cx="7196548" cy="461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894348E7-6C34-4AF1-84DB-A64BB98E36C6}"/>
              </a:ext>
            </a:extLst>
          </p:cNvPr>
          <p:cNvPicPr>
            <a:picLocks noChangeAspect="1"/>
          </p:cNvPicPr>
          <p:nvPr/>
        </p:nvPicPr>
        <p:blipFill>
          <a:blip r:embed="rId3"/>
          <a:stretch>
            <a:fillRect/>
          </a:stretch>
        </p:blipFill>
        <p:spPr>
          <a:xfrm>
            <a:off x="2497726" y="1219200"/>
            <a:ext cx="7208986" cy="3604493"/>
          </a:xfrm>
          <a:prstGeom prst="rect">
            <a:avLst/>
          </a:prstGeom>
        </p:spPr>
      </p:pic>
      <p:sp>
        <p:nvSpPr>
          <p:cNvPr id="411" name="Google Shape;411;p35"/>
          <p:cNvSpPr/>
          <p:nvPr/>
        </p:nvSpPr>
        <p:spPr>
          <a:xfrm>
            <a:off x="2199684" y="427655"/>
            <a:ext cx="7792629" cy="606665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a:noFill/>
          </a:ln>
        </p:spPr>
        <p:txBody>
          <a:bodyPr spcFirstLastPara="1" wrap="square" lIns="121900" tIns="121900" rIns="121900" bIns="121900" anchor="ctr" anchorCtr="0">
            <a:noAutofit/>
          </a:bodyPr>
          <a:lstStyle/>
          <a:p>
            <a:pPr>
              <a:spcBef>
                <a:spcPts val="0"/>
              </a:spcBef>
              <a:spcAft>
                <a:spcPts val="0"/>
              </a:spcAft>
            </a:pPr>
            <a:endParaRPr sz="2000"/>
          </a:p>
        </p:txBody>
      </p:sp>
      <p:sp>
        <p:nvSpPr>
          <p:cNvPr id="413" name="Google Shape;413;p35"/>
          <p:cNvSpPr txBox="1">
            <a:spLocks noGrp="1"/>
          </p:cNvSpPr>
          <p:nvPr>
            <p:ph type="sldNum" idx="12"/>
          </p:nvPr>
        </p:nvSpPr>
        <p:spPr>
          <a:xfrm>
            <a:off x="11407833" y="6101933"/>
            <a:ext cx="580800" cy="580800"/>
          </a:xfrm>
          <a:prstGeom prst="rect">
            <a:avLst/>
          </a:prstGeom>
        </p:spPr>
        <p:txBody>
          <a:bodyPr spcFirstLastPara="1" wrap="square" lIns="121900" tIns="121900" rIns="121900" bIns="121900" anchor="ctr" anchorCtr="0">
            <a:noAutofit/>
          </a:bodyPr>
          <a:lstStyle/>
          <a:p>
            <a:pPr>
              <a:spcBef>
                <a:spcPts val="0"/>
              </a:spcBef>
              <a:spcAft>
                <a:spcPts val="0"/>
              </a:spcAft>
            </a:pPr>
            <a:fld id="{00000000-1234-1234-1234-123412341234}" type="slidenum">
              <a:rPr lang="en"/>
              <a:pPr>
                <a:spcBef>
                  <a:spcPts val="0"/>
                </a:spcBef>
                <a:spcAft>
                  <a:spcPts val="0"/>
                </a:spcAft>
              </a:pPr>
              <a:t>58</a:t>
            </a:fld>
            <a:endParaRPr/>
          </a:p>
        </p:txBody>
      </p:sp>
      <p:pic>
        <p:nvPicPr>
          <p:cNvPr id="7" name="Bildobjekt 6">
            <a:hlinkClick r:id="rId4" action="ppaction://hlinksldjump"/>
            <a:extLst>
              <a:ext uri="{FF2B5EF4-FFF2-40B4-BE49-F238E27FC236}">
                <a16:creationId xmlns:a16="http://schemas.microsoft.com/office/drawing/2014/main" id="{14865864-91DF-40E2-BCDF-176910C008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12220068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2" name="Rektangel 1">
            <a:extLst>
              <a:ext uri="{FF2B5EF4-FFF2-40B4-BE49-F238E27FC236}">
                <a16:creationId xmlns:a16="http://schemas.microsoft.com/office/drawing/2014/main" id="{258F78E4-E444-48FF-BB98-0236856A47A4}"/>
              </a:ext>
            </a:extLst>
          </p:cNvPr>
          <p:cNvSpPr/>
          <p:nvPr/>
        </p:nvSpPr>
        <p:spPr>
          <a:xfrm>
            <a:off x="2497726" y="704850"/>
            <a:ext cx="7196548" cy="461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Picture 3" descr="Tariffs-Imports-5b.gif">
            <a:extLst>
              <a:ext uri="{FF2B5EF4-FFF2-40B4-BE49-F238E27FC236}">
                <a16:creationId xmlns:a16="http://schemas.microsoft.com/office/drawing/2014/main" id="{A6A96F6C-0127-4574-B267-53BA2626CE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97726" y="1202730"/>
            <a:ext cx="7196548" cy="3598274"/>
          </a:xfrm>
          <a:prstGeom prst="rect">
            <a:avLst/>
          </a:prstGeom>
        </p:spPr>
      </p:pic>
      <p:sp>
        <p:nvSpPr>
          <p:cNvPr id="411" name="Google Shape;411;p35"/>
          <p:cNvSpPr/>
          <p:nvPr/>
        </p:nvSpPr>
        <p:spPr>
          <a:xfrm>
            <a:off x="2199684" y="427655"/>
            <a:ext cx="7792629" cy="606665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a:noFill/>
          </a:ln>
        </p:spPr>
        <p:txBody>
          <a:bodyPr spcFirstLastPara="1" wrap="square" lIns="121900" tIns="121900" rIns="121900" bIns="121900" anchor="ctr" anchorCtr="0">
            <a:noAutofit/>
          </a:bodyPr>
          <a:lstStyle/>
          <a:p>
            <a:pPr>
              <a:spcBef>
                <a:spcPts val="0"/>
              </a:spcBef>
              <a:spcAft>
                <a:spcPts val="0"/>
              </a:spcAft>
            </a:pPr>
            <a:endParaRPr sz="2000"/>
          </a:p>
        </p:txBody>
      </p:sp>
      <p:sp>
        <p:nvSpPr>
          <p:cNvPr id="413" name="Google Shape;413;p35"/>
          <p:cNvSpPr txBox="1">
            <a:spLocks noGrp="1"/>
          </p:cNvSpPr>
          <p:nvPr>
            <p:ph type="sldNum" idx="12"/>
          </p:nvPr>
        </p:nvSpPr>
        <p:spPr>
          <a:xfrm>
            <a:off x="11407833" y="6101933"/>
            <a:ext cx="580800" cy="580800"/>
          </a:xfrm>
          <a:prstGeom prst="rect">
            <a:avLst/>
          </a:prstGeom>
        </p:spPr>
        <p:txBody>
          <a:bodyPr spcFirstLastPara="1" wrap="square" lIns="121900" tIns="121900" rIns="121900" bIns="121900" anchor="ctr" anchorCtr="0">
            <a:noAutofit/>
          </a:bodyPr>
          <a:lstStyle/>
          <a:p>
            <a:pPr>
              <a:spcBef>
                <a:spcPts val="0"/>
              </a:spcBef>
              <a:spcAft>
                <a:spcPts val="0"/>
              </a:spcAft>
            </a:pPr>
            <a:fld id="{00000000-1234-1234-1234-123412341234}" type="slidenum">
              <a:rPr lang="en"/>
              <a:pPr>
                <a:spcBef>
                  <a:spcPts val="0"/>
                </a:spcBef>
                <a:spcAft>
                  <a:spcPts val="0"/>
                </a:spcAft>
              </a:pPr>
              <a:t>59</a:t>
            </a:fld>
            <a:endParaRPr/>
          </a:p>
        </p:txBody>
      </p:sp>
      <p:pic>
        <p:nvPicPr>
          <p:cNvPr id="7" name="Bildobjekt 6">
            <a:hlinkClick r:id="rId4" action="ppaction://hlinksldjump"/>
            <a:extLst>
              <a:ext uri="{FF2B5EF4-FFF2-40B4-BE49-F238E27FC236}">
                <a16:creationId xmlns:a16="http://schemas.microsoft.com/office/drawing/2014/main" id="{14865864-91DF-40E2-BCDF-176910C008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2172584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43" name="Google Shape;243;p22"/>
          <p:cNvPicPr preferRelativeResize="0"/>
          <p:nvPr/>
        </p:nvPicPr>
        <p:blipFill>
          <a:blip r:embed="rId3" cstate="screen">
            <a:extLst>
              <a:ext uri="{28A0092B-C50C-407E-A947-70E740481C1C}">
                <a14:useLocalDpi xmlns:a14="http://schemas.microsoft.com/office/drawing/2010/main"/>
              </a:ext>
            </a:extLst>
          </a:blip>
          <a:stretch>
            <a:fillRect/>
          </a:stretch>
        </p:blipFill>
        <p:spPr>
          <a:xfrm>
            <a:off x="7108352" y="1448873"/>
            <a:ext cx="7040450" cy="3960253"/>
          </a:xfrm>
          <a:prstGeom prst="ellipse">
            <a:avLst/>
          </a:prstGeom>
          <a:noFill/>
          <a:ln>
            <a:noFill/>
          </a:ln>
        </p:spPr>
      </p:pic>
      <p:sp>
        <p:nvSpPr>
          <p:cNvPr id="238" name="Google Shape;238;p22"/>
          <p:cNvSpPr txBox="1">
            <a:spLocks noGrp="1"/>
          </p:cNvSpPr>
          <p:nvPr>
            <p:ph type="title"/>
          </p:nvPr>
        </p:nvSpPr>
        <p:spPr>
          <a:xfrm>
            <a:off x="609600" y="1554833"/>
            <a:ext cx="6960400" cy="910800"/>
          </a:xfrm>
          <a:prstGeom prst="rect">
            <a:avLst/>
          </a:prstGeom>
        </p:spPr>
        <p:txBody>
          <a:bodyPr spcFirstLastPara="1" wrap="square" lIns="121686" tIns="121686" rIns="121686" bIns="121686" anchor="b" anchorCtr="0">
            <a:noAutofit/>
          </a:bodyPr>
          <a:lstStyle/>
          <a:p>
            <a:r>
              <a:rPr lang="en" b="0" dirty="0">
                <a:latin typeface="Gotham Bold" pitchFamily="50" charset="0"/>
              </a:rPr>
              <a:t>Vad är handel?</a:t>
            </a:r>
            <a:endParaRPr b="0" dirty="0">
              <a:latin typeface="Gotham Bold" pitchFamily="50" charset="0"/>
            </a:endParaRPr>
          </a:p>
        </p:txBody>
      </p:sp>
      <p:sp>
        <p:nvSpPr>
          <p:cNvPr id="239" name="Google Shape;239;p22"/>
          <p:cNvSpPr txBox="1">
            <a:spLocks noGrp="1"/>
          </p:cNvSpPr>
          <p:nvPr>
            <p:ph type="body" idx="1"/>
          </p:nvPr>
        </p:nvSpPr>
        <p:spPr>
          <a:xfrm>
            <a:off x="1426167" y="2610733"/>
            <a:ext cx="1980400" cy="3491200"/>
          </a:xfrm>
          <a:prstGeom prst="rect">
            <a:avLst/>
          </a:prstGeom>
        </p:spPr>
        <p:txBody>
          <a:bodyPr spcFirstLastPara="1" wrap="square" lIns="121686" tIns="121686" rIns="121686" bIns="121686" anchor="t" anchorCtr="0">
            <a:noAutofit/>
          </a:bodyPr>
          <a:lstStyle/>
          <a:p>
            <a:pPr marL="0" indent="0">
              <a:buNone/>
            </a:pPr>
            <a:r>
              <a:rPr lang="en" dirty="0">
                <a:solidFill>
                  <a:schemeClr val="tx1"/>
                </a:solidFill>
                <a:latin typeface="Gotham Medium" pitchFamily="50" charset="0"/>
              </a:rPr>
              <a:t>Varor</a:t>
            </a:r>
          </a:p>
          <a:p>
            <a:pPr marL="0" indent="0">
              <a:buNone/>
            </a:pPr>
            <a:r>
              <a:rPr lang="sv-SE" sz="1600" dirty="0">
                <a:solidFill>
                  <a:schemeClr val="tx1"/>
                </a:solidFill>
                <a:latin typeface="Gotham Light" pitchFamily="50" charset="0"/>
              </a:rPr>
              <a:t>Mobiltelefoner </a:t>
            </a:r>
          </a:p>
          <a:p>
            <a:pPr marL="0" indent="0">
              <a:buNone/>
            </a:pPr>
            <a:r>
              <a:rPr lang="sv-SE" sz="1600" dirty="0">
                <a:solidFill>
                  <a:schemeClr val="tx1"/>
                </a:solidFill>
                <a:latin typeface="Gotham Light" pitchFamily="50" charset="0"/>
              </a:rPr>
              <a:t>Bilar </a:t>
            </a:r>
          </a:p>
          <a:p>
            <a:pPr marL="0" indent="0">
              <a:buNone/>
            </a:pPr>
            <a:r>
              <a:rPr lang="sv-SE" sz="1600" dirty="0">
                <a:solidFill>
                  <a:schemeClr val="tx1"/>
                </a:solidFill>
                <a:latin typeface="Gotham Light" pitchFamily="50" charset="0"/>
              </a:rPr>
              <a:t>Livsmedel </a:t>
            </a:r>
          </a:p>
          <a:p>
            <a:pPr marL="0" indent="0">
              <a:buNone/>
            </a:pPr>
            <a:r>
              <a:rPr lang="sv-SE" sz="1600" dirty="0">
                <a:solidFill>
                  <a:schemeClr val="tx1"/>
                </a:solidFill>
                <a:latin typeface="Gotham Light" pitchFamily="50" charset="0"/>
              </a:rPr>
              <a:t>Kläder</a:t>
            </a:r>
          </a:p>
          <a:p>
            <a:pPr marL="0" indent="0">
              <a:buNone/>
            </a:pPr>
            <a:r>
              <a:rPr lang="sv-SE" sz="1600" dirty="0">
                <a:solidFill>
                  <a:schemeClr val="tx1"/>
                </a:solidFill>
                <a:latin typeface="Gotham Light" pitchFamily="50" charset="0"/>
              </a:rPr>
              <a:t>Tvättmaskiner</a:t>
            </a:r>
          </a:p>
        </p:txBody>
      </p:sp>
      <p:sp>
        <p:nvSpPr>
          <p:cNvPr id="240" name="Google Shape;240;p22"/>
          <p:cNvSpPr txBox="1">
            <a:spLocks noGrp="1"/>
          </p:cNvSpPr>
          <p:nvPr>
            <p:ph type="body" idx="2"/>
          </p:nvPr>
        </p:nvSpPr>
        <p:spPr>
          <a:xfrm>
            <a:off x="3507915" y="2610733"/>
            <a:ext cx="1980400" cy="3491200"/>
          </a:xfrm>
          <a:prstGeom prst="rect">
            <a:avLst/>
          </a:prstGeom>
        </p:spPr>
        <p:txBody>
          <a:bodyPr spcFirstLastPara="1" wrap="square" lIns="121686" tIns="121686" rIns="121686" bIns="121686" anchor="t" anchorCtr="0">
            <a:noAutofit/>
          </a:bodyPr>
          <a:lstStyle/>
          <a:p>
            <a:pPr marL="0" indent="0">
              <a:buNone/>
            </a:pPr>
            <a:r>
              <a:rPr lang="en" dirty="0">
                <a:solidFill>
                  <a:schemeClr val="tx1"/>
                </a:solidFill>
                <a:latin typeface="Gotham Medium" pitchFamily="50" charset="0"/>
              </a:rPr>
              <a:t>Tjänster</a:t>
            </a:r>
          </a:p>
          <a:p>
            <a:pPr marL="0" indent="0">
              <a:buNone/>
            </a:pPr>
            <a:r>
              <a:rPr lang="sv-SE" sz="1600" dirty="0">
                <a:solidFill>
                  <a:schemeClr val="tx1"/>
                </a:solidFill>
                <a:latin typeface="Gotham Light" pitchFamily="50" charset="0"/>
              </a:rPr>
              <a:t>Streaming</a:t>
            </a:r>
          </a:p>
          <a:p>
            <a:pPr marL="0" indent="0">
              <a:buNone/>
            </a:pPr>
            <a:r>
              <a:rPr lang="sv-SE" sz="1600" dirty="0">
                <a:solidFill>
                  <a:schemeClr val="tx1"/>
                </a:solidFill>
                <a:latin typeface="Gotham Light" pitchFamily="50" charset="0"/>
              </a:rPr>
              <a:t>Nedladdning av </a:t>
            </a:r>
            <a:r>
              <a:rPr lang="sv-SE" sz="1600" dirty="0" err="1">
                <a:solidFill>
                  <a:schemeClr val="tx1"/>
                </a:solidFill>
                <a:latin typeface="Gotham Light" pitchFamily="50" charset="0"/>
              </a:rPr>
              <a:t>app</a:t>
            </a:r>
            <a:endParaRPr lang="sv-SE" sz="1600" dirty="0">
              <a:solidFill>
                <a:schemeClr val="tx1"/>
              </a:solidFill>
              <a:latin typeface="Gotham Light" pitchFamily="50" charset="0"/>
            </a:endParaRPr>
          </a:p>
          <a:p>
            <a:pPr marL="0" indent="0">
              <a:buNone/>
            </a:pPr>
            <a:r>
              <a:rPr lang="sv-SE" sz="1600" dirty="0">
                <a:solidFill>
                  <a:schemeClr val="tx1"/>
                </a:solidFill>
                <a:latin typeface="Gotham Light" pitchFamily="50" charset="0"/>
              </a:rPr>
              <a:t>Resor</a:t>
            </a:r>
          </a:p>
          <a:p>
            <a:pPr marL="0" indent="0">
              <a:buNone/>
            </a:pPr>
            <a:r>
              <a:rPr lang="sv-SE" sz="1600" dirty="0">
                <a:solidFill>
                  <a:schemeClr val="tx1"/>
                </a:solidFill>
                <a:latin typeface="Gotham Light" pitchFamily="50" charset="0"/>
              </a:rPr>
              <a:t>Prenumerationer</a:t>
            </a:r>
          </a:p>
          <a:p>
            <a:pPr marL="0" indent="0">
              <a:buNone/>
            </a:pPr>
            <a:r>
              <a:rPr lang="sv-SE" sz="1600" dirty="0">
                <a:solidFill>
                  <a:schemeClr val="tx1"/>
                </a:solidFill>
                <a:latin typeface="Gotham Light" pitchFamily="50" charset="0"/>
              </a:rPr>
              <a:t>Bilverkstad</a:t>
            </a:r>
          </a:p>
          <a:p>
            <a:pPr marL="0" indent="0">
              <a:buNone/>
            </a:pPr>
            <a:r>
              <a:rPr lang="sv-SE" sz="1600" dirty="0">
                <a:solidFill>
                  <a:schemeClr val="tx1"/>
                </a:solidFill>
                <a:latin typeface="Gotham Light" pitchFamily="50" charset="0"/>
              </a:rPr>
              <a:t>Frisör</a:t>
            </a:r>
            <a:endParaRPr dirty="0">
              <a:solidFill>
                <a:schemeClr val="tx1"/>
              </a:solidFill>
              <a:latin typeface="Gotham Light" pitchFamily="50" charset="0"/>
            </a:endParaRPr>
          </a:p>
        </p:txBody>
      </p:sp>
      <p:sp>
        <p:nvSpPr>
          <p:cNvPr id="241" name="Google Shape;241;p22"/>
          <p:cNvSpPr txBox="1">
            <a:spLocks noGrp="1"/>
          </p:cNvSpPr>
          <p:nvPr>
            <p:ph type="body" idx="3"/>
          </p:nvPr>
        </p:nvSpPr>
        <p:spPr>
          <a:xfrm>
            <a:off x="5589661" y="2610733"/>
            <a:ext cx="1980400" cy="3491200"/>
          </a:xfrm>
          <a:prstGeom prst="rect">
            <a:avLst/>
          </a:prstGeom>
        </p:spPr>
        <p:txBody>
          <a:bodyPr spcFirstLastPara="1" wrap="square" lIns="121686" tIns="121686" rIns="121686" bIns="121686" anchor="t" anchorCtr="0">
            <a:noAutofit/>
          </a:bodyPr>
          <a:lstStyle/>
          <a:p>
            <a:pPr marL="0" indent="0">
              <a:buNone/>
            </a:pPr>
            <a:r>
              <a:rPr lang="en" dirty="0">
                <a:latin typeface="Gotham Medium" pitchFamily="50" charset="0"/>
              </a:rPr>
              <a:t>Insatser</a:t>
            </a:r>
            <a:endParaRPr lang="sv-SE" dirty="0">
              <a:latin typeface="Gotham Light" pitchFamily="50" charset="0"/>
            </a:endParaRPr>
          </a:p>
          <a:p>
            <a:pPr marL="0" indent="0">
              <a:buNone/>
            </a:pPr>
            <a:r>
              <a:rPr lang="sv-SE" dirty="0">
                <a:latin typeface="Gotham Light" pitchFamily="50" charset="0"/>
              </a:rPr>
              <a:t>Instrument</a:t>
            </a:r>
          </a:p>
          <a:p>
            <a:pPr marL="0" indent="0">
              <a:buNone/>
            </a:pPr>
            <a:r>
              <a:rPr lang="sv-SE" dirty="0">
                <a:latin typeface="Gotham Light" pitchFamily="50" charset="0"/>
              </a:rPr>
              <a:t>Design</a:t>
            </a:r>
          </a:p>
          <a:p>
            <a:pPr marL="0" indent="0">
              <a:buNone/>
            </a:pPr>
            <a:r>
              <a:rPr lang="sv-SE" dirty="0">
                <a:latin typeface="Gotham Light" pitchFamily="50" charset="0"/>
              </a:rPr>
              <a:t>El </a:t>
            </a:r>
          </a:p>
          <a:p>
            <a:pPr marL="0" indent="0">
              <a:buNone/>
            </a:pPr>
            <a:r>
              <a:rPr lang="sv-SE" dirty="0">
                <a:latin typeface="Gotham Light" pitchFamily="50" charset="0"/>
              </a:rPr>
              <a:t>Råvaror</a:t>
            </a:r>
          </a:p>
          <a:p>
            <a:pPr marL="0" indent="0">
              <a:buNone/>
            </a:pPr>
            <a:r>
              <a:rPr lang="sv-SE" dirty="0">
                <a:latin typeface="Gotham Light" pitchFamily="50" charset="0"/>
              </a:rPr>
              <a:t>Programmering </a:t>
            </a:r>
          </a:p>
          <a:p>
            <a:pPr marL="0" indent="0">
              <a:buNone/>
            </a:pPr>
            <a:r>
              <a:rPr lang="sv-SE" dirty="0">
                <a:latin typeface="Gotham Light" pitchFamily="50" charset="0"/>
              </a:rPr>
              <a:t>Kemikalier</a:t>
            </a:r>
            <a:br>
              <a:rPr lang="sv-SE" dirty="0"/>
            </a:br>
            <a:endParaRPr lang="sv-SE" dirty="0"/>
          </a:p>
          <a:p>
            <a:pPr marL="0" indent="0">
              <a:buNone/>
            </a:pPr>
            <a:endParaRPr dirty="0"/>
          </a:p>
        </p:txBody>
      </p:sp>
      <p:sp>
        <p:nvSpPr>
          <p:cNvPr id="242" name="Google Shape;242;p22"/>
          <p:cNvSpPr txBox="1">
            <a:spLocks noGrp="1"/>
          </p:cNvSpPr>
          <p:nvPr>
            <p:ph type="sldNum" idx="12"/>
          </p:nvPr>
        </p:nvSpPr>
        <p:spPr>
          <a:xfrm>
            <a:off x="11407833" y="6101933"/>
            <a:ext cx="580800" cy="580800"/>
          </a:xfrm>
          <a:prstGeom prst="rect">
            <a:avLst/>
          </a:prstGeom>
        </p:spPr>
        <p:txBody>
          <a:bodyPr spcFirstLastPara="1" wrap="square" lIns="121686" tIns="121686" rIns="121686" bIns="121686" anchor="ctr" anchorCtr="0">
            <a:noAutofit/>
          </a:bodyPr>
          <a:lstStyle/>
          <a:p>
            <a:fld id="{00000000-1234-1234-1234-123412341234}" type="slidenum">
              <a:rPr lang="en"/>
              <a:pPr/>
              <a:t>6</a:t>
            </a:fld>
            <a:endParaRPr/>
          </a:p>
        </p:txBody>
      </p:sp>
      <p:grpSp>
        <p:nvGrpSpPr>
          <p:cNvPr id="244" name="Google Shape;244;p22"/>
          <p:cNvGrpSpPr/>
          <p:nvPr/>
        </p:nvGrpSpPr>
        <p:grpSpPr>
          <a:xfrm>
            <a:off x="7804133" y="4091467"/>
            <a:ext cx="2052800" cy="2052800"/>
            <a:chOff x="6680825" y="2549350"/>
            <a:chExt cx="1539600" cy="1539600"/>
          </a:xfrm>
        </p:grpSpPr>
        <p:sp>
          <p:nvSpPr>
            <p:cNvPr id="245" name="Google Shape;245;p2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defTabSz="1216830"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46" name="Google Shape;246;p2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defTabSz="1216830"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47" name="Google Shape;247;p22"/>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defTabSz="1216830"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248" name="Google Shape;248;p22"/>
          <p:cNvGrpSpPr/>
          <p:nvPr/>
        </p:nvGrpSpPr>
        <p:grpSpPr>
          <a:xfrm>
            <a:off x="8540532" y="4902247"/>
            <a:ext cx="580029" cy="431260"/>
            <a:chOff x="5247525" y="3007275"/>
            <a:chExt cx="517575" cy="384825"/>
          </a:xfrm>
        </p:grpSpPr>
        <p:sp>
          <p:nvSpPr>
            <p:cNvPr id="249" name="Google Shape;249;p22"/>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1216830"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0" name="Google Shape;250;p22"/>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1216830"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118" name="Bildobjekt 117">
            <a:hlinkClick r:id="rId4" action="ppaction://hlinksldjump"/>
            <a:extLst>
              <a:ext uri="{FF2B5EF4-FFF2-40B4-BE49-F238E27FC236}">
                <a16:creationId xmlns:a16="http://schemas.microsoft.com/office/drawing/2014/main" id="{6806768C-B546-4A4A-9E7B-799688735A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460" y="6236277"/>
            <a:ext cx="1804978" cy="383903"/>
          </a:xfrm>
          <a:prstGeom prst="rect">
            <a:avLst/>
          </a:prstGeom>
        </p:spPr>
      </p:pic>
    </p:spTree>
    <p:extLst>
      <p:ext uri="{BB962C8B-B14F-4D97-AF65-F5344CB8AC3E}">
        <p14:creationId xmlns:p14="http://schemas.microsoft.com/office/powerpoint/2010/main" val="17738359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2" name="Rektangel 1">
            <a:extLst>
              <a:ext uri="{FF2B5EF4-FFF2-40B4-BE49-F238E27FC236}">
                <a16:creationId xmlns:a16="http://schemas.microsoft.com/office/drawing/2014/main" id="{258F78E4-E444-48FF-BB98-0236856A47A4}"/>
              </a:ext>
            </a:extLst>
          </p:cNvPr>
          <p:cNvSpPr/>
          <p:nvPr/>
        </p:nvSpPr>
        <p:spPr>
          <a:xfrm>
            <a:off x="2497726" y="704850"/>
            <a:ext cx="7196548" cy="461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1" name="Google Shape;411;p35"/>
          <p:cNvSpPr/>
          <p:nvPr/>
        </p:nvSpPr>
        <p:spPr>
          <a:xfrm>
            <a:off x="2199684" y="427655"/>
            <a:ext cx="7792629" cy="606665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a:noFill/>
          </a:ln>
        </p:spPr>
        <p:txBody>
          <a:bodyPr spcFirstLastPara="1" wrap="square" lIns="121900" tIns="121900" rIns="121900" bIns="121900" anchor="ctr" anchorCtr="0">
            <a:noAutofit/>
          </a:bodyPr>
          <a:lstStyle/>
          <a:p>
            <a:pPr>
              <a:spcBef>
                <a:spcPts val="0"/>
              </a:spcBef>
              <a:spcAft>
                <a:spcPts val="0"/>
              </a:spcAft>
            </a:pPr>
            <a:endParaRPr sz="2000"/>
          </a:p>
        </p:txBody>
      </p:sp>
      <p:sp>
        <p:nvSpPr>
          <p:cNvPr id="413" name="Google Shape;413;p35"/>
          <p:cNvSpPr txBox="1">
            <a:spLocks noGrp="1"/>
          </p:cNvSpPr>
          <p:nvPr>
            <p:ph type="sldNum" idx="12"/>
          </p:nvPr>
        </p:nvSpPr>
        <p:spPr>
          <a:xfrm>
            <a:off x="11407833" y="6101933"/>
            <a:ext cx="580800" cy="580800"/>
          </a:xfrm>
          <a:prstGeom prst="rect">
            <a:avLst/>
          </a:prstGeom>
        </p:spPr>
        <p:txBody>
          <a:bodyPr spcFirstLastPara="1" wrap="square" lIns="121900" tIns="121900" rIns="121900" bIns="121900" anchor="ctr" anchorCtr="0">
            <a:noAutofit/>
          </a:bodyPr>
          <a:lstStyle/>
          <a:p>
            <a:pPr>
              <a:spcBef>
                <a:spcPts val="0"/>
              </a:spcBef>
              <a:spcAft>
                <a:spcPts val="0"/>
              </a:spcAft>
            </a:pPr>
            <a:fld id="{00000000-1234-1234-1234-123412341234}" type="slidenum">
              <a:rPr lang="en"/>
              <a:pPr>
                <a:spcBef>
                  <a:spcPts val="0"/>
                </a:spcBef>
                <a:spcAft>
                  <a:spcPts val="0"/>
                </a:spcAft>
              </a:pPr>
              <a:t>60</a:t>
            </a:fld>
            <a:endParaRPr/>
          </a:p>
        </p:txBody>
      </p:sp>
      <p:pic>
        <p:nvPicPr>
          <p:cNvPr id="7" name="Bildobjekt 6">
            <a:hlinkClick r:id="rId3" action="ppaction://hlinksldjump"/>
            <a:extLst>
              <a:ext uri="{FF2B5EF4-FFF2-40B4-BE49-F238E27FC236}">
                <a16:creationId xmlns:a16="http://schemas.microsoft.com/office/drawing/2014/main" id="{14865864-91DF-40E2-BCDF-176910C008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pic>
        <p:nvPicPr>
          <p:cNvPr id="9" name="Bildobjekt 8">
            <a:extLst>
              <a:ext uri="{FF2B5EF4-FFF2-40B4-BE49-F238E27FC236}">
                <a16:creationId xmlns:a16="http://schemas.microsoft.com/office/drawing/2014/main" id="{4A566DAC-493C-4522-94E6-FD521E767737}"/>
              </a:ext>
            </a:extLst>
          </p:cNvPr>
          <p:cNvPicPr>
            <a:picLocks noChangeAspect="1"/>
          </p:cNvPicPr>
          <p:nvPr/>
        </p:nvPicPr>
        <p:blipFill>
          <a:blip r:embed="rId5"/>
          <a:stretch>
            <a:fillRect/>
          </a:stretch>
        </p:blipFill>
        <p:spPr>
          <a:xfrm>
            <a:off x="2497726" y="1183278"/>
            <a:ext cx="7196548" cy="3598274"/>
          </a:xfrm>
          <a:prstGeom prst="rect">
            <a:avLst/>
          </a:prstGeom>
        </p:spPr>
      </p:pic>
    </p:spTree>
    <p:extLst>
      <p:ext uri="{BB962C8B-B14F-4D97-AF65-F5344CB8AC3E}">
        <p14:creationId xmlns:p14="http://schemas.microsoft.com/office/powerpoint/2010/main" val="16733635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64A8"/>
        </a:solidFill>
        <a:effectLst/>
      </p:bgPr>
    </p:bg>
    <p:spTree>
      <p:nvGrpSpPr>
        <p:cNvPr id="1" name="Shape 262"/>
        <p:cNvGrpSpPr/>
        <p:nvPr/>
      </p:nvGrpSpPr>
      <p:grpSpPr>
        <a:xfrm>
          <a:off x="0" y="0"/>
          <a:ext cx="0" cy="0"/>
          <a:chOff x="0" y="0"/>
          <a:chExt cx="0" cy="0"/>
        </a:xfrm>
      </p:grpSpPr>
      <p:sp>
        <p:nvSpPr>
          <p:cNvPr id="264" name="Google Shape;264;p24"/>
          <p:cNvSpPr txBox="1">
            <a:spLocks noGrp="1"/>
          </p:cNvSpPr>
          <p:nvPr>
            <p:ph type="sldNum" idx="12"/>
          </p:nvPr>
        </p:nvSpPr>
        <p:spPr>
          <a:xfrm>
            <a:off x="11407833" y="6101933"/>
            <a:ext cx="580800" cy="580800"/>
          </a:xfrm>
          <a:prstGeom prst="rect">
            <a:avLst/>
          </a:prstGeom>
        </p:spPr>
        <p:txBody>
          <a:bodyPr spcFirstLastPara="1" wrap="square" lIns="121900" tIns="121900" rIns="121900" bIns="121900" anchor="ctr" anchorCtr="0">
            <a:noAutofit/>
          </a:bodyPr>
          <a:lstStyle/>
          <a:p>
            <a:pPr defTabSz="1219170" fontAlgn="auto">
              <a:spcBef>
                <a:spcPts val="0"/>
              </a:spcBef>
              <a:spcAft>
                <a:spcPts val="0"/>
              </a:spcAft>
              <a:buClr>
                <a:srgbClr val="000000"/>
              </a:buClr>
            </a:pPr>
            <a:fld id="{00000000-1234-1234-1234-123412341234}" type="slidenum">
              <a:rPr lang="en" kern="0"/>
              <a:pPr defTabSz="1219170" fontAlgn="auto">
                <a:spcBef>
                  <a:spcPts val="0"/>
                </a:spcBef>
                <a:spcAft>
                  <a:spcPts val="0"/>
                </a:spcAft>
                <a:buClr>
                  <a:srgbClr val="000000"/>
                </a:buClr>
              </a:pPr>
              <a:t>61</a:t>
            </a:fld>
            <a:endParaRPr kern="0"/>
          </a:p>
        </p:txBody>
      </p:sp>
      <p:pic>
        <p:nvPicPr>
          <p:cNvPr id="3" name="Bildobjekt 2">
            <a:extLst>
              <a:ext uri="{FF2B5EF4-FFF2-40B4-BE49-F238E27FC236}">
                <a16:creationId xmlns:a16="http://schemas.microsoft.com/office/drawing/2014/main" id="{98F86B96-5AA8-49E1-9263-14B7F8FC6B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7750" y="2432552"/>
            <a:ext cx="3976499" cy="1992895"/>
          </a:xfrm>
          <a:prstGeom prst="rect">
            <a:avLst/>
          </a:prstGeom>
        </p:spPr>
      </p:pic>
    </p:spTree>
    <p:extLst>
      <p:ext uri="{BB962C8B-B14F-4D97-AF65-F5344CB8AC3E}">
        <p14:creationId xmlns:p14="http://schemas.microsoft.com/office/powerpoint/2010/main" val="19231573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1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496200" y="1405933"/>
            <a:ext cx="4046000" cy="4046000"/>
          </a:xfrm>
          <a:prstGeom prst="ellipse">
            <a:avLst/>
          </a:prstGeom>
          <a:noFill/>
          <a:ln>
            <a:noFill/>
          </a:ln>
        </p:spPr>
      </p:pic>
      <p:grpSp>
        <p:nvGrpSpPr>
          <p:cNvPr id="189" name="Google Shape;189;p19"/>
          <p:cNvGrpSpPr/>
          <p:nvPr/>
        </p:nvGrpSpPr>
        <p:grpSpPr>
          <a:xfrm>
            <a:off x="7804133" y="4091467"/>
            <a:ext cx="2052800" cy="20528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marR="0" lvl="0" indent="0" algn="l" defTabSz="121716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ＭＳ Ｐゴシック" pitchFamily="34" charset="-128"/>
                <a:cs typeface="Arial"/>
                <a:sym typeface="Arial"/>
              </a:endParaR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121716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ＭＳ Ｐゴシック" pitchFamily="34" charset="-128"/>
                <a:cs typeface="Arial"/>
                <a:sym typeface="Arial"/>
              </a:endParaR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marR="0" lvl="0" indent="0" algn="l" defTabSz="121716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ＭＳ Ｐゴシック" pitchFamily="34" charset="-128"/>
                <a:cs typeface="Arial"/>
                <a:sym typeface="Arial"/>
              </a:endParaRPr>
            </a:p>
          </p:txBody>
        </p:sp>
      </p:grpSp>
      <p:sp>
        <p:nvSpPr>
          <p:cNvPr id="193" name="Google Shape;193;p19"/>
          <p:cNvSpPr txBox="1">
            <a:spLocks noGrp="1"/>
          </p:cNvSpPr>
          <p:nvPr>
            <p:ph type="title"/>
          </p:nvPr>
        </p:nvSpPr>
        <p:spPr>
          <a:xfrm>
            <a:off x="609600" y="1554833"/>
            <a:ext cx="6960400" cy="910800"/>
          </a:xfrm>
          <a:prstGeom prst="rect">
            <a:avLst/>
          </a:prstGeom>
        </p:spPr>
        <p:txBody>
          <a:bodyPr spcFirstLastPara="1" wrap="square" lIns="121716" tIns="121716" rIns="121716" bIns="121716" anchor="b" anchorCtr="0">
            <a:noAutofit/>
          </a:bodyPr>
          <a:lstStyle/>
          <a:p>
            <a:r>
              <a:rPr lang="sv-SE" b="0" dirty="0">
                <a:latin typeface="Gotham Bold" pitchFamily="50" charset="0"/>
              </a:rPr>
              <a:t>Internationella handelskammaren (ICC)</a:t>
            </a:r>
            <a:endParaRPr b="0" dirty="0">
              <a:latin typeface="Gotham Bold" pitchFamily="50" charset="0"/>
            </a:endParaRPr>
          </a:p>
        </p:txBody>
      </p:sp>
      <p:sp>
        <p:nvSpPr>
          <p:cNvPr id="194" name="Google Shape;194;p19"/>
          <p:cNvSpPr txBox="1">
            <a:spLocks noGrp="1"/>
          </p:cNvSpPr>
          <p:nvPr>
            <p:ph type="body" idx="1"/>
          </p:nvPr>
        </p:nvSpPr>
        <p:spPr>
          <a:xfrm>
            <a:off x="1426167" y="2610733"/>
            <a:ext cx="6144000" cy="3491200"/>
          </a:xfrm>
          <a:prstGeom prst="rect">
            <a:avLst/>
          </a:prstGeom>
        </p:spPr>
        <p:txBody>
          <a:bodyPr spcFirstLastPara="1" wrap="square" lIns="121716" tIns="121716" rIns="121716" bIns="121716" anchor="t" anchorCtr="0">
            <a:noAutofit/>
          </a:bodyPr>
          <a:lstStyle/>
          <a:p>
            <a:pPr marL="285177" indent="-285177">
              <a:lnSpc>
                <a:spcPct val="150000"/>
              </a:lnSpc>
              <a:buFont typeface="Arial" panose="020B0604020202020204" pitchFamily="34" charset="0"/>
              <a:buChar char="•"/>
            </a:pPr>
            <a:r>
              <a:rPr lang="sv-SE" dirty="0">
                <a:latin typeface="Gotham Light" pitchFamily="50" charset="0"/>
              </a:rPr>
              <a:t>Global näringslivsorganisation</a:t>
            </a:r>
          </a:p>
          <a:p>
            <a:pPr marL="285177" indent="-285177">
              <a:lnSpc>
                <a:spcPct val="150000"/>
              </a:lnSpc>
              <a:buFont typeface="Arial" panose="020B0604020202020204" pitchFamily="34" charset="0"/>
              <a:buChar char="•"/>
            </a:pPr>
            <a:r>
              <a:rPr lang="sv-SE" dirty="0">
                <a:latin typeface="Gotham Light" pitchFamily="50" charset="0"/>
              </a:rPr>
              <a:t>Underlätta gränsöverskridande affärsverksamhet </a:t>
            </a:r>
            <a:r>
              <a:rPr lang="sv-SE" dirty="0">
                <a:latin typeface="Arial" panose="020B0604020202020204" pitchFamily="34" charset="0"/>
              </a:rPr>
              <a:t> </a:t>
            </a:r>
          </a:p>
          <a:p>
            <a:pPr marL="741345" lvl="1" indent="-285177">
              <a:lnSpc>
                <a:spcPct val="150000"/>
              </a:lnSpc>
              <a:buFont typeface="Arial" panose="020B0604020202020204" pitchFamily="34" charset="0"/>
              <a:buChar char="•"/>
            </a:pPr>
            <a:r>
              <a:rPr lang="sv-SE" dirty="0">
                <a:latin typeface="Gotham Light" pitchFamily="50" charset="0"/>
              </a:rPr>
              <a:t>Påverka politik</a:t>
            </a:r>
          </a:p>
          <a:p>
            <a:pPr marL="741345" lvl="1" indent="-285177">
              <a:lnSpc>
                <a:spcPct val="150000"/>
              </a:lnSpc>
              <a:buFont typeface="Arial" panose="020B0604020202020204" pitchFamily="34" charset="0"/>
              <a:buChar char="•"/>
            </a:pPr>
            <a:r>
              <a:rPr lang="sv-SE" dirty="0">
                <a:latin typeface="Gotham Light" pitchFamily="50" charset="0"/>
              </a:rPr>
              <a:t>Tvistlösning</a:t>
            </a:r>
          </a:p>
          <a:p>
            <a:pPr marL="741345" lvl="1" indent="-285177">
              <a:lnSpc>
                <a:spcPct val="150000"/>
              </a:lnSpc>
              <a:buFont typeface="Arial" panose="020B0604020202020204" pitchFamily="34" charset="0"/>
              <a:buChar char="•"/>
            </a:pPr>
            <a:r>
              <a:rPr lang="sv-SE" dirty="0">
                <a:latin typeface="Gotham Light" pitchFamily="50" charset="0"/>
              </a:rPr>
              <a:t>Utveckla standarder och avtalsmallar som företag kan använda i sina affärer.</a:t>
            </a:r>
          </a:p>
          <a:p>
            <a:pPr marL="285177" indent="-285177">
              <a:lnSpc>
                <a:spcPct val="150000"/>
              </a:lnSpc>
              <a:buFont typeface="Arial" panose="020B0604020202020204" pitchFamily="34" charset="0"/>
              <a:buChar char="•"/>
            </a:pPr>
            <a:r>
              <a:rPr lang="sv-SE" dirty="0">
                <a:latin typeface="Gotham Light" pitchFamily="50" charset="0"/>
              </a:rPr>
              <a:t>Observatörsstatus i FN:s Generalförsamling sedan 2017 </a:t>
            </a:r>
          </a:p>
        </p:txBody>
      </p:sp>
      <p:sp>
        <p:nvSpPr>
          <p:cNvPr id="195" name="Google Shape;195;p19"/>
          <p:cNvSpPr txBox="1">
            <a:spLocks noGrp="1"/>
          </p:cNvSpPr>
          <p:nvPr>
            <p:ph type="sldNum" idx="12"/>
          </p:nvPr>
        </p:nvSpPr>
        <p:spPr>
          <a:xfrm>
            <a:off x="11407833" y="6101933"/>
            <a:ext cx="580800" cy="580800"/>
          </a:xfrm>
          <a:prstGeom prst="rect">
            <a:avLst/>
          </a:prstGeom>
        </p:spPr>
        <p:txBody>
          <a:bodyPr spcFirstLastPara="1" wrap="square" lIns="121716" tIns="121716" rIns="121716" bIns="121716" anchor="ctr" anchorCtr="0">
            <a:noAutofit/>
          </a:bodyPr>
          <a:lstStyle/>
          <a:p>
            <a:pPr marL="0" marR="0" lvl="0" indent="0" algn="ctr" defTabSz="456171" rtl="0" eaLnBrk="1" fontAlgn="base" latinLnBrk="0" hangingPunct="1">
              <a:lnSpc>
                <a:spcPct val="100000"/>
              </a:lnSpc>
              <a:spcBef>
                <a:spcPct val="0"/>
              </a:spcBef>
              <a:spcAft>
                <a:spcPct val="0"/>
              </a:spcAft>
              <a:buClrTx/>
              <a:buSzTx/>
              <a:buFontTx/>
              <a:buNone/>
              <a:tabLst/>
              <a:defRPr/>
            </a:pPr>
            <a:fld id="{00000000-1234-1234-1234-123412341234}" type="slidenum">
              <a:rPr kumimoji="0" lang="en" sz="1300" b="1" i="0" u="none" strike="noStrike" kern="1200" cap="none" spc="0" normalizeH="0" baseline="0" noProof="0">
                <a:ln>
                  <a:noFill/>
                </a:ln>
                <a:solidFill>
                  <a:srgbClr val="FFFFFF"/>
                </a:solidFill>
                <a:effectLst/>
                <a:uLnTx/>
                <a:uFillTx/>
                <a:latin typeface="Poppins"/>
                <a:sym typeface="Poppins"/>
              </a:rPr>
              <a:pPr marL="0" marR="0" lvl="0" indent="0" algn="ctr" defTabSz="456171" rtl="0" eaLnBrk="1" fontAlgn="base" latinLnBrk="0" hangingPunct="1">
                <a:lnSpc>
                  <a:spcPct val="100000"/>
                </a:lnSpc>
                <a:spcBef>
                  <a:spcPct val="0"/>
                </a:spcBef>
                <a:spcAft>
                  <a:spcPct val="0"/>
                </a:spcAft>
                <a:buClrTx/>
                <a:buSzTx/>
                <a:buFontTx/>
                <a:buNone/>
                <a:tabLst/>
                <a:defRPr/>
              </a:pPr>
              <a:t>62</a:t>
            </a:fld>
            <a:endParaRPr kumimoji="0" sz="1300" b="1" i="0" u="none" strike="noStrike" kern="1200" cap="none" spc="0" normalizeH="0" baseline="0" noProof="0">
              <a:ln>
                <a:noFill/>
              </a:ln>
              <a:solidFill>
                <a:srgbClr val="FFFFFF"/>
              </a:solidFill>
              <a:effectLst/>
              <a:uLnTx/>
              <a:uFillTx/>
              <a:latin typeface="Poppins"/>
              <a:sym typeface="Poppins"/>
            </a:endParaRPr>
          </a:p>
        </p:txBody>
      </p:sp>
      <p:grpSp>
        <p:nvGrpSpPr>
          <p:cNvPr id="15" name="Google Shape;663;p39"/>
          <p:cNvGrpSpPr/>
          <p:nvPr/>
        </p:nvGrpSpPr>
        <p:grpSpPr>
          <a:xfrm>
            <a:off x="8490430" y="4814981"/>
            <a:ext cx="680383" cy="604475"/>
            <a:chOff x="5292575" y="3681900"/>
            <a:chExt cx="420150" cy="373275"/>
          </a:xfrm>
        </p:grpSpPr>
        <p:sp>
          <p:nvSpPr>
            <p:cNvPr id="16" name="Google Shape;664;p39"/>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6171" rtl="0" eaLnBrk="1" fontAlgn="base"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17" name="Google Shape;665;p39"/>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6171" rtl="0" eaLnBrk="1" fontAlgn="base"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18" name="Google Shape;666;p39"/>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6171" rtl="0" eaLnBrk="1" fontAlgn="base"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19" name="Google Shape;667;p39"/>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6171" rtl="0" eaLnBrk="1" fontAlgn="base"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 name="Google Shape;668;p39"/>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6171" rtl="0" eaLnBrk="1" fontAlgn="base"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 name="Google Shape;669;p39"/>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6171" rtl="0" eaLnBrk="1" fontAlgn="base"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2" name="Google Shape;670;p39"/>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6171" rtl="0" eaLnBrk="1" fontAlgn="base"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grpSp>
      <p:pic>
        <p:nvPicPr>
          <p:cNvPr id="23" name="Bildobjekt 22">
            <a:hlinkClick r:id="rId4" action="ppaction://hlinksldjump"/>
            <a:extLst>
              <a:ext uri="{FF2B5EF4-FFF2-40B4-BE49-F238E27FC236}">
                <a16:creationId xmlns:a16="http://schemas.microsoft.com/office/drawing/2014/main" id="{A99DF131-BC73-452D-9E84-95CE81BA37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730435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64A8">
            <a:alpha val="40000"/>
          </a:srgbClr>
        </a:solidFill>
        <a:effectLst/>
      </p:bgPr>
    </p:bg>
    <p:spTree>
      <p:nvGrpSpPr>
        <p:cNvPr id="1" name="Shape 174"/>
        <p:cNvGrpSpPr/>
        <p:nvPr/>
      </p:nvGrpSpPr>
      <p:grpSpPr>
        <a:xfrm>
          <a:off x="0" y="0"/>
          <a:ext cx="0" cy="0"/>
          <a:chOff x="0" y="0"/>
          <a:chExt cx="0" cy="0"/>
        </a:xfrm>
      </p:grpSpPr>
      <p:sp>
        <p:nvSpPr>
          <p:cNvPr id="175" name="Google Shape;175;p17"/>
          <p:cNvSpPr txBox="1">
            <a:spLocks noGrp="1"/>
          </p:cNvSpPr>
          <p:nvPr>
            <p:ph type="ctrTitle"/>
          </p:nvPr>
        </p:nvSpPr>
        <p:spPr>
          <a:xfrm>
            <a:off x="3426400" y="3429000"/>
            <a:ext cx="5339200" cy="1275600"/>
          </a:xfrm>
          <a:prstGeom prst="rect">
            <a:avLst/>
          </a:prstGeom>
        </p:spPr>
        <p:txBody>
          <a:bodyPr spcFirstLastPara="1" wrap="square" lIns="121665" tIns="121665" rIns="121665" bIns="121665" anchor="b" anchorCtr="0">
            <a:noAutofit/>
          </a:bodyPr>
          <a:lstStyle/>
          <a:p>
            <a:r>
              <a:rPr lang="en" b="0" dirty="0">
                <a:latin typeface="Gotham Bold" pitchFamily="50" charset="0"/>
              </a:rPr>
              <a:t>Vem handlar?</a:t>
            </a:r>
            <a:endParaRPr b="0" dirty="0">
              <a:latin typeface="Gotham Bold" pitchFamily="50" charset="0"/>
            </a:endParaRPr>
          </a:p>
        </p:txBody>
      </p:sp>
      <p:sp>
        <p:nvSpPr>
          <p:cNvPr id="177" name="Google Shape;177;p17"/>
          <p:cNvSpPr txBox="1"/>
          <p:nvPr/>
        </p:nvSpPr>
        <p:spPr>
          <a:xfrm>
            <a:off x="1374567" y="947333"/>
            <a:ext cx="1856800" cy="1854400"/>
          </a:xfrm>
          <a:prstGeom prst="rect">
            <a:avLst/>
          </a:prstGeom>
          <a:noFill/>
          <a:ln>
            <a:noFill/>
          </a:ln>
        </p:spPr>
        <p:txBody>
          <a:bodyPr spcFirstLastPara="1" wrap="square" lIns="121665" tIns="121665" rIns="121665" bIns="121665" anchor="ctr" anchorCtr="0">
            <a:noAutofit/>
          </a:bodyPr>
          <a:lstStyle/>
          <a:p>
            <a:pPr algn="ctr" defTabSz="1216590" fontAlgn="auto">
              <a:spcBef>
                <a:spcPts val="0"/>
              </a:spcBef>
              <a:spcAft>
                <a:spcPts val="0"/>
              </a:spcAft>
              <a:buClr>
                <a:srgbClr val="000000"/>
              </a:buClr>
              <a:buSzPts val="1100"/>
            </a:pPr>
            <a:r>
              <a:rPr lang="en" sz="8000" kern="0" dirty="0">
                <a:solidFill>
                  <a:srgbClr val="FFFFFF"/>
                </a:solidFill>
                <a:latin typeface="+mj-lt"/>
                <a:ea typeface="Poppins"/>
                <a:cs typeface="Poppins"/>
                <a:sym typeface="Poppins"/>
              </a:rPr>
              <a:t>2</a:t>
            </a:r>
            <a:endParaRPr sz="8000" kern="0" dirty="0">
              <a:solidFill>
                <a:srgbClr val="FFFFFF"/>
              </a:solidFill>
              <a:latin typeface="+mj-lt"/>
              <a:cs typeface="Arial"/>
              <a:sym typeface="Arial"/>
            </a:endParaRPr>
          </a:p>
        </p:txBody>
      </p:sp>
    </p:spTree>
    <p:extLst>
      <p:ext uri="{BB962C8B-B14F-4D97-AF65-F5344CB8AC3E}">
        <p14:creationId xmlns:p14="http://schemas.microsoft.com/office/powerpoint/2010/main" val="4111998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300" name="Google Shape;300;p27"/>
          <p:cNvSpPr txBox="1">
            <a:spLocks noGrp="1"/>
          </p:cNvSpPr>
          <p:nvPr>
            <p:ph type="sldNum" idx="12"/>
          </p:nvPr>
        </p:nvSpPr>
        <p:spPr>
          <a:xfrm>
            <a:off x="11407833" y="6101933"/>
            <a:ext cx="580800" cy="580800"/>
          </a:xfrm>
          <a:prstGeom prst="rect">
            <a:avLst/>
          </a:prstGeom>
        </p:spPr>
        <p:txBody>
          <a:bodyPr spcFirstLastPara="1" wrap="square" lIns="121689" tIns="121689" rIns="121689" bIns="121689" anchor="ctr" anchorCtr="0">
            <a:noAutofit/>
          </a:bodyPr>
          <a:lstStyle/>
          <a:p>
            <a:pPr>
              <a:spcBef>
                <a:spcPts val="0"/>
              </a:spcBef>
              <a:spcAft>
                <a:spcPts val="0"/>
              </a:spcAft>
            </a:pPr>
            <a:fld id="{00000000-1234-1234-1234-123412341234}" type="slidenum">
              <a:rPr lang="en"/>
              <a:pPr>
                <a:spcBef>
                  <a:spcPts val="0"/>
                </a:spcBef>
                <a:spcAft>
                  <a:spcPts val="0"/>
                </a:spcAft>
              </a:pPr>
              <a:t>8</a:t>
            </a:fld>
            <a:endParaRPr/>
          </a:p>
        </p:txBody>
      </p:sp>
      <p:pic>
        <p:nvPicPr>
          <p:cNvPr id="15" name="Bildobjekt 14">
            <a:extLst>
              <a:ext uri="{FF2B5EF4-FFF2-40B4-BE49-F238E27FC236}">
                <a16:creationId xmlns:a16="http://schemas.microsoft.com/office/drawing/2014/main" id="{03AFEA5E-D8D9-488A-800B-09BB13AAAD9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3082" b="99150" l="832" r="100000">
                        <a14:foregroundMark x1="11925" y1="19341" x2="11425" y2="27205"/>
                        <a14:foregroundMark x1="6767" y1="34325" x2="6267" y2="36344"/>
                        <a14:foregroundMark x1="4936" y1="12540" x2="444" y2="16791"/>
                        <a14:foregroundMark x1="12479" y1="17109" x2="18691" y2="12540"/>
                        <a14:foregroundMark x1="32390" y1="12752" x2="35053" y2="4145"/>
                        <a14:foregroundMark x1="20521" y1="12009" x2="21963" y2="12009"/>
                        <a14:foregroundMark x1="14420" y1="20935" x2="23017" y2="23911"/>
                        <a14:foregroundMark x1="26456" y1="24442" x2="26567" y2="23698"/>
                        <a14:foregroundMark x1="23572" y1="26674" x2="25125" y2="26674"/>
                        <a14:foregroundMark x1="18026" y1="54304" x2="28952" y2="69713"/>
                        <a14:foregroundMark x1="23295" y1="97556" x2="20632" y2="85441"/>
                        <a14:foregroundMark x1="41265" y1="30712" x2="50860" y2="22104"/>
                        <a14:foregroundMark x1="42318" y1="19341" x2="44260" y2="25717"/>
                        <a14:foregroundMark x1="41098" y1="22104" x2="41486" y2="20616"/>
                        <a14:foregroundMark x1="45480" y1="15834" x2="49695" y2="11583"/>
                        <a14:foregroundMark x1="46256" y1="19129" x2="45979" y2="20404"/>
                        <a14:foregroundMark x1="38214" y1="13071" x2="39767" y2="12752"/>
                        <a14:foregroundMark x1="47033" y1="4995" x2="48253" y2="5420"/>
                        <a14:foregroundMark x1="52191" y1="49203" x2="58014" y2="53773"/>
                        <a14:foregroundMark x1="58014" y1="76833" x2="58957" y2="70457"/>
                        <a14:foregroundMark x1="53910" y1="83847" x2="51913" y2="80553"/>
                        <a14:foregroundMark x1="53245" y1="78852" x2="56961" y2="79596"/>
                        <a14:foregroundMark x1="80200" y1="82359" x2="90904" y2="76833"/>
                        <a14:foregroundMark x1="96284" y1="73964" x2="99445" y2="73539"/>
                        <a14:foregroundMark x1="93123" y1="92242" x2="98669" y2="85654"/>
                        <a14:foregroundMark x1="77038" y1="59299" x2="93511" y2="63868"/>
                        <a14:foregroundMark x1="75984" y1="47503" x2="78314" y2="65675"/>
                        <a14:foregroundMark x1="84138" y1="24442" x2="86800" y2="35282"/>
                        <a14:foregroundMark x1="81531" y1="27949" x2="85080" y2="36344"/>
                        <a14:foregroundMark x1="78869" y1="28480" x2="85080" y2="56536"/>
                        <a14:foregroundMark x1="3993" y1="11796" x2="31614" y2="3401"/>
                        <a14:foregroundMark x1="14975" y1="9033" x2="21021" y2="4995"/>
                        <a14:foregroundMark x1="16029" y1="42614" x2="23683" y2="51222"/>
                        <a14:foregroundMark x1="16140" y1="39320" x2="23960" y2="49947"/>
                        <a14:foregroundMark x1="16528" y1="40595" x2="16528" y2="46652"/>
                        <a14:foregroundMark x1="14309" y1="49947" x2="19468" y2="62380"/>
                        <a14:foregroundMark x1="5879" y1="33581" x2="6378" y2="43358"/>
                        <a14:foregroundMark x1="45202" y1="13071" x2="47421" y2="15834"/>
                        <a14:foregroundMark x1="57626" y1="11265" x2="57626" y2="5739"/>
                        <a14:foregroundMark x1="62784" y1="4676" x2="70826" y2="9458"/>
                        <a14:foregroundMark x1="33056" y1="90436" x2="78203" y2="89692"/>
                        <a14:foregroundMark x1="32668" y1="94474" x2="77149" y2="95218"/>
                        <a14:foregroundMark x1="32668" y1="96281" x2="75541" y2="97237"/>
                        <a14:foregroundMark x1="33167" y1="88948" x2="33056" y2="98300"/>
                        <a14:foregroundMark x1="32390" y1="88204" x2="74099" y2="88629"/>
                        <a14:foregroundMark x1="31448" y1="96068" x2="40599" y2="96281"/>
                        <a14:foregroundMark x1="31614" y1="88948" x2="32390" y2="99256"/>
                        <a14:foregroundMark x1="86412" y1="90223" x2="88907" y2="89479"/>
                        <a14:foregroundMark x1="69606" y1="54304" x2="68331" y2="49522"/>
                        <a14:foregroundMark x1="82141" y1="65887" x2="84914" y2="66206"/>
                        <a14:foregroundMark x1="93788" y1="62593" x2="98281" y2="70670"/>
                        <a14:foregroundMark x1="54021" y1="4463" x2="58403" y2="3719"/>
                        <a14:foregroundMark x1="14199" y1="95218" x2="1220" y2="95005"/>
                        <a14:foregroundMark x1="7432" y1="94474" x2="7432" y2="94474"/>
                        <a14:foregroundMark x1="92734" y1="89904" x2="97338" y2="85654"/>
                        <a14:foregroundMark x1="11037" y1="93199" x2="1387" y2="92774"/>
                        <a14:foregroundMark x1="12202" y1="91923" x2="832" y2="92455"/>
                        <a14:foregroundMark x1="72379" y1="93730" x2="78480" y2="93730"/>
                        <a14:foregroundMark x1="72268" y1="97024" x2="83250" y2="97556"/>
                        <a14:foregroundMark x1="31891" y1="85866" x2="76761" y2="87673"/>
                        <a14:foregroundMark x1="93233" y1="91923" x2="99057" y2="89160"/>
                      </a14:backgroundRemoval>
                    </a14:imgEffect>
                  </a14:imgLayer>
                </a14:imgProps>
              </a:ext>
              <a:ext uri="{28A0092B-C50C-407E-A947-70E740481C1C}">
                <a14:useLocalDpi xmlns:a14="http://schemas.microsoft.com/office/drawing/2010/main"/>
              </a:ext>
            </a:extLst>
          </a:blip>
          <a:srcRect/>
          <a:stretch/>
        </p:blipFill>
        <p:spPr>
          <a:xfrm>
            <a:off x="914203" y="886587"/>
            <a:ext cx="10337800" cy="5395380"/>
          </a:xfrm>
          <a:prstGeom prst="rect">
            <a:avLst/>
          </a:prstGeom>
        </p:spPr>
      </p:pic>
      <p:sp>
        <p:nvSpPr>
          <p:cNvPr id="16" name="textruta 15">
            <a:extLst>
              <a:ext uri="{FF2B5EF4-FFF2-40B4-BE49-F238E27FC236}">
                <a16:creationId xmlns:a16="http://schemas.microsoft.com/office/drawing/2014/main" id="{95248F1F-E97C-4F1C-B3B9-7B706F9AE0A3}"/>
              </a:ext>
            </a:extLst>
          </p:cNvPr>
          <p:cNvSpPr txBox="1"/>
          <p:nvPr/>
        </p:nvSpPr>
        <p:spPr>
          <a:xfrm>
            <a:off x="204721" y="6220924"/>
            <a:ext cx="8024880" cy="646328"/>
          </a:xfrm>
          <a:prstGeom prst="rect">
            <a:avLst/>
          </a:prstGeom>
          <a:noFill/>
        </p:spPr>
        <p:txBody>
          <a:bodyPr wrap="square" lIns="91268" tIns="45718" rIns="91268" bIns="45718" rtlCol="0">
            <a:spAutoFit/>
          </a:bodyPr>
          <a:lstStyle/>
          <a:p>
            <a:r>
              <a:rPr lang="sv-SE" sz="1200" dirty="0">
                <a:latin typeface="Gotham Light" pitchFamily="50" charset="0"/>
              </a:rPr>
              <a:t>Karta som visar olika länders främsta export (inom varuhandel) </a:t>
            </a:r>
            <a:br>
              <a:rPr lang="sv-SE" sz="1200" dirty="0">
                <a:latin typeface="Gotham Light" pitchFamily="50" charset="0"/>
              </a:rPr>
            </a:br>
            <a:r>
              <a:rPr lang="sv-SE" sz="1200" dirty="0">
                <a:latin typeface="Gotham Light" pitchFamily="50" charset="0"/>
              </a:rPr>
              <a:t>(”</a:t>
            </a:r>
            <a:r>
              <a:rPr lang="en-US" sz="1200" dirty="0">
                <a:latin typeface="Gotham Light" pitchFamily="50" charset="0"/>
              </a:rPr>
              <a:t>Correction: This map incorrectly identifies Mexico's most valuable export. It is manufactured goods.”) </a:t>
            </a:r>
            <a:r>
              <a:rPr lang="sv-SE" sz="1200" dirty="0">
                <a:latin typeface="Gotham Light" pitchFamily="50" charset="0"/>
              </a:rPr>
              <a:t>Källa: Global Post / CIA </a:t>
            </a:r>
            <a:r>
              <a:rPr lang="sv-SE" sz="1200" dirty="0" err="1">
                <a:latin typeface="Gotham Light" pitchFamily="50" charset="0"/>
              </a:rPr>
              <a:t>FactBook</a:t>
            </a:r>
            <a:endParaRPr lang="sv-SE" sz="1200" dirty="0">
              <a:latin typeface="Gotham Light" pitchFamily="50" charset="0"/>
            </a:endParaRPr>
          </a:p>
        </p:txBody>
      </p:sp>
      <p:pic>
        <p:nvPicPr>
          <p:cNvPr id="7" name="Bildobjekt 6">
            <a:hlinkClick r:id="rId5" action="ppaction://hlinksldjump"/>
            <a:extLst>
              <a:ext uri="{FF2B5EF4-FFF2-40B4-BE49-F238E27FC236}">
                <a16:creationId xmlns:a16="http://schemas.microsoft.com/office/drawing/2014/main" id="{01CA3AA7-B151-4978-B1B7-277715ADC4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
        <p:nvSpPr>
          <p:cNvPr id="298" name="Google Shape;298;p27"/>
          <p:cNvSpPr txBox="1">
            <a:spLocks noGrp="1"/>
          </p:cNvSpPr>
          <p:nvPr>
            <p:ph type="title" idx="4294967295"/>
          </p:nvPr>
        </p:nvSpPr>
        <p:spPr>
          <a:xfrm>
            <a:off x="2602903" y="238633"/>
            <a:ext cx="6960400" cy="674800"/>
          </a:xfrm>
          <a:prstGeom prst="rect">
            <a:avLst/>
          </a:prstGeom>
        </p:spPr>
        <p:txBody>
          <a:bodyPr spcFirstLastPara="1" wrap="square" lIns="121689" tIns="121689" rIns="121689" bIns="121689" anchor="b" anchorCtr="0">
            <a:noAutofit/>
          </a:bodyPr>
          <a:lstStyle/>
          <a:p>
            <a:pPr algn="ctr"/>
            <a:r>
              <a:rPr lang="en" sz="3200" dirty="0">
                <a:latin typeface="Gotham Bold" pitchFamily="50" charset="0"/>
              </a:rPr>
              <a:t>Vem handlar?</a:t>
            </a:r>
            <a:endParaRPr sz="3200" dirty="0">
              <a:latin typeface="Gotham Bold" pitchFamily="50" charset="0"/>
            </a:endParaRPr>
          </a:p>
        </p:txBody>
      </p:sp>
    </p:spTree>
    <p:extLst>
      <p:ext uri="{BB962C8B-B14F-4D97-AF65-F5344CB8AC3E}">
        <p14:creationId xmlns:p14="http://schemas.microsoft.com/office/powerpoint/2010/main" val="2393722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8"/>
          <p:cNvSpPr txBox="1">
            <a:spLocks noGrp="1"/>
          </p:cNvSpPr>
          <p:nvPr>
            <p:ph type="body" idx="1"/>
          </p:nvPr>
        </p:nvSpPr>
        <p:spPr>
          <a:xfrm>
            <a:off x="3643952" y="1759512"/>
            <a:ext cx="5900098" cy="4354400"/>
          </a:xfrm>
          <a:prstGeom prst="rect">
            <a:avLst/>
          </a:prstGeom>
        </p:spPr>
        <p:txBody>
          <a:bodyPr spcFirstLastPara="1" wrap="square" lIns="121700" tIns="121700" rIns="121700" bIns="121700" anchor="t" anchorCtr="0">
            <a:noAutofit/>
          </a:bodyPr>
          <a:lstStyle/>
          <a:p>
            <a:pPr marL="0" indent="0">
              <a:buNone/>
            </a:pPr>
            <a:r>
              <a:rPr lang="en-US" sz="4000" b="0" dirty="0">
                <a:latin typeface="Gotham Bold" pitchFamily="50" charset="0"/>
              </a:rPr>
              <a:t>Nations do not trade, nor do sectors. It is </a:t>
            </a:r>
            <a:r>
              <a:rPr lang="en-US" sz="4000" b="0" i="1" dirty="0">
                <a:latin typeface="Gotham Bold" pitchFamily="50" charset="0"/>
              </a:rPr>
              <a:t>firms</a:t>
            </a:r>
            <a:r>
              <a:rPr lang="en-US" sz="4000" b="0" dirty="0">
                <a:latin typeface="Gotham Bold" pitchFamily="50" charset="0"/>
              </a:rPr>
              <a:t> that trade.</a:t>
            </a:r>
          </a:p>
        </p:txBody>
      </p:sp>
      <p:sp>
        <p:nvSpPr>
          <p:cNvPr id="183" name="Google Shape;183;p18"/>
          <p:cNvSpPr txBox="1">
            <a:spLocks noGrp="1"/>
          </p:cNvSpPr>
          <p:nvPr>
            <p:ph type="sldNum" idx="12"/>
          </p:nvPr>
        </p:nvSpPr>
        <p:spPr>
          <a:xfrm>
            <a:off x="11407833" y="6101933"/>
            <a:ext cx="580800" cy="580800"/>
          </a:xfrm>
          <a:prstGeom prst="rect">
            <a:avLst/>
          </a:prstGeom>
        </p:spPr>
        <p:txBody>
          <a:bodyPr spcFirstLastPara="1" wrap="square" lIns="121700" tIns="121700" rIns="121700" bIns="121700" anchor="ctr" anchorCtr="0">
            <a:noAutofit/>
          </a:bodyPr>
          <a:lstStyle/>
          <a:p>
            <a:fld id="{00000000-1234-1234-1234-123412341234}" type="slidenum">
              <a:rPr lang="en"/>
              <a:pPr/>
              <a:t>9</a:t>
            </a:fld>
            <a:endParaRPr/>
          </a:p>
        </p:txBody>
      </p:sp>
      <p:sp>
        <p:nvSpPr>
          <p:cNvPr id="4" name="Underrubrik 5"/>
          <p:cNvSpPr txBox="1">
            <a:spLocks/>
          </p:cNvSpPr>
          <p:nvPr/>
        </p:nvSpPr>
        <p:spPr>
          <a:xfrm>
            <a:off x="3493829" y="4073191"/>
            <a:ext cx="5718411" cy="1708700"/>
          </a:xfrm>
          <a:prstGeom prst="rect">
            <a:avLst/>
          </a:prstGeom>
        </p:spPr>
        <p:txBody>
          <a:bodyPr lIns="91268" tIns="45718" rIns="91268" bIns="45718"/>
          <a:lstStyle>
            <a:lvl1pPr marL="174625" indent="-174625" algn="l" defTabSz="457200" rtl="0" eaLnBrk="0" fontAlgn="base" hangingPunct="0">
              <a:lnSpc>
                <a:spcPct val="95000"/>
              </a:lnSpc>
              <a:spcBef>
                <a:spcPct val="30000"/>
              </a:spcBef>
              <a:spcAft>
                <a:spcPct val="0"/>
              </a:spcAft>
              <a:buClr>
                <a:schemeClr val="tx2"/>
              </a:buClr>
              <a:buFont typeface="Arial" charset="0"/>
              <a:buChar char="•"/>
              <a:defRPr kern="1200">
                <a:solidFill>
                  <a:schemeClr val="tx1"/>
                </a:solidFill>
                <a:latin typeface="Arial" charset="0"/>
                <a:ea typeface="ＭＳ Ｐゴシック" pitchFamily="-112" charset="-128"/>
                <a:cs typeface="ＭＳ Ｐゴシック" pitchFamily="-112" charset="-128"/>
              </a:defRPr>
            </a:lvl1pPr>
            <a:lvl2pPr marL="533400" indent="-174625" algn="l" defTabSz="457200" rtl="0" eaLnBrk="0" fontAlgn="base" hangingPunct="0">
              <a:lnSpc>
                <a:spcPct val="95000"/>
              </a:lnSpc>
              <a:spcBef>
                <a:spcPct val="30000"/>
              </a:spcBef>
              <a:spcAft>
                <a:spcPct val="0"/>
              </a:spcAft>
              <a:buClr>
                <a:schemeClr val="tx2"/>
              </a:buClr>
              <a:buFont typeface="Arial" charset="0"/>
              <a:buChar char="–"/>
              <a:defRPr sz="1600" kern="1200">
                <a:solidFill>
                  <a:schemeClr val="tx1"/>
                </a:solidFill>
                <a:latin typeface="Arial" charset="0"/>
                <a:ea typeface="ＭＳ Ｐゴシック" pitchFamily="-112" charset="-128"/>
                <a:cs typeface="ＭＳ Ｐゴシック"/>
              </a:defRPr>
            </a:lvl2pPr>
            <a:lvl3pPr marL="892175" indent="-173038" algn="l" defTabSz="457200" rtl="0" eaLnBrk="0" fontAlgn="base" hangingPunct="0">
              <a:lnSpc>
                <a:spcPct val="95000"/>
              </a:lnSpc>
              <a:spcBef>
                <a:spcPct val="30000"/>
              </a:spcBef>
              <a:spcAft>
                <a:spcPct val="0"/>
              </a:spcAft>
              <a:buClr>
                <a:schemeClr val="tx2"/>
              </a:buClr>
              <a:buFont typeface="Arial" charset="0"/>
              <a:buChar char="•"/>
              <a:defRPr sz="1600" kern="1200">
                <a:solidFill>
                  <a:schemeClr val="tx1"/>
                </a:solidFill>
                <a:latin typeface="Arial" charset="0"/>
                <a:ea typeface="ＭＳ Ｐゴシック" pitchFamily="-112" charset="-128"/>
                <a:cs typeface="ＭＳ Ｐゴシック"/>
              </a:defRPr>
            </a:lvl3pPr>
            <a:lvl4pPr marL="1600200" indent="-228600" algn="l" defTabSz="457200" rtl="0" eaLnBrk="0" fontAlgn="base" hangingPunct="0">
              <a:spcBef>
                <a:spcPct val="20000"/>
              </a:spcBef>
              <a:spcAft>
                <a:spcPct val="0"/>
              </a:spcAft>
              <a:buFont typeface="Arial" charset="0"/>
              <a:buChar char="–"/>
              <a:defRPr sz="1200" kern="1200">
                <a:solidFill>
                  <a:schemeClr val="tx1"/>
                </a:solidFill>
                <a:latin typeface="Arial" charset="0"/>
                <a:ea typeface="ＭＳ Ｐゴシック" pitchFamily="-112" charset="-128"/>
                <a:cs typeface="ＭＳ Ｐゴシック"/>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Arial" charset="0"/>
                <a:ea typeface="ＭＳ Ｐゴシック" pitchFamily="-112"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pitchFamily="34" charset="0"/>
              <a:buNone/>
              <a:defRPr/>
            </a:pPr>
            <a:r>
              <a:rPr lang="en-US" sz="1900" dirty="0">
                <a:latin typeface="Gotham Book" pitchFamily="50" charset="0"/>
              </a:rPr>
              <a:t>“… This simple truth makes it clear that understanding the firm-level facts is essential to good policy-making in Europe. </a:t>
            </a:r>
          </a:p>
          <a:p>
            <a:pPr algn="ctr">
              <a:buFont typeface="Arial" pitchFamily="34" charset="0"/>
              <a:buNone/>
              <a:defRPr/>
            </a:pPr>
            <a:br>
              <a:rPr lang="sv-SE" sz="1900" dirty="0"/>
            </a:br>
            <a:r>
              <a:rPr lang="sv-SE" sz="1900" dirty="0">
                <a:latin typeface="Gotham Light" pitchFamily="50" charset="0"/>
              </a:rPr>
              <a:t>Citat från EU-sponsrade  forskningsprojektet:</a:t>
            </a:r>
            <a:br>
              <a:rPr lang="en-US" sz="1900" dirty="0">
                <a:latin typeface="Gotham Light" pitchFamily="50" charset="0"/>
              </a:rPr>
            </a:br>
            <a:r>
              <a:rPr lang="en-US" sz="1900" i="1" dirty="0">
                <a:latin typeface="Gotham Light" pitchFamily="50" charset="0"/>
              </a:rPr>
              <a:t>European Firms in a Global Economy (EFIGE)</a:t>
            </a:r>
            <a:endParaRPr lang="sv-SE" sz="1900" i="1" dirty="0">
              <a:latin typeface="Gotham Light" pitchFamily="50" charset="0"/>
            </a:endParaRPr>
          </a:p>
        </p:txBody>
      </p:sp>
      <p:pic>
        <p:nvPicPr>
          <p:cNvPr id="6" name="Bildobjekt 5">
            <a:hlinkClick r:id="rId3" action="ppaction://hlinksldjump"/>
            <a:extLst>
              <a:ext uri="{FF2B5EF4-FFF2-40B4-BE49-F238E27FC236}">
                <a16:creationId xmlns:a16="http://schemas.microsoft.com/office/drawing/2014/main" id="{1AE4A83B-944D-4D55-A65F-35B2E57CDE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09963" y="6236277"/>
            <a:ext cx="1803972" cy="383903"/>
          </a:xfrm>
          <a:prstGeom prst="rect">
            <a:avLst/>
          </a:prstGeom>
        </p:spPr>
      </p:pic>
    </p:spTree>
    <p:extLst>
      <p:ext uri="{BB962C8B-B14F-4D97-AF65-F5344CB8AC3E}">
        <p14:creationId xmlns:p14="http://schemas.microsoft.com/office/powerpoint/2010/main" val="3178080599"/>
      </p:ext>
    </p:extLst>
  </p:cSld>
  <p:clrMapOvr>
    <a:masterClrMapping/>
  </p:clrMapOvr>
</p:sld>
</file>

<file path=ppt/theme/theme1.xml><?xml version="1.0" encoding="utf-8"?>
<a:theme xmlns:a="http://schemas.openxmlformats.org/drawingml/2006/main" name="1_Cymbel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Cymbel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Cymbel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Cymbel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Cymbel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ICC_Sweden">
  <a:themeElements>
    <a:clrScheme name="ICC Sweden">
      <a:dk1>
        <a:srgbClr val="000000"/>
      </a:dk1>
      <a:lt1>
        <a:srgbClr val="FFFFFF"/>
      </a:lt1>
      <a:dk2>
        <a:srgbClr val="878786"/>
      </a:dk2>
      <a:lt2>
        <a:srgbClr val="CCCCCC"/>
      </a:lt2>
      <a:accent1>
        <a:srgbClr val="0064A8"/>
      </a:accent1>
      <a:accent2>
        <a:srgbClr val="FAA429"/>
      </a:accent2>
      <a:accent3>
        <a:srgbClr val="A5CF4F"/>
      </a:accent3>
      <a:accent4>
        <a:srgbClr val="57A7B5"/>
      </a:accent4>
      <a:accent5>
        <a:srgbClr val="8B81D2"/>
      </a:accent5>
      <a:accent6>
        <a:srgbClr val="963334"/>
      </a:accent6>
      <a:hlink>
        <a:srgbClr val="0064A8"/>
      </a:hlink>
      <a:folHlink>
        <a:srgbClr val="94B7F6"/>
      </a:folHlink>
    </a:clrScheme>
    <a:fontScheme name="Anpassat 1">
      <a:majorFont>
        <a:latin typeface="Gotham Bold"/>
        <a:ea typeface=""/>
        <a:cs typeface=""/>
      </a:majorFont>
      <a:minorFont>
        <a:latin typeface="Gotham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CC_Sweden" id="{A3CF0356-5B0C-41BB-8BB7-03C65C1C5B2C}" vid="{F6B8C4CF-1D99-48D4-A8D9-8EF64305C23C}"/>
    </a:ext>
  </a:extLst>
</a:theme>
</file>

<file path=ppt/theme/theme15.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ymbel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Cymbel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Cymbel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Cymbel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Cymbel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Cymbel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Cymbel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Cymbel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William</Template>
  <TotalTime>20740</TotalTime>
  <Words>3677</Words>
  <Application>Microsoft Office PowerPoint</Application>
  <PresentationFormat>Bredbild</PresentationFormat>
  <Paragraphs>371</Paragraphs>
  <Slides>62</Slides>
  <Notes>62</Notes>
  <HiddenSlides>0</HiddenSlides>
  <MMClips>0</MMClips>
  <ScaleCrop>false</ScaleCrop>
  <HeadingPairs>
    <vt:vector size="8" baseType="variant">
      <vt:variant>
        <vt:lpstr>Använt teckensnitt</vt:lpstr>
      </vt:variant>
      <vt:variant>
        <vt:i4>10</vt:i4>
      </vt:variant>
      <vt:variant>
        <vt:lpstr>Tema</vt:lpstr>
      </vt:variant>
      <vt:variant>
        <vt:i4>14</vt:i4>
      </vt:variant>
      <vt:variant>
        <vt:lpstr>Serverprogram för OLE-inbäddning</vt:lpstr>
      </vt:variant>
      <vt:variant>
        <vt:i4>1</vt:i4>
      </vt:variant>
      <vt:variant>
        <vt:lpstr>Bildrubriker</vt:lpstr>
      </vt:variant>
      <vt:variant>
        <vt:i4>62</vt:i4>
      </vt:variant>
    </vt:vector>
  </HeadingPairs>
  <TitlesOfParts>
    <vt:vector size="87" baseType="lpstr">
      <vt:lpstr>Gotham Bold</vt:lpstr>
      <vt:lpstr>Adobe Gothic Std B</vt:lpstr>
      <vt:lpstr>Gotham Book</vt:lpstr>
      <vt:lpstr>Poppins Light</vt:lpstr>
      <vt:lpstr>Poppins</vt:lpstr>
      <vt:lpstr>Calibri</vt:lpstr>
      <vt:lpstr>Gotham Light</vt:lpstr>
      <vt:lpstr>Gotham Medium</vt:lpstr>
      <vt:lpstr>MS PGothic</vt:lpstr>
      <vt:lpstr>Arial</vt:lpstr>
      <vt:lpstr>1_Cymbeline template</vt:lpstr>
      <vt:lpstr>2_Cymbeline template</vt:lpstr>
      <vt:lpstr>3_Cymbeline template</vt:lpstr>
      <vt:lpstr>4_Cymbeline template</vt:lpstr>
      <vt:lpstr>5_Cymbeline template</vt:lpstr>
      <vt:lpstr>6_Cymbeline template</vt:lpstr>
      <vt:lpstr>7_Cymbeline template</vt:lpstr>
      <vt:lpstr>8_Cymbeline template</vt:lpstr>
      <vt:lpstr>9_Cymbeline template</vt:lpstr>
      <vt:lpstr>10_Cymbeline template</vt:lpstr>
      <vt:lpstr>11_Cymbeline template</vt:lpstr>
      <vt:lpstr>12_Cymbeline template</vt:lpstr>
      <vt:lpstr>13_Cymbeline template</vt:lpstr>
      <vt:lpstr>ICC_Sweden</vt:lpstr>
      <vt:lpstr>Worksheet</vt:lpstr>
      <vt:lpstr>PowerPoint-presentation</vt:lpstr>
      <vt:lpstr>PowerPoint-presentation</vt:lpstr>
      <vt:lpstr>Vad är handel?</vt:lpstr>
      <vt:lpstr>PowerPoint-presentation</vt:lpstr>
      <vt:lpstr>Vad är handel? </vt:lpstr>
      <vt:lpstr>Vad är handel?</vt:lpstr>
      <vt:lpstr>Vem handlar?</vt:lpstr>
      <vt:lpstr>Vem handlar?</vt:lpstr>
      <vt:lpstr>PowerPoint-presentation</vt:lpstr>
      <vt:lpstr>Varför handlar  vi?</vt:lpstr>
      <vt:lpstr>Exporten finansierar importen</vt:lpstr>
      <vt:lpstr>Vad behövs? </vt:lpstr>
      <vt:lpstr>PowerPoint-presentation</vt:lpstr>
      <vt:lpstr>Varför handlar vi? </vt:lpstr>
      <vt:lpstr>Vinster av handel</vt:lpstr>
      <vt:lpstr>Vad gör handeln för nytta? </vt:lpstr>
      <vt:lpstr>men öppenhet har.</vt:lpstr>
      <vt:lpstr>PowerPoint-presentation</vt:lpstr>
      <vt:lpstr>PowerPoint-presentation</vt:lpstr>
      <vt:lpstr>Export / BNP</vt:lpstr>
      <vt:lpstr>PowerPoint-presentation</vt:lpstr>
      <vt:lpstr>Handeln förändras</vt:lpstr>
      <vt:lpstr>Vad karaktäriserar Modern handel</vt:lpstr>
      <vt:lpstr>Den globala fabriken</vt:lpstr>
      <vt:lpstr>Den globala fabriken</vt:lpstr>
      <vt:lpstr>En Boeing Dreamliner:  Made in America? </vt:lpstr>
      <vt:lpstr>Globala värdekedjor</vt:lpstr>
      <vt:lpstr>Fler deltagare i de globala flödena</vt:lpstr>
      <vt:lpstr>Den nya verkligheten</vt:lpstr>
      <vt:lpstr>Konsekvenser av handel Strukturomvandling – är det bra?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Internationell handel är fortfarande regional</vt:lpstr>
      <vt:lpstr>PowerPoint-presentation</vt:lpstr>
      <vt:lpstr>Världshandeln förändras</vt:lpstr>
      <vt:lpstr>Sveriges importberoende ur ett internationellt perspektiv </vt:lpstr>
      <vt:lpstr>PowerPoint-presentation</vt:lpstr>
      <vt:lpstr>Var hamnar svensk export?</vt:lpstr>
      <vt:lpstr>PowerPoint-presentation</vt:lpstr>
      <vt:lpstr>PowerPoint-presentation</vt:lpstr>
      <vt:lpstr>Svensk export mätt i förädlingsvärde </vt:lpstr>
      <vt:lpstr>Handel i vardagen</vt:lpstr>
      <vt:lpstr>PowerPoint-presentation</vt:lpstr>
      <vt:lpstr>PowerPoint-presentation</vt:lpstr>
      <vt:lpstr>PowerPoint-presentation</vt:lpstr>
      <vt:lpstr>PowerPoint-presentation</vt:lpstr>
      <vt:lpstr>PowerPoint-presentation</vt:lpstr>
      <vt:lpstr>Internationella handelskammaren (ICC)</vt:lpstr>
    </vt:vector>
  </TitlesOfParts>
  <Company>ICC Sweden</Company>
  <LinksUpToDate>false</LinksUpToDate>
  <SharedDoc>false</SharedDoc>
  <HyperlinkBase>http://icc.se/tradematters</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Trade Matters | Varför handlar vi med varandra?</dc:title>
  <dc:subject>Internationell handel</dc:subject>
  <dc:creator>Lena Johansson;Kajsa Persson-Berg</dc:creator>
  <cp:lastModifiedBy>Kajsa Persson-Berg</cp:lastModifiedBy>
  <cp:revision>1122</cp:revision>
  <cp:lastPrinted>2018-09-28T14:11:09Z</cp:lastPrinted>
  <dcterms:created xsi:type="dcterms:W3CDTF">2010-09-30T12:46:49Z</dcterms:created>
  <dcterms:modified xsi:type="dcterms:W3CDTF">2018-10-01T12:19:21Z</dcterms:modified>
</cp:coreProperties>
</file>